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0E72D-DEDD-4887-B9EA-934D51A8A490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86DD8-6C14-4164-B048-419AF0AEBA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86DD8-6C14-4164-B048-419AF0AEBA1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86DD8-6C14-4164-B048-419AF0AEBA1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86DD8-6C14-4164-B048-419AF0AEBA1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86DD8-6C14-4164-B048-419AF0AEBA1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86DD8-6C14-4164-B048-419AF0AEBA1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86DD8-6C14-4164-B048-419AF0AEBA1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86DD8-6C14-4164-B048-419AF0AEBA1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86DD8-6C14-4164-B048-419AF0AEBA1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86DD8-6C14-4164-B048-419AF0AEBA1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86DD8-6C14-4164-B048-419AF0AEBA1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86DD8-6C14-4164-B048-419AF0AEBA1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86DD8-6C14-4164-B048-419AF0AEBA1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86DD8-6C14-4164-B048-419AF0AEBA1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CC7DB-AB0B-4CFB-B4F3-7DAB31DEC09F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4F74-B996-43B7-9E49-92082ED48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CC7DB-AB0B-4CFB-B4F3-7DAB31DEC09F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4F74-B996-43B7-9E49-92082ED48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CC7DB-AB0B-4CFB-B4F3-7DAB31DEC09F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4F74-B996-43B7-9E49-92082ED48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CC7DB-AB0B-4CFB-B4F3-7DAB31DEC09F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4F74-B996-43B7-9E49-92082ED48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CC7DB-AB0B-4CFB-B4F3-7DAB31DEC09F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4F74-B996-43B7-9E49-92082ED48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CC7DB-AB0B-4CFB-B4F3-7DAB31DEC09F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4F74-B996-43B7-9E49-92082ED48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CC7DB-AB0B-4CFB-B4F3-7DAB31DEC09F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4F74-B996-43B7-9E49-92082ED48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CC7DB-AB0B-4CFB-B4F3-7DAB31DEC09F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4F74-B996-43B7-9E49-92082ED48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CC7DB-AB0B-4CFB-B4F3-7DAB31DEC09F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4F74-B996-43B7-9E49-92082ED48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CC7DB-AB0B-4CFB-B4F3-7DAB31DEC09F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4F74-B996-43B7-9E49-92082ED48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CC7DB-AB0B-4CFB-B4F3-7DAB31DEC09F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4F74-B996-43B7-9E49-92082ED48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CC7DB-AB0B-4CFB-B4F3-7DAB31DEC09F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54F74-B996-43B7-9E49-92082ED483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area of circles and sector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7,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circle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Area = </a:t>
            </a:r>
            <a:r>
              <a:rPr lang="el-GR" dirty="0" smtClean="0"/>
              <a:t>π</a:t>
            </a:r>
            <a:r>
              <a:rPr lang="en-US" dirty="0" smtClean="0"/>
              <a:t>r</a:t>
            </a:r>
            <a:r>
              <a:rPr lang="en-US" baseline="30000" dirty="0" smtClean="0"/>
              <a:t>2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7" name="Oval 6"/>
          <p:cNvSpPr/>
          <p:nvPr/>
        </p:nvSpPr>
        <p:spPr>
          <a:xfrm>
            <a:off x="5029200" y="2057400"/>
            <a:ext cx="3200400" cy="304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4"/>
          <p:cNvSpPr/>
          <p:nvPr/>
        </p:nvSpPr>
        <p:spPr>
          <a:xfrm>
            <a:off x="6527827" y="3651885"/>
            <a:ext cx="58699" cy="42851"/>
          </a:xfrm>
          <a:custGeom>
            <a:avLst/>
            <a:gdLst/>
            <a:ahLst/>
            <a:cxnLst/>
            <a:rect l="0" t="0" r="0" b="0"/>
            <a:pathLst>
              <a:path w="58699" h="42851">
                <a:moveTo>
                  <a:pt x="7275" y="0"/>
                </a:moveTo>
                <a:lnTo>
                  <a:pt x="15494" y="0"/>
                </a:lnTo>
                <a:lnTo>
                  <a:pt x="16565" y="952"/>
                </a:lnTo>
                <a:lnTo>
                  <a:pt x="23197" y="7380"/>
                </a:lnTo>
                <a:lnTo>
                  <a:pt x="24558" y="7778"/>
                </a:lnTo>
                <a:lnTo>
                  <a:pt x="26417" y="8043"/>
                </a:lnTo>
                <a:lnTo>
                  <a:pt x="28609" y="8219"/>
                </a:lnTo>
                <a:lnTo>
                  <a:pt x="30070" y="9289"/>
                </a:lnTo>
                <a:lnTo>
                  <a:pt x="31044" y="10955"/>
                </a:lnTo>
                <a:lnTo>
                  <a:pt x="32608" y="15922"/>
                </a:lnTo>
                <a:lnTo>
                  <a:pt x="32736" y="17282"/>
                </a:lnTo>
                <a:lnTo>
                  <a:pt x="32822" y="19141"/>
                </a:lnTo>
                <a:lnTo>
                  <a:pt x="32959" y="24418"/>
                </a:lnTo>
                <a:lnTo>
                  <a:pt x="32018" y="25804"/>
                </a:lnTo>
                <a:lnTo>
                  <a:pt x="30437" y="27680"/>
                </a:lnTo>
                <a:lnTo>
                  <a:pt x="28431" y="29883"/>
                </a:lnTo>
                <a:lnTo>
                  <a:pt x="23663" y="34871"/>
                </a:lnTo>
                <a:lnTo>
                  <a:pt x="15983" y="42723"/>
                </a:lnTo>
                <a:lnTo>
                  <a:pt x="14986" y="42770"/>
                </a:lnTo>
                <a:lnTo>
                  <a:pt x="8479" y="42850"/>
                </a:lnTo>
                <a:lnTo>
                  <a:pt x="7125" y="41901"/>
                </a:lnTo>
                <a:lnTo>
                  <a:pt x="5270" y="40317"/>
                </a:lnTo>
                <a:lnTo>
                  <a:pt x="0" y="35480"/>
                </a:lnTo>
                <a:lnTo>
                  <a:pt x="520" y="34131"/>
                </a:lnTo>
                <a:lnTo>
                  <a:pt x="1820" y="32279"/>
                </a:lnTo>
                <a:lnTo>
                  <a:pt x="6197" y="27013"/>
                </a:lnTo>
                <a:lnTo>
                  <a:pt x="9336" y="23753"/>
                </a:lnTo>
                <a:lnTo>
                  <a:pt x="20017" y="12981"/>
                </a:lnTo>
                <a:lnTo>
                  <a:pt x="22438" y="11511"/>
                </a:lnTo>
                <a:lnTo>
                  <a:pt x="25004" y="10532"/>
                </a:lnTo>
                <a:lnTo>
                  <a:pt x="31415" y="8959"/>
                </a:lnTo>
                <a:lnTo>
                  <a:pt x="32893" y="8830"/>
                </a:lnTo>
                <a:lnTo>
                  <a:pt x="34831" y="8744"/>
                </a:lnTo>
                <a:lnTo>
                  <a:pt x="39524" y="8648"/>
                </a:lnTo>
                <a:lnTo>
                  <a:pt x="44785" y="8606"/>
                </a:lnTo>
                <a:lnTo>
                  <a:pt x="47522" y="9547"/>
                </a:lnTo>
                <a:lnTo>
                  <a:pt x="50299" y="11127"/>
                </a:lnTo>
                <a:lnTo>
                  <a:pt x="57049" y="15956"/>
                </a:lnTo>
                <a:lnTo>
                  <a:pt x="57602" y="17304"/>
                </a:lnTo>
                <a:lnTo>
                  <a:pt x="57972" y="19156"/>
                </a:lnTo>
                <a:lnTo>
                  <a:pt x="58667" y="25333"/>
                </a:lnTo>
                <a:lnTo>
                  <a:pt x="58698" y="30154"/>
                </a:lnTo>
                <a:lnTo>
                  <a:pt x="57749" y="31533"/>
                </a:lnTo>
                <a:lnTo>
                  <a:pt x="56164" y="32452"/>
                </a:lnTo>
                <a:lnTo>
                  <a:pt x="50138" y="342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5"/>
          <p:cNvSpPr/>
          <p:nvPr/>
        </p:nvSpPr>
        <p:spPr>
          <a:xfrm>
            <a:off x="6586537" y="3557587"/>
            <a:ext cx="1611631" cy="120016"/>
          </a:xfrm>
          <a:custGeom>
            <a:avLst/>
            <a:gdLst/>
            <a:ahLst/>
            <a:cxnLst/>
            <a:rect l="0" t="0" r="0" b="0"/>
            <a:pathLst>
              <a:path w="1611631" h="120016">
                <a:moveTo>
                  <a:pt x="0" y="120015"/>
                </a:moveTo>
                <a:lnTo>
                  <a:pt x="7381" y="112634"/>
                </a:lnTo>
                <a:lnTo>
                  <a:pt x="10583" y="111972"/>
                </a:lnTo>
                <a:lnTo>
                  <a:pt x="37182" y="111452"/>
                </a:lnTo>
                <a:lnTo>
                  <a:pt x="40029" y="110496"/>
                </a:lnTo>
                <a:lnTo>
                  <a:pt x="45731" y="106894"/>
                </a:lnTo>
                <a:lnTo>
                  <a:pt x="51439" y="104659"/>
                </a:lnTo>
                <a:lnTo>
                  <a:pt x="62549" y="103400"/>
                </a:lnTo>
                <a:lnTo>
                  <a:pt x="98048" y="101938"/>
                </a:lnTo>
                <a:lnTo>
                  <a:pt x="108982" y="98328"/>
                </a:lnTo>
                <a:lnTo>
                  <a:pt x="125848" y="95492"/>
                </a:lnTo>
                <a:lnTo>
                  <a:pt x="171455" y="94344"/>
                </a:lnTo>
                <a:lnTo>
                  <a:pt x="194311" y="94307"/>
                </a:lnTo>
                <a:lnTo>
                  <a:pt x="205740" y="91762"/>
                </a:lnTo>
                <a:lnTo>
                  <a:pt x="217170" y="88408"/>
                </a:lnTo>
                <a:lnTo>
                  <a:pt x="262890" y="85830"/>
                </a:lnTo>
                <a:lnTo>
                  <a:pt x="395636" y="85725"/>
                </a:lnTo>
                <a:lnTo>
                  <a:pt x="412058" y="83185"/>
                </a:lnTo>
                <a:lnTo>
                  <a:pt x="427929" y="79834"/>
                </a:lnTo>
                <a:lnTo>
                  <a:pt x="472305" y="77388"/>
                </a:lnTo>
                <a:lnTo>
                  <a:pt x="583037" y="77153"/>
                </a:lnTo>
                <a:lnTo>
                  <a:pt x="597583" y="74613"/>
                </a:lnTo>
                <a:lnTo>
                  <a:pt x="611350" y="71261"/>
                </a:lnTo>
                <a:lnTo>
                  <a:pt x="660320" y="68816"/>
                </a:lnTo>
                <a:lnTo>
                  <a:pt x="746163" y="68583"/>
                </a:lnTo>
                <a:lnTo>
                  <a:pt x="763111" y="66041"/>
                </a:lnTo>
                <a:lnTo>
                  <a:pt x="780168" y="62689"/>
                </a:lnTo>
                <a:lnTo>
                  <a:pt x="822969" y="60361"/>
                </a:lnTo>
                <a:lnTo>
                  <a:pt x="867015" y="60039"/>
                </a:lnTo>
                <a:lnTo>
                  <a:pt x="880958" y="57481"/>
                </a:lnTo>
                <a:lnTo>
                  <a:pt x="894456" y="54122"/>
                </a:lnTo>
                <a:lnTo>
                  <a:pt x="943231" y="51671"/>
                </a:lnTo>
                <a:lnTo>
                  <a:pt x="1032725" y="51438"/>
                </a:lnTo>
                <a:lnTo>
                  <a:pt x="1047634" y="48896"/>
                </a:lnTo>
                <a:lnTo>
                  <a:pt x="1062833" y="45545"/>
                </a:lnTo>
                <a:lnTo>
                  <a:pt x="1112462" y="43019"/>
                </a:lnTo>
                <a:lnTo>
                  <a:pt x="1161697" y="42872"/>
                </a:lnTo>
                <a:lnTo>
                  <a:pt x="1173852" y="40327"/>
                </a:lnTo>
                <a:lnTo>
                  <a:pt x="1186557" y="36973"/>
                </a:lnTo>
                <a:lnTo>
                  <a:pt x="1233895" y="34447"/>
                </a:lnTo>
                <a:lnTo>
                  <a:pt x="1281794" y="34299"/>
                </a:lnTo>
                <a:lnTo>
                  <a:pt x="1293903" y="31754"/>
                </a:lnTo>
                <a:lnTo>
                  <a:pt x="1305636" y="28401"/>
                </a:lnTo>
                <a:lnTo>
                  <a:pt x="1348408" y="25874"/>
                </a:lnTo>
                <a:lnTo>
                  <a:pt x="1386725" y="25727"/>
                </a:lnTo>
                <a:lnTo>
                  <a:pt x="1397690" y="23182"/>
                </a:lnTo>
                <a:lnTo>
                  <a:pt x="1407961" y="19828"/>
                </a:lnTo>
                <a:lnTo>
                  <a:pt x="1420051" y="17940"/>
                </a:lnTo>
                <a:lnTo>
                  <a:pt x="1467873" y="17166"/>
                </a:lnTo>
                <a:lnTo>
                  <a:pt x="1494327" y="17146"/>
                </a:lnTo>
                <a:lnTo>
                  <a:pt x="1497233" y="16193"/>
                </a:lnTo>
                <a:lnTo>
                  <a:pt x="1503001" y="12595"/>
                </a:lnTo>
                <a:lnTo>
                  <a:pt x="1508741" y="10360"/>
                </a:lnTo>
                <a:lnTo>
                  <a:pt x="1520186" y="8926"/>
                </a:lnTo>
                <a:lnTo>
                  <a:pt x="1559004" y="8573"/>
                </a:lnTo>
                <a:lnTo>
                  <a:pt x="1551622" y="8573"/>
                </a:lnTo>
                <a:lnTo>
                  <a:pt x="1590077" y="8573"/>
                </a:lnTo>
                <a:lnTo>
                  <a:pt x="1591546" y="7620"/>
                </a:lnTo>
                <a:lnTo>
                  <a:pt x="1592526" y="6033"/>
                </a:lnTo>
                <a:lnTo>
                  <a:pt x="1594370" y="353"/>
                </a:lnTo>
                <a:lnTo>
                  <a:pt x="161163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6"/>
          <p:cNvSpPr/>
          <p:nvPr/>
        </p:nvSpPr>
        <p:spPr>
          <a:xfrm>
            <a:off x="7126605" y="3343275"/>
            <a:ext cx="231458" cy="162869"/>
          </a:xfrm>
          <a:custGeom>
            <a:avLst/>
            <a:gdLst/>
            <a:ahLst/>
            <a:cxnLst/>
            <a:rect l="0" t="0" r="0" b="0"/>
            <a:pathLst>
              <a:path w="231458" h="162869">
                <a:moveTo>
                  <a:pt x="0" y="0"/>
                </a:moveTo>
                <a:lnTo>
                  <a:pt x="15922" y="0"/>
                </a:lnTo>
                <a:lnTo>
                  <a:pt x="16330" y="952"/>
                </a:lnTo>
                <a:lnTo>
                  <a:pt x="16903" y="5891"/>
                </a:lnTo>
                <a:lnTo>
                  <a:pt x="17038" y="7380"/>
                </a:lnTo>
                <a:lnTo>
                  <a:pt x="19637" y="10583"/>
                </a:lnTo>
                <a:lnTo>
                  <a:pt x="21664" y="12770"/>
                </a:lnTo>
                <a:lnTo>
                  <a:pt x="23967" y="14228"/>
                </a:lnTo>
                <a:lnTo>
                  <a:pt x="29067" y="15848"/>
                </a:lnTo>
                <a:lnTo>
                  <a:pt x="30808" y="17233"/>
                </a:lnTo>
                <a:lnTo>
                  <a:pt x="31968" y="19108"/>
                </a:lnTo>
                <a:lnTo>
                  <a:pt x="32742" y="21311"/>
                </a:lnTo>
                <a:lnTo>
                  <a:pt x="36143" y="26299"/>
                </a:lnTo>
                <a:lnTo>
                  <a:pt x="38382" y="28962"/>
                </a:lnTo>
                <a:lnTo>
                  <a:pt x="39875" y="31691"/>
                </a:lnTo>
                <a:lnTo>
                  <a:pt x="40871" y="34462"/>
                </a:lnTo>
                <a:lnTo>
                  <a:pt x="41534" y="37262"/>
                </a:lnTo>
                <a:lnTo>
                  <a:pt x="41977" y="40081"/>
                </a:lnTo>
                <a:lnTo>
                  <a:pt x="42272" y="42913"/>
                </a:lnTo>
                <a:lnTo>
                  <a:pt x="42469" y="45754"/>
                </a:lnTo>
                <a:lnTo>
                  <a:pt x="43553" y="48600"/>
                </a:lnTo>
                <a:lnTo>
                  <a:pt x="45227" y="51450"/>
                </a:lnTo>
                <a:lnTo>
                  <a:pt x="47296" y="54302"/>
                </a:lnTo>
                <a:lnTo>
                  <a:pt x="48676" y="57156"/>
                </a:lnTo>
                <a:lnTo>
                  <a:pt x="49595" y="60011"/>
                </a:lnTo>
                <a:lnTo>
                  <a:pt x="50208" y="62867"/>
                </a:lnTo>
                <a:lnTo>
                  <a:pt x="50617" y="65724"/>
                </a:lnTo>
                <a:lnTo>
                  <a:pt x="50890" y="68581"/>
                </a:lnTo>
                <a:lnTo>
                  <a:pt x="51071" y="71438"/>
                </a:lnTo>
                <a:lnTo>
                  <a:pt x="52145" y="74295"/>
                </a:lnTo>
                <a:lnTo>
                  <a:pt x="53813" y="77153"/>
                </a:lnTo>
                <a:lnTo>
                  <a:pt x="55878" y="80010"/>
                </a:lnTo>
                <a:lnTo>
                  <a:pt x="57254" y="82867"/>
                </a:lnTo>
                <a:lnTo>
                  <a:pt x="58172" y="85725"/>
                </a:lnTo>
                <a:lnTo>
                  <a:pt x="58784" y="88582"/>
                </a:lnTo>
                <a:lnTo>
                  <a:pt x="60144" y="92392"/>
                </a:lnTo>
                <a:lnTo>
                  <a:pt x="62003" y="96837"/>
                </a:lnTo>
                <a:lnTo>
                  <a:pt x="64195" y="101705"/>
                </a:lnTo>
                <a:lnTo>
                  <a:pt x="65657" y="105904"/>
                </a:lnTo>
                <a:lnTo>
                  <a:pt x="66631" y="109655"/>
                </a:lnTo>
                <a:lnTo>
                  <a:pt x="67280" y="113108"/>
                </a:lnTo>
                <a:lnTo>
                  <a:pt x="67714" y="116363"/>
                </a:lnTo>
                <a:lnTo>
                  <a:pt x="68003" y="119485"/>
                </a:lnTo>
                <a:lnTo>
                  <a:pt x="68194" y="122519"/>
                </a:lnTo>
                <a:lnTo>
                  <a:pt x="68408" y="128430"/>
                </a:lnTo>
                <a:lnTo>
                  <a:pt x="68557" y="136962"/>
                </a:lnTo>
                <a:lnTo>
                  <a:pt x="68579" y="154165"/>
                </a:lnTo>
                <a:lnTo>
                  <a:pt x="73130" y="158814"/>
                </a:lnTo>
                <a:lnTo>
                  <a:pt x="77142" y="162868"/>
                </a:lnTo>
                <a:lnTo>
                  <a:pt x="61229" y="146954"/>
                </a:lnTo>
                <a:lnTo>
                  <a:pt x="60550" y="143735"/>
                </a:lnTo>
                <a:lnTo>
                  <a:pt x="60369" y="141544"/>
                </a:lnTo>
                <a:lnTo>
                  <a:pt x="59296" y="139130"/>
                </a:lnTo>
                <a:lnTo>
                  <a:pt x="57628" y="136568"/>
                </a:lnTo>
                <a:lnTo>
                  <a:pt x="55563" y="133908"/>
                </a:lnTo>
                <a:lnTo>
                  <a:pt x="54187" y="131182"/>
                </a:lnTo>
                <a:lnTo>
                  <a:pt x="53269" y="128412"/>
                </a:lnTo>
                <a:lnTo>
                  <a:pt x="52658" y="125613"/>
                </a:lnTo>
                <a:lnTo>
                  <a:pt x="52250" y="122794"/>
                </a:lnTo>
                <a:lnTo>
                  <a:pt x="51979" y="119963"/>
                </a:lnTo>
                <a:lnTo>
                  <a:pt x="51797" y="117123"/>
                </a:lnTo>
                <a:lnTo>
                  <a:pt x="51596" y="108887"/>
                </a:lnTo>
                <a:lnTo>
                  <a:pt x="51435" y="44389"/>
                </a:lnTo>
                <a:lnTo>
                  <a:pt x="52387" y="40070"/>
                </a:lnTo>
                <a:lnTo>
                  <a:pt x="53975" y="36238"/>
                </a:lnTo>
                <a:lnTo>
                  <a:pt x="55986" y="32731"/>
                </a:lnTo>
                <a:lnTo>
                  <a:pt x="58278" y="29441"/>
                </a:lnTo>
                <a:lnTo>
                  <a:pt x="60760" y="26294"/>
                </a:lnTo>
                <a:lnTo>
                  <a:pt x="63366" y="23245"/>
                </a:lnTo>
                <a:lnTo>
                  <a:pt x="66056" y="21211"/>
                </a:lnTo>
                <a:lnTo>
                  <a:pt x="71586" y="18952"/>
                </a:lnTo>
                <a:lnTo>
                  <a:pt x="77218" y="15408"/>
                </a:lnTo>
                <a:lnTo>
                  <a:pt x="83849" y="10658"/>
                </a:lnTo>
                <a:lnTo>
                  <a:pt x="88284" y="8058"/>
                </a:lnTo>
                <a:lnTo>
                  <a:pt x="93146" y="5372"/>
                </a:lnTo>
                <a:lnTo>
                  <a:pt x="98292" y="3581"/>
                </a:lnTo>
                <a:lnTo>
                  <a:pt x="103628" y="2387"/>
                </a:lnTo>
                <a:lnTo>
                  <a:pt x="109090" y="1591"/>
                </a:lnTo>
                <a:lnTo>
                  <a:pt x="113684" y="1061"/>
                </a:lnTo>
                <a:lnTo>
                  <a:pt x="117700" y="707"/>
                </a:lnTo>
                <a:lnTo>
                  <a:pt x="121329" y="471"/>
                </a:lnTo>
                <a:lnTo>
                  <a:pt x="125653" y="314"/>
                </a:lnTo>
                <a:lnTo>
                  <a:pt x="140841" y="93"/>
                </a:lnTo>
                <a:lnTo>
                  <a:pt x="168700" y="12"/>
                </a:lnTo>
                <a:lnTo>
                  <a:pt x="173426" y="960"/>
                </a:lnTo>
                <a:lnTo>
                  <a:pt x="177530" y="2545"/>
                </a:lnTo>
                <a:lnTo>
                  <a:pt x="184630" y="5893"/>
                </a:lnTo>
                <a:lnTo>
                  <a:pt x="190959" y="7382"/>
                </a:lnTo>
                <a:lnTo>
                  <a:pt x="196948" y="10583"/>
                </a:lnTo>
                <a:lnTo>
                  <a:pt x="199879" y="12770"/>
                </a:lnTo>
                <a:lnTo>
                  <a:pt x="205675" y="15201"/>
                </a:lnTo>
                <a:lnTo>
                  <a:pt x="211426" y="16280"/>
                </a:lnTo>
                <a:lnTo>
                  <a:pt x="217157" y="16760"/>
                </a:lnTo>
                <a:lnTo>
                  <a:pt x="220018" y="17841"/>
                </a:lnTo>
                <a:lnTo>
                  <a:pt x="225738" y="21582"/>
                </a:lnTo>
                <a:lnTo>
                  <a:pt x="231457" y="257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7"/>
          <p:cNvSpPr/>
          <p:nvPr/>
        </p:nvSpPr>
        <p:spPr>
          <a:xfrm>
            <a:off x="740591" y="2374583"/>
            <a:ext cx="350974" cy="308247"/>
          </a:xfrm>
          <a:custGeom>
            <a:avLst/>
            <a:gdLst/>
            <a:ahLst/>
            <a:cxnLst/>
            <a:rect l="0" t="0" r="0" b="0"/>
            <a:pathLst>
              <a:path w="350974" h="308247">
                <a:moveTo>
                  <a:pt x="265248" y="94297"/>
                </a:moveTo>
                <a:lnTo>
                  <a:pt x="265248" y="65252"/>
                </a:lnTo>
                <a:lnTo>
                  <a:pt x="264296" y="63503"/>
                </a:lnTo>
                <a:lnTo>
                  <a:pt x="262708" y="62338"/>
                </a:lnTo>
                <a:lnTo>
                  <a:pt x="260698" y="61561"/>
                </a:lnTo>
                <a:lnTo>
                  <a:pt x="250626" y="54422"/>
                </a:lnTo>
                <a:lnTo>
                  <a:pt x="241180" y="51828"/>
                </a:lnTo>
                <a:lnTo>
                  <a:pt x="232295" y="44088"/>
                </a:lnTo>
                <a:lnTo>
                  <a:pt x="231849" y="42727"/>
                </a:lnTo>
                <a:lnTo>
                  <a:pt x="231355" y="38674"/>
                </a:lnTo>
                <a:lnTo>
                  <a:pt x="230270" y="36260"/>
                </a:lnTo>
                <a:lnTo>
                  <a:pt x="226525" y="31037"/>
                </a:lnTo>
                <a:lnTo>
                  <a:pt x="224193" y="29264"/>
                </a:lnTo>
                <a:lnTo>
                  <a:pt x="221686" y="28081"/>
                </a:lnTo>
                <a:lnTo>
                  <a:pt x="219061" y="27293"/>
                </a:lnTo>
                <a:lnTo>
                  <a:pt x="213606" y="23877"/>
                </a:lnTo>
                <a:lnTo>
                  <a:pt x="205179" y="16599"/>
                </a:lnTo>
                <a:lnTo>
                  <a:pt x="202342" y="13923"/>
                </a:lnTo>
                <a:lnTo>
                  <a:pt x="199499" y="12139"/>
                </a:lnTo>
                <a:lnTo>
                  <a:pt x="193799" y="10157"/>
                </a:lnTo>
                <a:lnTo>
                  <a:pt x="185235" y="9041"/>
                </a:lnTo>
                <a:lnTo>
                  <a:pt x="182379" y="7933"/>
                </a:lnTo>
                <a:lnTo>
                  <a:pt x="173808" y="2773"/>
                </a:lnTo>
                <a:lnTo>
                  <a:pt x="168093" y="1232"/>
                </a:lnTo>
                <a:lnTo>
                  <a:pt x="159521" y="364"/>
                </a:lnTo>
                <a:lnTo>
                  <a:pt x="150948" y="107"/>
                </a:lnTo>
                <a:lnTo>
                  <a:pt x="109278" y="0"/>
                </a:lnTo>
                <a:lnTo>
                  <a:pt x="106975" y="952"/>
                </a:lnTo>
                <a:lnTo>
                  <a:pt x="105440" y="2539"/>
                </a:lnTo>
                <a:lnTo>
                  <a:pt x="104417" y="4550"/>
                </a:lnTo>
                <a:lnTo>
                  <a:pt x="101830" y="5891"/>
                </a:lnTo>
                <a:lnTo>
                  <a:pt x="93876" y="7380"/>
                </a:lnTo>
                <a:lnTo>
                  <a:pt x="86530" y="10582"/>
                </a:lnTo>
                <a:lnTo>
                  <a:pt x="83238" y="12769"/>
                </a:lnTo>
                <a:lnTo>
                  <a:pt x="77040" y="15200"/>
                </a:lnTo>
                <a:lnTo>
                  <a:pt x="74054" y="15848"/>
                </a:lnTo>
                <a:lnTo>
                  <a:pt x="68195" y="19108"/>
                </a:lnTo>
                <a:lnTo>
                  <a:pt x="65300" y="21311"/>
                </a:lnTo>
                <a:lnTo>
                  <a:pt x="63369" y="23732"/>
                </a:lnTo>
                <a:lnTo>
                  <a:pt x="62082" y="26298"/>
                </a:lnTo>
                <a:lnTo>
                  <a:pt x="61224" y="28962"/>
                </a:lnTo>
                <a:lnTo>
                  <a:pt x="57731" y="34462"/>
                </a:lnTo>
                <a:lnTo>
                  <a:pt x="50409" y="42913"/>
                </a:lnTo>
                <a:lnTo>
                  <a:pt x="42207" y="51449"/>
                </a:lnTo>
                <a:lnTo>
                  <a:pt x="39402" y="54302"/>
                </a:lnTo>
                <a:lnTo>
                  <a:pt x="37532" y="58108"/>
                </a:lnTo>
                <a:lnTo>
                  <a:pt x="35453" y="67418"/>
                </a:lnTo>
                <a:lnTo>
                  <a:pt x="31990" y="75366"/>
                </a:lnTo>
                <a:lnTo>
                  <a:pt x="27275" y="82073"/>
                </a:lnTo>
                <a:lnTo>
                  <a:pt x="22005" y="88229"/>
                </a:lnTo>
                <a:lnTo>
                  <a:pt x="16488" y="96680"/>
                </a:lnTo>
                <a:lnTo>
                  <a:pt x="10861" y="105833"/>
                </a:lnTo>
                <a:lnTo>
                  <a:pt x="5185" y="113077"/>
                </a:lnTo>
                <a:lnTo>
                  <a:pt x="3290" y="117294"/>
                </a:lnTo>
                <a:lnTo>
                  <a:pt x="2027" y="122011"/>
                </a:lnTo>
                <a:lnTo>
                  <a:pt x="624" y="131379"/>
                </a:lnTo>
                <a:lnTo>
                  <a:pt x="0" y="138718"/>
                </a:lnTo>
                <a:lnTo>
                  <a:pt x="2263" y="147694"/>
                </a:lnTo>
                <a:lnTo>
                  <a:pt x="5491" y="157081"/>
                </a:lnTo>
                <a:lnTo>
                  <a:pt x="6926" y="164428"/>
                </a:lnTo>
                <a:lnTo>
                  <a:pt x="7563" y="173409"/>
                </a:lnTo>
                <a:lnTo>
                  <a:pt x="7733" y="178470"/>
                </a:lnTo>
                <a:lnTo>
                  <a:pt x="8799" y="182797"/>
                </a:lnTo>
                <a:lnTo>
                  <a:pt x="13898" y="193438"/>
                </a:lnTo>
                <a:lnTo>
                  <a:pt x="15424" y="199637"/>
                </a:lnTo>
                <a:lnTo>
                  <a:pt x="16103" y="208107"/>
                </a:lnTo>
                <a:lnTo>
                  <a:pt x="16284" y="213033"/>
                </a:lnTo>
                <a:lnTo>
                  <a:pt x="17357" y="217269"/>
                </a:lnTo>
                <a:lnTo>
                  <a:pt x="21090" y="224516"/>
                </a:lnTo>
                <a:lnTo>
                  <a:pt x="28546" y="233951"/>
                </a:lnTo>
                <a:lnTo>
                  <a:pt x="36788" y="242779"/>
                </a:lnTo>
                <a:lnTo>
                  <a:pt x="42425" y="251094"/>
                </a:lnTo>
                <a:lnTo>
                  <a:pt x="48106" y="260187"/>
                </a:lnTo>
                <a:lnTo>
                  <a:pt x="53806" y="267403"/>
                </a:lnTo>
                <a:lnTo>
                  <a:pt x="62054" y="273785"/>
                </a:lnTo>
                <a:lnTo>
                  <a:pt x="72070" y="279797"/>
                </a:lnTo>
                <a:lnTo>
                  <a:pt x="82871" y="285644"/>
                </a:lnTo>
                <a:lnTo>
                  <a:pt x="88419" y="287584"/>
                </a:lnTo>
                <a:lnTo>
                  <a:pt x="94022" y="288877"/>
                </a:lnTo>
                <a:lnTo>
                  <a:pt x="99662" y="289740"/>
                </a:lnTo>
                <a:lnTo>
                  <a:pt x="108470" y="293238"/>
                </a:lnTo>
                <a:lnTo>
                  <a:pt x="112152" y="295504"/>
                </a:lnTo>
                <a:lnTo>
                  <a:pt x="121323" y="298022"/>
                </a:lnTo>
                <a:lnTo>
                  <a:pt x="131749" y="299141"/>
                </a:lnTo>
                <a:lnTo>
                  <a:pt x="137196" y="299440"/>
                </a:lnTo>
                <a:lnTo>
                  <a:pt x="142733" y="299639"/>
                </a:lnTo>
                <a:lnTo>
                  <a:pt x="147376" y="300724"/>
                </a:lnTo>
                <a:lnTo>
                  <a:pt x="155076" y="304470"/>
                </a:lnTo>
                <a:lnTo>
                  <a:pt x="164213" y="306769"/>
                </a:lnTo>
                <a:lnTo>
                  <a:pt x="174624" y="307791"/>
                </a:lnTo>
                <a:lnTo>
                  <a:pt x="180067" y="308064"/>
                </a:lnTo>
                <a:lnTo>
                  <a:pt x="185601" y="308246"/>
                </a:lnTo>
                <a:lnTo>
                  <a:pt x="190243" y="307414"/>
                </a:lnTo>
                <a:lnTo>
                  <a:pt x="197940" y="303950"/>
                </a:lnTo>
                <a:lnTo>
                  <a:pt x="207076" y="301776"/>
                </a:lnTo>
                <a:lnTo>
                  <a:pt x="217487" y="300810"/>
                </a:lnTo>
                <a:lnTo>
                  <a:pt x="222930" y="300552"/>
                </a:lnTo>
                <a:lnTo>
                  <a:pt x="228463" y="300380"/>
                </a:lnTo>
                <a:lnTo>
                  <a:pt x="234058" y="299313"/>
                </a:lnTo>
                <a:lnTo>
                  <a:pt x="239692" y="297649"/>
                </a:lnTo>
                <a:lnTo>
                  <a:pt x="250080" y="294213"/>
                </a:lnTo>
                <a:lnTo>
                  <a:pt x="257872" y="292686"/>
                </a:lnTo>
                <a:lnTo>
                  <a:pt x="264510" y="289467"/>
                </a:lnTo>
                <a:lnTo>
                  <a:pt x="271588" y="284862"/>
                </a:lnTo>
                <a:lnTo>
                  <a:pt x="281083" y="279640"/>
                </a:lnTo>
                <a:lnTo>
                  <a:pt x="289114" y="276684"/>
                </a:lnTo>
                <a:lnTo>
                  <a:pt x="296810" y="274418"/>
                </a:lnTo>
                <a:lnTo>
                  <a:pt x="306581" y="270235"/>
                </a:lnTo>
                <a:lnTo>
                  <a:pt x="313690" y="267077"/>
                </a:lnTo>
                <a:lnTo>
                  <a:pt x="322936" y="260118"/>
                </a:lnTo>
                <a:lnTo>
                  <a:pt x="328352" y="258482"/>
                </a:lnTo>
                <a:lnTo>
                  <a:pt x="330178" y="257094"/>
                </a:lnTo>
                <a:lnTo>
                  <a:pt x="331395" y="255216"/>
                </a:lnTo>
                <a:lnTo>
                  <a:pt x="332206" y="253011"/>
                </a:lnTo>
                <a:lnTo>
                  <a:pt x="333699" y="251541"/>
                </a:lnTo>
                <a:lnTo>
                  <a:pt x="335647" y="250561"/>
                </a:lnTo>
                <a:lnTo>
                  <a:pt x="340352" y="249472"/>
                </a:lnTo>
                <a:lnTo>
                  <a:pt x="350973" y="248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8"/>
          <p:cNvSpPr/>
          <p:nvPr/>
        </p:nvSpPr>
        <p:spPr>
          <a:xfrm>
            <a:off x="1232358" y="2494597"/>
            <a:ext cx="202107" cy="25366"/>
          </a:xfrm>
          <a:custGeom>
            <a:avLst/>
            <a:gdLst/>
            <a:ahLst/>
            <a:cxnLst/>
            <a:rect l="0" t="0" r="0" b="0"/>
            <a:pathLst>
              <a:path w="202107" h="25366">
                <a:moveTo>
                  <a:pt x="4939" y="17145"/>
                </a:moveTo>
                <a:lnTo>
                  <a:pt x="0" y="17145"/>
                </a:lnTo>
                <a:lnTo>
                  <a:pt x="9241" y="17145"/>
                </a:lnTo>
                <a:lnTo>
                  <a:pt x="11617" y="18098"/>
                </a:lnTo>
                <a:lnTo>
                  <a:pt x="14154" y="19685"/>
                </a:lnTo>
                <a:lnTo>
                  <a:pt x="16797" y="21696"/>
                </a:lnTo>
                <a:lnTo>
                  <a:pt x="20464" y="23037"/>
                </a:lnTo>
                <a:lnTo>
                  <a:pt x="24814" y="23930"/>
                </a:lnTo>
                <a:lnTo>
                  <a:pt x="29619" y="24526"/>
                </a:lnTo>
                <a:lnTo>
                  <a:pt x="33775" y="24923"/>
                </a:lnTo>
                <a:lnTo>
                  <a:pt x="37498" y="25188"/>
                </a:lnTo>
                <a:lnTo>
                  <a:pt x="40932" y="25365"/>
                </a:lnTo>
                <a:lnTo>
                  <a:pt x="45127" y="24530"/>
                </a:lnTo>
                <a:lnTo>
                  <a:pt x="49829" y="23021"/>
                </a:lnTo>
                <a:lnTo>
                  <a:pt x="54868" y="21062"/>
                </a:lnTo>
                <a:lnTo>
                  <a:pt x="60132" y="19756"/>
                </a:lnTo>
                <a:lnTo>
                  <a:pt x="65547" y="18886"/>
                </a:lnTo>
                <a:lnTo>
                  <a:pt x="71062" y="18306"/>
                </a:lnTo>
                <a:lnTo>
                  <a:pt x="75691" y="17919"/>
                </a:lnTo>
                <a:lnTo>
                  <a:pt x="79729" y="17661"/>
                </a:lnTo>
                <a:lnTo>
                  <a:pt x="83374" y="17489"/>
                </a:lnTo>
                <a:lnTo>
                  <a:pt x="92504" y="17298"/>
                </a:lnTo>
                <a:lnTo>
                  <a:pt x="97606" y="17247"/>
                </a:lnTo>
                <a:lnTo>
                  <a:pt x="102912" y="16260"/>
                </a:lnTo>
                <a:lnTo>
                  <a:pt x="108354" y="14650"/>
                </a:lnTo>
                <a:lnTo>
                  <a:pt x="113887" y="12624"/>
                </a:lnTo>
                <a:lnTo>
                  <a:pt x="119481" y="11274"/>
                </a:lnTo>
                <a:lnTo>
                  <a:pt x="125116" y="10373"/>
                </a:lnTo>
                <a:lnTo>
                  <a:pt x="130777" y="9773"/>
                </a:lnTo>
                <a:lnTo>
                  <a:pt x="136456" y="9373"/>
                </a:lnTo>
                <a:lnTo>
                  <a:pt x="142147" y="9106"/>
                </a:lnTo>
                <a:lnTo>
                  <a:pt x="147846" y="8928"/>
                </a:lnTo>
                <a:lnTo>
                  <a:pt x="152598" y="7857"/>
                </a:lnTo>
                <a:lnTo>
                  <a:pt x="156718" y="6191"/>
                </a:lnTo>
                <a:lnTo>
                  <a:pt x="160418" y="4127"/>
                </a:lnTo>
                <a:lnTo>
                  <a:pt x="164789" y="2751"/>
                </a:lnTo>
                <a:lnTo>
                  <a:pt x="169608" y="1834"/>
                </a:lnTo>
                <a:lnTo>
                  <a:pt x="174726" y="1223"/>
                </a:lnTo>
                <a:lnTo>
                  <a:pt x="179090" y="815"/>
                </a:lnTo>
                <a:lnTo>
                  <a:pt x="182952" y="544"/>
                </a:lnTo>
                <a:lnTo>
                  <a:pt x="186480" y="362"/>
                </a:lnTo>
                <a:lnTo>
                  <a:pt x="192939" y="161"/>
                </a:lnTo>
                <a:lnTo>
                  <a:pt x="20210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9"/>
          <p:cNvSpPr/>
          <p:nvPr/>
        </p:nvSpPr>
        <p:spPr>
          <a:xfrm>
            <a:off x="1280159" y="2563208"/>
            <a:ext cx="231459" cy="24496"/>
          </a:xfrm>
          <a:custGeom>
            <a:avLst/>
            <a:gdLst/>
            <a:ahLst/>
            <a:cxnLst/>
            <a:rect l="0" t="0" r="0" b="0"/>
            <a:pathLst>
              <a:path w="231459" h="24496">
                <a:moveTo>
                  <a:pt x="0" y="17114"/>
                </a:moveTo>
                <a:lnTo>
                  <a:pt x="11932" y="17114"/>
                </a:lnTo>
                <a:lnTo>
                  <a:pt x="13670" y="18067"/>
                </a:lnTo>
                <a:lnTo>
                  <a:pt x="14829" y="19654"/>
                </a:lnTo>
                <a:lnTo>
                  <a:pt x="15601" y="21665"/>
                </a:lnTo>
                <a:lnTo>
                  <a:pt x="18021" y="23006"/>
                </a:lnTo>
                <a:lnTo>
                  <a:pt x="21539" y="23899"/>
                </a:lnTo>
                <a:lnTo>
                  <a:pt x="25789" y="24495"/>
                </a:lnTo>
                <a:lnTo>
                  <a:pt x="29576" y="23940"/>
                </a:lnTo>
                <a:lnTo>
                  <a:pt x="33052" y="22617"/>
                </a:lnTo>
                <a:lnTo>
                  <a:pt x="36322" y="20783"/>
                </a:lnTo>
                <a:lnTo>
                  <a:pt x="40408" y="19560"/>
                </a:lnTo>
                <a:lnTo>
                  <a:pt x="45036" y="18745"/>
                </a:lnTo>
                <a:lnTo>
                  <a:pt x="50027" y="18201"/>
                </a:lnTo>
                <a:lnTo>
                  <a:pt x="55259" y="17839"/>
                </a:lnTo>
                <a:lnTo>
                  <a:pt x="60652" y="17597"/>
                </a:lnTo>
                <a:lnTo>
                  <a:pt x="71724" y="17329"/>
                </a:lnTo>
                <a:lnTo>
                  <a:pt x="104602" y="17143"/>
                </a:lnTo>
                <a:lnTo>
                  <a:pt x="111644" y="16180"/>
                </a:lnTo>
                <a:lnTo>
                  <a:pt x="118245" y="14587"/>
                </a:lnTo>
                <a:lnTo>
                  <a:pt x="124550" y="12572"/>
                </a:lnTo>
                <a:lnTo>
                  <a:pt x="129706" y="11228"/>
                </a:lnTo>
                <a:lnTo>
                  <a:pt x="134096" y="10333"/>
                </a:lnTo>
                <a:lnTo>
                  <a:pt x="137975" y="9736"/>
                </a:lnTo>
                <a:lnTo>
                  <a:pt x="142466" y="9338"/>
                </a:lnTo>
                <a:lnTo>
                  <a:pt x="147365" y="9072"/>
                </a:lnTo>
                <a:lnTo>
                  <a:pt x="157888" y="8778"/>
                </a:lnTo>
                <a:lnTo>
                  <a:pt x="168915" y="8647"/>
                </a:lnTo>
                <a:lnTo>
                  <a:pt x="173570" y="7659"/>
                </a:lnTo>
                <a:lnTo>
                  <a:pt x="177626" y="6048"/>
                </a:lnTo>
                <a:lnTo>
                  <a:pt x="181283" y="4022"/>
                </a:lnTo>
                <a:lnTo>
                  <a:pt x="185625" y="2671"/>
                </a:lnTo>
                <a:lnTo>
                  <a:pt x="190425" y="1770"/>
                </a:lnTo>
                <a:lnTo>
                  <a:pt x="195530" y="1170"/>
                </a:lnTo>
                <a:lnTo>
                  <a:pt x="199886" y="769"/>
                </a:lnTo>
                <a:lnTo>
                  <a:pt x="203743" y="503"/>
                </a:lnTo>
                <a:lnTo>
                  <a:pt x="210567" y="206"/>
                </a:lnTo>
                <a:lnTo>
                  <a:pt x="219765" y="39"/>
                </a:lnTo>
                <a:lnTo>
                  <a:pt x="225626" y="0"/>
                </a:lnTo>
                <a:lnTo>
                  <a:pt x="227570" y="943"/>
                </a:lnTo>
                <a:lnTo>
                  <a:pt x="228866" y="2523"/>
                </a:lnTo>
                <a:lnTo>
                  <a:pt x="231458" y="85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0"/>
          <p:cNvSpPr/>
          <p:nvPr/>
        </p:nvSpPr>
        <p:spPr>
          <a:xfrm>
            <a:off x="1717360" y="2391737"/>
            <a:ext cx="291463" cy="102861"/>
          </a:xfrm>
          <a:custGeom>
            <a:avLst/>
            <a:gdLst/>
            <a:ahLst/>
            <a:cxnLst/>
            <a:rect l="0" t="0" r="0" b="0"/>
            <a:pathLst>
              <a:path w="291463" h="102861">
                <a:moveTo>
                  <a:pt x="8569" y="102860"/>
                </a:moveTo>
                <a:lnTo>
                  <a:pt x="4019" y="102860"/>
                </a:lnTo>
                <a:lnTo>
                  <a:pt x="2678" y="101908"/>
                </a:lnTo>
                <a:lnTo>
                  <a:pt x="1784" y="100320"/>
                </a:lnTo>
                <a:lnTo>
                  <a:pt x="102" y="94640"/>
                </a:lnTo>
                <a:lnTo>
                  <a:pt x="43" y="91905"/>
                </a:lnTo>
                <a:lnTo>
                  <a:pt x="0" y="86077"/>
                </a:lnTo>
                <a:lnTo>
                  <a:pt x="2538" y="83336"/>
                </a:lnTo>
                <a:lnTo>
                  <a:pt x="4549" y="81272"/>
                </a:lnTo>
                <a:lnTo>
                  <a:pt x="5889" y="78943"/>
                </a:lnTo>
                <a:lnTo>
                  <a:pt x="6782" y="76438"/>
                </a:lnTo>
                <a:lnTo>
                  <a:pt x="8217" y="70124"/>
                </a:lnTo>
                <a:lnTo>
                  <a:pt x="9286" y="68654"/>
                </a:lnTo>
                <a:lnTo>
                  <a:pt x="10952" y="66721"/>
                </a:lnTo>
                <a:lnTo>
                  <a:pt x="13016" y="64480"/>
                </a:lnTo>
                <a:lnTo>
                  <a:pt x="17848" y="59450"/>
                </a:lnTo>
                <a:lnTo>
                  <a:pt x="20470" y="56775"/>
                </a:lnTo>
                <a:lnTo>
                  <a:pt x="22218" y="54039"/>
                </a:lnTo>
                <a:lnTo>
                  <a:pt x="23384" y="51263"/>
                </a:lnTo>
                <a:lnTo>
                  <a:pt x="24161" y="48459"/>
                </a:lnTo>
                <a:lnTo>
                  <a:pt x="26583" y="45638"/>
                </a:lnTo>
                <a:lnTo>
                  <a:pt x="30104" y="42804"/>
                </a:lnTo>
                <a:lnTo>
                  <a:pt x="34356" y="39963"/>
                </a:lnTo>
                <a:lnTo>
                  <a:pt x="38143" y="37116"/>
                </a:lnTo>
                <a:lnTo>
                  <a:pt x="41620" y="34266"/>
                </a:lnTo>
                <a:lnTo>
                  <a:pt x="44891" y="31413"/>
                </a:lnTo>
                <a:lnTo>
                  <a:pt x="48976" y="28559"/>
                </a:lnTo>
                <a:lnTo>
                  <a:pt x="53605" y="25703"/>
                </a:lnTo>
                <a:lnTo>
                  <a:pt x="58595" y="22847"/>
                </a:lnTo>
                <a:lnTo>
                  <a:pt x="66681" y="19674"/>
                </a:lnTo>
                <a:lnTo>
                  <a:pt x="74402" y="17311"/>
                </a:lnTo>
                <a:lnTo>
                  <a:pt x="79128" y="15347"/>
                </a:lnTo>
                <a:lnTo>
                  <a:pt x="84183" y="13086"/>
                </a:lnTo>
                <a:lnTo>
                  <a:pt x="89459" y="11578"/>
                </a:lnTo>
                <a:lnTo>
                  <a:pt x="94881" y="10573"/>
                </a:lnTo>
                <a:lnTo>
                  <a:pt x="100400" y="9903"/>
                </a:lnTo>
                <a:lnTo>
                  <a:pt x="105033" y="8503"/>
                </a:lnTo>
                <a:lnTo>
                  <a:pt x="109073" y="6618"/>
                </a:lnTo>
                <a:lnTo>
                  <a:pt x="112719" y="4409"/>
                </a:lnTo>
                <a:lnTo>
                  <a:pt x="117055" y="2936"/>
                </a:lnTo>
                <a:lnTo>
                  <a:pt x="121851" y="1954"/>
                </a:lnTo>
                <a:lnTo>
                  <a:pt x="126953" y="1299"/>
                </a:lnTo>
                <a:lnTo>
                  <a:pt x="132259" y="863"/>
                </a:lnTo>
                <a:lnTo>
                  <a:pt x="137702" y="572"/>
                </a:lnTo>
                <a:lnTo>
                  <a:pt x="151923" y="162"/>
                </a:lnTo>
                <a:lnTo>
                  <a:pt x="175120" y="13"/>
                </a:lnTo>
                <a:lnTo>
                  <a:pt x="186097" y="0"/>
                </a:lnTo>
                <a:lnTo>
                  <a:pt x="190739" y="949"/>
                </a:lnTo>
                <a:lnTo>
                  <a:pt x="194786" y="2535"/>
                </a:lnTo>
                <a:lnTo>
                  <a:pt x="198436" y="4544"/>
                </a:lnTo>
                <a:lnTo>
                  <a:pt x="203727" y="6836"/>
                </a:lnTo>
                <a:lnTo>
                  <a:pt x="210112" y="9317"/>
                </a:lnTo>
                <a:lnTo>
                  <a:pt x="217226" y="11923"/>
                </a:lnTo>
                <a:lnTo>
                  <a:pt x="222921" y="13660"/>
                </a:lnTo>
                <a:lnTo>
                  <a:pt x="231790" y="15591"/>
                </a:lnTo>
                <a:lnTo>
                  <a:pt x="235488" y="17058"/>
                </a:lnTo>
                <a:lnTo>
                  <a:pt x="238906" y="18989"/>
                </a:lnTo>
                <a:lnTo>
                  <a:pt x="242137" y="21228"/>
                </a:lnTo>
                <a:lnTo>
                  <a:pt x="246196" y="23674"/>
                </a:lnTo>
                <a:lnTo>
                  <a:pt x="250807" y="26257"/>
                </a:lnTo>
                <a:lnTo>
                  <a:pt x="262794" y="32695"/>
                </a:lnTo>
                <a:lnTo>
                  <a:pt x="264730" y="34176"/>
                </a:lnTo>
                <a:lnTo>
                  <a:pt x="266973" y="36116"/>
                </a:lnTo>
                <a:lnTo>
                  <a:pt x="269421" y="38361"/>
                </a:lnTo>
                <a:lnTo>
                  <a:pt x="272006" y="39858"/>
                </a:lnTo>
                <a:lnTo>
                  <a:pt x="277417" y="41522"/>
                </a:lnTo>
                <a:lnTo>
                  <a:pt x="279241" y="42918"/>
                </a:lnTo>
                <a:lnTo>
                  <a:pt x="280457" y="44801"/>
                </a:lnTo>
                <a:lnTo>
                  <a:pt x="281268" y="47009"/>
                </a:lnTo>
                <a:lnTo>
                  <a:pt x="281808" y="49434"/>
                </a:lnTo>
                <a:lnTo>
                  <a:pt x="282169" y="52002"/>
                </a:lnTo>
                <a:lnTo>
                  <a:pt x="282747" y="58418"/>
                </a:lnTo>
                <a:lnTo>
                  <a:pt x="283747" y="59897"/>
                </a:lnTo>
                <a:lnTo>
                  <a:pt x="285366" y="61836"/>
                </a:lnTo>
                <a:lnTo>
                  <a:pt x="290258" y="67240"/>
                </a:lnTo>
                <a:lnTo>
                  <a:pt x="290659" y="68636"/>
                </a:lnTo>
                <a:lnTo>
                  <a:pt x="290927" y="70519"/>
                </a:lnTo>
                <a:lnTo>
                  <a:pt x="291356" y="75834"/>
                </a:lnTo>
                <a:lnTo>
                  <a:pt x="291415" y="79101"/>
                </a:lnTo>
                <a:lnTo>
                  <a:pt x="291459" y="85328"/>
                </a:lnTo>
                <a:lnTo>
                  <a:pt x="284081" y="85681"/>
                </a:lnTo>
                <a:lnTo>
                  <a:pt x="283684" y="86645"/>
                </a:lnTo>
                <a:lnTo>
                  <a:pt x="283419" y="88240"/>
                </a:lnTo>
                <a:lnTo>
                  <a:pt x="282994" y="93093"/>
                </a:lnTo>
                <a:lnTo>
                  <a:pt x="283912" y="93491"/>
                </a:lnTo>
                <a:lnTo>
                  <a:pt x="291458" y="94287"/>
                </a:lnTo>
                <a:lnTo>
                  <a:pt x="291459" y="94287"/>
                </a:lnTo>
                <a:lnTo>
                  <a:pt x="283242" y="94288"/>
                </a:lnTo>
                <a:lnTo>
                  <a:pt x="283046" y="91748"/>
                </a:lnTo>
                <a:lnTo>
                  <a:pt x="282994" y="89737"/>
                </a:lnTo>
                <a:lnTo>
                  <a:pt x="283912" y="88396"/>
                </a:lnTo>
                <a:lnTo>
                  <a:pt x="285476" y="87502"/>
                </a:lnTo>
                <a:lnTo>
                  <a:pt x="291358" y="85746"/>
                </a:lnTo>
                <a:lnTo>
                  <a:pt x="291416" y="88269"/>
                </a:lnTo>
                <a:lnTo>
                  <a:pt x="291462" y="942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1"/>
          <p:cNvSpPr/>
          <p:nvPr/>
        </p:nvSpPr>
        <p:spPr>
          <a:xfrm>
            <a:off x="1854656" y="2486025"/>
            <a:ext cx="265609" cy="222875"/>
          </a:xfrm>
          <a:custGeom>
            <a:avLst/>
            <a:gdLst/>
            <a:ahLst/>
            <a:cxnLst/>
            <a:rect l="0" t="0" r="0" b="0"/>
            <a:pathLst>
              <a:path w="265609" h="222875">
                <a:moveTo>
                  <a:pt x="171311" y="0"/>
                </a:moveTo>
                <a:lnTo>
                  <a:pt x="178692" y="0"/>
                </a:lnTo>
                <a:lnTo>
                  <a:pt x="179089" y="952"/>
                </a:lnTo>
                <a:lnTo>
                  <a:pt x="179531" y="4551"/>
                </a:lnTo>
                <a:lnTo>
                  <a:pt x="180600" y="6844"/>
                </a:lnTo>
                <a:lnTo>
                  <a:pt x="185705" y="13669"/>
                </a:lnTo>
                <a:lnTo>
                  <a:pt x="187233" y="15600"/>
                </a:lnTo>
                <a:lnTo>
                  <a:pt x="187913" y="18998"/>
                </a:lnTo>
                <a:lnTo>
                  <a:pt x="188215" y="24636"/>
                </a:lnTo>
                <a:lnTo>
                  <a:pt x="188408" y="41237"/>
                </a:lnTo>
                <a:lnTo>
                  <a:pt x="188447" y="53971"/>
                </a:lnTo>
                <a:lnTo>
                  <a:pt x="187497" y="56936"/>
                </a:lnTo>
                <a:lnTo>
                  <a:pt x="183902" y="62769"/>
                </a:lnTo>
                <a:lnTo>
                  <a:pt x="182563" y="66611"/>
                </a:lnTo>
                <a:lnTo>
                  <a:pt x="181670" y="71077"/>
                </a:lnTo>
                <a:lnTo>
                  <a:pt x="181074" y="75960"/>
                </a:lnTo>
                <a:lnTo>
                  <a:pt x="179725" y="80167"/>
                </a:lnTo>
                <a:lnTo>
                  <a:pt x="177873" y="83925"/>
                </a:lnTo>
                <a:lnTo>
                  <a:pt x="175685" y="87382"/>
                </a:lnTo>
                <a:lnTo>
                  <a:pt x="173275" y="91592"/>
                </a:lnTo>
                <a:lnTo>
                  <a:pt x="168056" y="101350"/>
                </a:lnTo>
                <a:lnTo>
                  <a:pt x="159763" y="117554"/>
                </a:lnTo>
                <a:lnTo>
                  <a:pt x="156945" y="122184"/>
                </a:lnTo>
                <a:lnTo>
                  <a:pt x="154114" y="126223"/>
                </a:lnTo>
                <a:lnTo>
                  <a:pt x="151274" y="129869"/>
                </a:lnTo>
                <a:lnTo>
                  <a:pt x="148428" y="134204"/>
                </a:lnTo>
                <a:lnTo>
                  <a:pt x="145578" y="138999"/>
                </a:lnTo>
                <a:lnTo>
                  <a:pt x="142726" y="144101"/>
                </a:lnTo>
                <a:lnTo>
                  <a:pt x="139871" y="148455"/>
                </a:lnTo>
                <a:lnTo>
                  <a:pt x="137017" y="152310"/>
                </a:lnTo>
                <a:lnTo>
                  <a:pt x="131304" y="159133"/>
                </a:lnTo>
                <a:lnTo>
                  <a:pt x="125590" y="165340"/>
                </a:lnTo>
                <a:lnTo>
                  <a:pt x="117018" y="174190"/>
                </a:lnTo>
                <a:lnTo>
                  <a:pt x="114161" y="178039"/>
                </a:lnTo>
                <a:lnTo>
                  <a:pt x="111303" y="182510"/>
                </a:lnTo>
                <a:lnTo>
                  <a:pt x="108446" y="187396"/>
                </a:lnTo>
                <a:lnTo>
                  <a:pt x="105588" y="190653"/>
                </a:lnTo>
                <a:lnTo>
                  <a:pt x="102731" y="192824"/>
                </a:lnTo>
                <a:lnTo>
                  <a:pt x="97016" y="196189"/>
                </a:lnTo>
                <a:lnTo>
                  <a:pt x="91301" y="200860"/>
                </a:lnTo>
                <a:lnTo>
                  <a:pt x="85586" y="206111"/>
                </a:lnTo>
                <a:lnTo>
                  <a:pt x="82728" y="208845"/>
                </a:lnTo>
                <a:lnTo>
                  <a:pt x="78919" y="210667"/>
                </a:lnTo>
                <a:lnTo>
                  <a:pt x="74473" y="211882"/>
                </a:lnTo>
                <a:lnTo>
                  <a:pt x="69605" y="212692"/>
                </a:lnTo>
                <a:lnTo>
                  <a:pt x="61656" y="216132"/>
                </a:lnTo>
                <a:lnTo>
                  <a:pt x="54948" y="219884"/>
                </a:lnTo>
                <a:lnTo>
                  <a:pt x="48791" y="221551"/>
                </a:lnTo>
                <a:lnTo>
                  <a:pt x="42880" y="222292"/>
                </a:lnTo>
                <a:lnTo>
                  <a:pt x="35875" y="222768"/>
                </a:lnTo>
                <a:lnTo>
                  <a:pt x="27648" y="222861"/>
                </a:lnTo>
                <a:lnTo>
                  <a:pt x="22371" y="222874"/>
                </a:lnTo>
                <a:lnTo>
                  <a:pt x="20582" y="221925"/>
                </a:lnTo>
                <a:lnTo>
                  <a:pt x="19390" y="220340"/>
                </a:lnTo>
                <a:lnTo>
                  <a:pt x="18595" y="218331"/>
                </a:lnTo>
                <a:lnTo>
                  <a:pt x="17113" y="216991"/>
                </a:lnTo>
                <a:lnTo>
                  <a:pt x="15173" y="216098"/>
                </a:lnTo>
                <a:lnTo>
                  <a:pt x="12926" y="215503"/>
                </a:lnTo>
                <a:lnTo>
                  <a:pt x="7890" y="212301"/>
                </a:lnTo>
                <a:lnTo>
                  <a:pt x="1447" y="207036"/>
                </a:lnTo>
                <a:lnTo>
                  <a:pt x="918" y="205651"/>
                </a:lnTo>
                <a:lnTo>
                  <a:pt x="70" y="199125"/>
                </a:lnTo>
                <a:lnTo>
                  <a:pt x="0" y="198472"/>
                </a:lnTo>
                <a:lnTo>
                  <a:pt x="2463" y="195207"/>
                </a:lnTo>
                <a:lnTo>
                  <a:pt x="6732" y="190581"/>
                </a:lnTo>
                <a:lnTo>
                  <a:pt x="17234" y="179850"/>
                </a:lnTo>
                <a:lnTo>
                  <a:pt x="20016" y="177050"/>
                </a:lnTo>
                <a:lnTo>
                  <a:pt x="22822" y="175183"/>
                </a:lnTo>
                <a:lnTo>
                  <a:pt x="28481" y="173109"/>
                </a:lnTo>
                <a:lnTo>
                  <a:pt x="36711" y="169647"/>
                </a:lnTo>
                <a:lnTo>
                  <a:pt x="41573" y="167390"/>
                </a:lnTo>
                <a:lnTo>
                  <a:pt x="49515" y="164883"/>
                </a:lnTo>
                <a:lnTo>
                  <a:pt x="57172" y="163769"/>
                </a:lnTo>
                <a:lnTo>
                  <a:pt x="61880" y="163471"/>
                </a:lnTo>
                <a:lnTo>
                  <a:pt x="66925" y="163273"/>
                </a:lnTo>
                <a:lnTo>
                  <a:pt x="72193" y="164094"/>
                </a:lnTo>
                <a:lnTo>
                  <a:pt x="77610" y="165593"/>
                </a:lnTo>
                <a:lnTo>
                  <a:pt x="83126" y="167545"/>
                </a:lnTo>
                <a:lnTo>
                  <a:pt x="88709" y="168847"/>
                </a:lnTo>
                <a:lnTo>
                  <a:pt x="94335" y="169714"/>
                </a:lnTo>
                <a:lnTo>
                  <a:pt x="99991" y="170293"/>
                </a:lnTo>
                <a:lnTo>
                  <a:pt x="105667" y="171631"/>
                </a:lnTo>
                <a:lnTo>
                  <a:pt x="111356" y="173476"/>
                </a:lnTo>
                <a:lnTo>
                  <a:pt x="117053" y="175658"/>
                </a:lnTo>
                <a:lnTo>
                  <a:pt x="122757" y="178065"/>
                </a:lnTo>
                <a:lnTo>
                  <a:pt x="128464" y="180622"/>
                </a:lnTo>
                <a:lnTo>
                  <a:pt x="134174" y="183280"/>
                </a:lnTo>
                <a:lnTo>
                  <a:pt x="139885" y="185051"/>
                </a:lnTo>
                <a:lnTo>
                  <a:pt x="145598" y="186233"/>
                </a:lnTo>
                <a:lnTo>
                  <a:pt x="151312" y="187020"/>
                </a:lnTo>
                <a:lnTo>
                  <a:pt x="156073" y="188497"/>
                </a:lnTo>
                <a:lnTo>
                  <a:pt x="163903" y="192679"/>
                </a:lnTo>
                <a:lnTo>
                  <a:pt x="168278" y="194175"/>
                </a:lnTo>
                <a:lnTo>
                  <a:pt x="173099" y="195172"/>
                </a:lnTo>
                <a:lnTo>
                  <a:pt x="178218" y="195837"/>
                </a:lnTo>
                <a:lnTo>
                  <a:pt x="183536" y="197233"/>
                </a:lnTo>
                <a:lnTo>
                  <a:pt x="188986" y="199116"/>
                </a:lnTo>
                <a:lnTo>
                  <a:pt x="194524" y="201324"/>
                </a:lnTo>
                <a:lnTo>
                  <a:pt x="199169" y="203748"/>
                </a:lnTo>
                <a:lnTo>
                  <a:pt x="206870" y="208982"/>
                </a:lnTo>
                <a:lnTo>
                  <a:pt x="211209" y="210759"/>
                </a:lnTo>
                <a:lnTo>
                  <a:pt x="216007" y="211943"/>
                </a:lnTo>
                <a:lnTo>
                  <a:pt x="221111" y="212733"/>
                </a:lnTo>
                <a:lnTo>
                  <a:pt x="226418" y="213259"/>
                </a:lnTo>
                <a:lnTo>
                  <a:pt x="231862" y="213610"/>
                </a:lnTo>
                <a:lnTo>
                  <a:pt x="237396" y="213844"/>
                </a:lnTo>
                <a:lnTo>
                  <a:pt x="248625" y="214104"/>
                </a:lnTo>
                <a:lnTo>
                  <a:pt x="265608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2"/>
          <p:cNvSpPr/>
          <p:nvPr/>
        </p:nvSpPr>
        <p:spPr>
          <a:xfrm>
            <a:off x="2206342" y="2546032"/>
            <a:ext cx="111091" cy="162879"/>
          </a:xfrm>
          <a:custGeom>
            <a:avLst/>
            <a:gdLst/>
            <a:ahLst/>
            <a:cxnLst/>
            <a:rect l="0" t="0" r="0" b="0"/>
            <a:pathLst>
              <a:path w="111091" h="162879">
                <a:moveTo>
                  <a:pt x="8220" y="0"/>
                </a:moveTo>
                <a:lnTo>
                  <a:pt x="0" y="0"/>
                </a:lnTo>
                <a:lnTo>
                  <a:pt x="2344" y="2540"/>
                </a:lnTo>
                <a:lnTo>
                  <a:pt x="19808" y="20151"/>
                </a:lnTo>
                <a:lnTo>
                  <a:pt x="22613" y="23912"/>
                </a:lnTo>
                <a:lnTo>
                  <a:pt x="25435" y="28324"/>
                </a:lnTo>
                <a:lnTo>
                  <a:pt x="28269" y="33170"/>
                </a:lnTo>
                <a:lnTo>
                  <a:pt x="31111" y="38306"/>
                </a:lnTo>
                <a:lnTo>
                  <a:pt x="36809" y="49092"/>
                </a:lnTo>
                <a:lnTo>
                  <a:pt x="53941" y="82913"/>
                </a:lnTo>
                <a:lnTo>
                  <a:pt x="55846" y="87660"/>
                </a:lnTo>
                <a:lnTo>
                  <a:pt x="57115" y="91778"/>
                </a:lnTo>
                <a:lnTo>
                  <a:pt x="57962" y="95475"/>
                </a:lnTo>
                <a:lnTo>
                  <a:pt x="59479" y="99845"/>
                </a:lnTo>
                <a:lnTo>
                  <a:pt x="61443" y="104663"/>
                </a:lnTo>
                <a:lnTo>
                  <a:pt x="63704" y="109781"/>
                </a:lnTo>
                <a:lnTo>
                  <a:pt x="66164" y="114145"/>
                </a:lnTo>
                <a:lnTo>
                  <a:pt x="68757" y="118006"/>
                </a:lnTo>
                <a:lnTo>
                  <a:pt x="71438" y="121533"/>
                </a:lnTo>
                <a:lnTo>
                  <a:pt x="74178" y="124837"/>
                </a:lnTo>
                <a:lnTo>
                  <a:pt x="76957" y="127992"/>
                </a:lnTo>
                <a:lnTo>
                  <a:pt x="82585" y="134038"/>
                </a:lnTo>
                <a:lnTo>
                  <a:pt x="88261" y="139900"/>
                </a:lnTo>
                <a:lnTo>
                  <a:pt x="90156" y="142797"/>
                </a:lnTo>
                <a:lnTo>
                  <a:pt x="91419" y="145681"/>
                </a:lnTo>
                <a:lnTo>
                  <a:pt x="92261" y="148555"/>
                </a:lnTo>
                <a:lnTo>
                  <a:pt x="93775" y="151424"/>
                </a:lnTo>
                <a:lnTo>
                  <a:pt x="95736" y="154290"/>
                </a:lnTo>
                <a:lnTo>
                  <a:pt x="97997" y="157152"/>
                </a:lnTo>
                <a:lnTo>
                  <a:pt x="100456" y="159061"/>
                </a:lnTo>
                <a:lnTo>
                  <a:pt x="103048" y="160333"/>
                </a:lnTo>
                <a:lnTo>
                  <a:pt x="111090" y="1628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3"/>
          <p:cNvSpPr/>
          <p:nvPr/>
        </p:nvSpPr>
        <p:spPr>
          <a:xfrm>
            <a:off x="2326004" y="2528887"/>
            <a:ext cx="137161" cy="197169"/>
          </a:xfrm>
          <a:custGeom>
            <a:avLst/>
            <a:gdLst/>
            <a:ahLst/>
            <a:cxnLst/>
            <a:rect l="0" t="0" r="0" b="0"/>
            <a:pathLst>
              <a:path w="137161" h="19716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6844" y="15575"/>
                </a:lnTo>
                <a:lnTo>
                  <a:pt x="9326" y="19908"/>
                </a:lnTo>
                <a:lnTo>
                  <a:pt x="11932" y="24702"/>
                </a:lnTo>
                <a:lnTo>
                  <a:pt x="13670" y="28851"/>
                </a:lnTo>
                <a:lnTo>
                  <a:pt x="14829" y="32569"/>
                </a:lnTo>
                <a:lnTo>
                  <a:pt x="15601" y="36000"/>
                </a:lnTo>
                <a:lnTo>
                  <a:pt x="17068" y="40193"/>
                </a:lnTo>
                <a:lnTo>
                  <a:pt x="18999" y="44893"/>
                </a:lnTo>
                <a:lnTo>
                  <a:pt x="21239" y="49931"/>
                </a:lnTo>
                <a:lnTo>
                  <a:pt x="26267" y="60609"/>
                </a:lnTo>
                <a:lnTo>
                  <a:pt x="37257" y="82986"/>
                </a:lnTo>
                <a:lnTo>
                  <a:pt x="41030" y="87709"/>
                </a:lnTo>
                <a:lnTo>
                  <a:pt x="45451" y="91810"/>
                </a:lnTo>
                <a:lnTo>
                  <a:pt x="50303" y="95497"/>
                </a:lnTo>
                <a:lnTo>
                  <a:pt x="54491" y="99860"/>
                </a:lnTo>
                <a:lnTo>
                  <a:pt x="58235" y="104673"/>
                </a:lnTo>
                <a:lnTo>
                  <a:pt x="61683" y="109787"/>
                </a:lnTo>
                <a:lnTo>
                  <a:pt x="64935" y="115102"/>
                </a:lnTo>
                <a:lnTo>
                  <a:pt x="68055" y="120549"/>
                </a:lnTo>
                <a:lnTo>
                  <a:pt x="71088" y="126086"/>
                </a:lnTo>
                <a:lnTo>
                  <a:pt x="75014" y="130730"/>
                </a:lnTo>
                <a:lnTo>
                  <a:pt x="79537" y="134778"/>
                </a:lnTo>
                <a:lnTo>
                  <a:pt x="84457" y="138430"/>
                </a:lnTo>
                <a:lnTo>
                  <a:pt x="88690" y="142769"/>
                </a:lnTo>
                <a:lnTo>
                  <a:pt x="92465" y="147567"/>
                </a:lnTo>
                <a:lnTo>
                  <a:pt x="95933" y="152671"/>
                </a:lnTo>
                <a:lnTo>
                  <a:pt x="99198" y="157025"/>
                </a:lnTo>
                <a:lnTo>
                  <a:pt x="102327" y="160881"/>
                </a:lnTo>
                <a:lnTo>
                  <a:pt x="105366" y="164404"/>
                </a:lnTo>
                <a:lnTo>
                  <a:pt x="108344" y="167705"/>
                </a:lnTo>
                <a:lnTo>
                  <a:pt x="114193" y="173913"/>
                </a:lnTo>
                <a:lnTo>
                  <a:pt x="122841" y="182763"/>
                </a:lnTo>
                <a:lnTo>
                  <a:pt x="125709" y="184707"/>
                </a:lnTo>
                <a:lnTo>
                  <a:pt x="128574" y="186003"/>
                </a:lnTo>
                <a:lnTo>
                  <a:pt x="135464" y="188083"/>
                </a:lnTo>
                <a:lnTo>
                  <a:pt x="136030" y="189206"/>
                </a:lnTo>
                <a:lnTo>
                  <a:pt x="136937" y="195313"/>
                </a:lnTo>
                <a:lnTo>
                  <a:pt x="137160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4"/>
          <p:cNvSpPr/>
          <p:nvPr/>
        </p:nvSpPr>
        <p:spPr>
          <a:xfrm>
            <a:off x="2128837" y="2477567"/>
            <a:ext cx="300039" cy="119901"/>
          </a:xfrm>
          <a:custGeom>
            <a:avLst/>
            <a:gdLst/>
            <a:ahLst/>
            <a:cxnLst/>
            <a:rect l="0" t="0" r="0" b="0"/>
            <a:pathLst>
              <a:path w="300039" h="119901">
                <a:moveTo>
                  <a:pt x="0" y="119900"/>
                </a:moveTo>
                <a:lnTo>
                  <a:pt x="0" y="104051"/>
                </a:lnTo>
                <a:lnTo>
                  <a:pt x="2540" y="100791"/>
                </a:lnTo>
                <a:lnTo>
                  <a:pt x="4551" y="98588"/>
                </a:lnTo>
                <a:lnTo>
                  <a:pt x="9325" y="93601"/>
                </a:lnTo>
                <a:lnTo>
                  <a:pt x="24702" y="78087"/>
                </a:lnTo>
                <a:lnTo>
                  <a:pt x="30755" y="73927"/>
                </a:lnTo>
                <a:lnTo>
                  <a:pt x="37649" y="70201"/>
                </a:lnTo>
                <a:lnTo>
                  <a:pt x="45102" y="66765"/>
                </a:lnTo>
                <a:lnTo>
                  <a:pt x="52928" y="63522"/>
                </a:lnTo>
                <a:lnTo>
                  <a:pt x="61003" y="60407"/>
                </a:lnTo>
                <a:lnTo>
                  <a:pt x="69243" y="57378"/>
                </a:lnTo>
                <a:lnTo>
                  <a:pt x="77595" y="53454"/>
                </a:lnTo>
                <a:lnTo>
                  <a:pt x="86020" y="48933"/>
                </a:lnTo>
                <a:lnTo>
                  <a:pt x="94494" y="44013"/>
                </a:lnTo>
                <a:lnTo>
                  <a:pt x="103954" y="39781"/>
                </a:lnTo>
                <a:lnTo>
                  <a:pt x="114070" y="36008"/>
                </a:lnTo>
                <a:lnTo>
                  <a:pt x="153131" y="23107"/>
                </a:lnTo>
                <a:lnTo>
                  <a:pt x="162094" y="21081"/>
                </a:lnTo>
                <a:lnTo>
                  <a:pt x="170928" y="19731"/>
                </a:lnTo>
                <a:lnTo>
                  <a:pt x="179674" y="18831"/>
                </a:lnTo>
                <a:lnTo>
                  <a:pt x="188363" y="17278"/>
                </a:lnTo>
                <a:lnTo>
                  <a:pt x="197013" y="15290"/>
                </a:lnTo>
                <a:lnTo>
                  <a:pt x="205637" y="13013"/>
                </a:lnTo>
                <a:lnTo>
                  <a:pt x="213291" y="11494"/>
                </a:lnTo>
                <a:lnTo>
                  <a:pt x="220299" y="10482"/>
                </a:lnTo>
                <a:lnTo>
                  <a:pt x="226876" y="9807"/>
                </a:lnTo>
                <a:lnTo>
                  <a:pt x="233166" y="8405"/>
                </a:lnTo>
                <a:lnTo>
                  <a:pt x="239264" y="6518"/>
                </a:lnTo>
                <a:lnTo>
                  <a:pt x="245234" y="4307"/>
                </a:lnTo>
                <a:lnTo>
                  <a:pt x="251119" y="2833"/>
                </a:lnTo>
                <a:lnTo>
                  <a:pt x="256948" y="1850"/>
                </a:lnTo>
                <a:lnTo>
                  <a:pt x="262739" y="1195"/>
                </a:lnTo>
                <a:lnTo>
                  <a:pt x="271713" y="467"/>
                </a:lnTo>
                <a:lnTo>
                  <a:pt x="278876" y="144"/>
                </a:lnTo>
                <a:lnTo>
                  <a:pt x="285235" y="0"/>
                </a:lnTo>
                <a:lnTo>
                  <a:pt x="288264" y="914"/>
                </a:lnTo>
                <a:lnTo>
                  <a:pt x="291236" y="2476"/>
                </a:lnTo>
                <a:lnTo>
                  <a:pt x="300038" y="8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5"/>
          <p:cNvSpPr/>
          <p:nvPr/>
        </p:nvSpPr>
        <p:spPr>
          <a:xfrm>
            <a:off x="2566387" y="2511894"/>
            <a:ext cx="222533" cy="179868"/>
          </a:xfrm>
          <a:custGeom>
            <a:avLst/>
            <a:gdLst/>
            <a:ahLst/>
            <a:cxnLst/>
            <a:rect l="0" t="0" r="0" b="0"/>
            <a:pathLst>
              <a:path w="222533" h="179868">
                <a:moveTo>
                  <a:pt x="8220" y="16993"/>
                </a:moveTo>
                <a:lnTo>
                  <a:pt x="839" y="16993"/>
                </a:lnTo>
                <a:lnTo>
                  <a:pt x="442" y="17946"/>
                </a:lnTo>
                <a:lnTo>
                  <a:pt x="0" y="21544"/>
                </a:lnTo>
                <a:lnTo>
                  <a:pt x="835" y="22885"/>
                </a:lnTo>
                <a:lnTo>
                  <a:pt x="2344" y="23778"/>
                </a:lnTo>
                <a:lnTo>
                  <a:pt x="4303" y="24374"/>
                </a:lnTo>
                <a:lnTo>
                  <a:pt x="9019" y="27576"/>
                </a:lnTo>
                <a:lnTo>
                  <a:pt x="11610" y="29763"/>
                </a:lnTo>
                <a:lnTo>
                  <a:pt x="14290" y="33127"/>
                </a:lnTo>
                <a:lnTo>
                  <a:pt x="17029" y="37274"/>
                </a:lnTo>
                <a:lnTo>
                  <a:pt x="19808" y="41943"/>
                </a:lnTo>
                <a:lnTo>
                  <a:pt x="22613" y="46009"/>
                </a:lnTo>
                <a:lnTo>
                  <a:pt x="25435" y="49672"/>
                </a:lnTo>
                <a:lnTo>
                  <a:pt x="28269" y="53067"/>
                </a:lnTo>
                <a:lnTo>
                  <a:pt x="31111" y="57235"/>
                </a:lnTo>
                <a:lnTo>
                  <a:pt x="33958" y="61918"/>
                </a:lnTo>
                <a:lnTo>
                  <a:pt x="36809" y="66946"/>
                </a:lnTo>
                <a:lnTo>
                  <a:pt x="42516" y="77612"/>
                </a:lnTo>
                <a:lnTo>
                  <a:pt x="62513" y="117041"/>
                </a:lnTo>
                <a:lnTo>
                  <a:pt x="64418" y="122744"/>
                </a:lnTo>
                <a:lnTo>
                  <a:pt x="65688" y="128452"/>
                </a:lnTo>
                <a:lnTo>
                  <a:pt x="66534" y="134161"/>
                </a:lnTo>
                <a:lnTo>
                  <a:pt x="68051" y="138920"/>
                </a:lnTo>
                <a:lnTo>
                  <a:pt x="70015" y="143045"/>
                </a:lnTo>
                <a:lnTo>
                  <a:pt x="72277" y="146748"/>
                </a:lnTo>
                <a:lnTo>
                  <a:pt x="73784" y="150169"/>
                </a:lnTo>
                <a:lnTo>
                  <a:pt x="74790" y="153402"/>
                </a:lnTo>
                <a:lnTo>
                  <a:pt x="75460" y="156510"/>
                </a:lnTo>
                <a:lnTo>
                  <a:pt x="76859" y="159534"/>
                </a:lnTo>
                <a:lnTo>
                  <a:pt x="78744" y="162503"/>
                </a:lnTo>
                <a:lnTo>
                  <a:pt x="80954" y="165435"/>
                </a:lnTo>
                <a:lnTo>
                  <a:pt x="82427" y="168342"/>
                </a:lnTo>
                <a:lnTo>
                  <a:pt x="83409" y="171232"/>
                </a:lnTo>
                <a:lnTo>
                  <a:pt x="85370" y="179857"/>
                </a:lnTo>
                <a:lnTo>
                  <a:pt x="80821" y="179867"/>
                </a:lnTo>
                <a:lnTo>
                  <a:pt x="79480" y="178915"/>
                </a:lnTo>
                <a:lnTo>
                  <a:pt x="78587" y="177329"/>
                </a:lnTo>
                <a:lnTo>
                  <a:pt x="77991" y="175318"/>
                </a:lnTo>
                <a:lnTo>
                  <a:pt x="74789" y="170545"/>
                </a:lnTo>
                <a:lnTo>
                  <a:pt x="72602" y="167939"/>
                </a:lnTo>
                <a:lnTo>
                  <a:pt x="69239" y="165248"/>
                </a:lnTo>
                <a:lnTo>
                  <a:pt x="65092" y="162502"/>
                </a:lnTo>
                <a:lnTo>
                  <a:pt x="60422" y="159719"/>
                </a:lnTo>
                <a:lnTo>
                  <a:pt x="57309" y="155959"/>
                </a:lnTo>
                <a:lnTo>
                  <a:pt x="55233" y="151547"/>
                </a:lnTo>
                <a:lnTo>
                  <a:pt x="53850" y="146701"/>
                </a:lnTo>
                <a:lnTo>
                  <a:pt x="52927" y="142517"/>
                </a:lnTo>
                <a:lnTo>
                  <a:pt x="52312" y="138776"/>
                </a:lnTo>
                <a:lnTo>
                  <a:pt x="51902" y="135329"/>
                </a:lnTo>
                <a:lnTo>
                  <a:pt x="51629" y="131126"/>
                </a:lnTo>
                <a:lnTo>
                  <a:pt x="51447" y="126419"/>
                </a:lnTo>
                <a:lnTo>
                  <a:pt x="51244" y="115157"/>
                </a:lnTo>
                <a:lnTo>
                  <a:pt x="51154" y="100626"/>
                </a:lnTo>
                <a:lnTo>
                  <a:pt x="52083" y="93704"/>
                </a:lnTo>
                <a:lnTo>
                  <a:pt x="53654" y="87183"/>
                </a:lnTo>
                <a:lnTo>
                  <a:pt x="55655" y="80932"/>
                </a:lnTo>
                <a:lnTo>
                  <a:pt x="58893" y="74859"/>
                </a:lnTo>
                <a:lnTo>
                  <a:pt x="62957" y="68905"/>
                </a:lnTo>
                <a:lnTo>
                  <a:pt x="67571" y="63031"/>
                </a:lnTo>
                <a:lnTo>
                  <a:pt x="71600" y="58163"/>
                </a:lnTo>
                <a:lnTo>
                  <a:pt x="75238" y="53965"/>
                </a:lnTo>
                <a:lnTo>
                  <a:pt x="78617" y="50213"/>
                </a:lnTo>
                <a:lnTo>
                  <a:pt x="81821" y="45807"/>
                </a:lnTo>
                <a:lnTo>
                  <a:pt x="84910" y="40965"/>
                </a:lnTo>
                <a:lnTo>
                  <a:pt x="87922" y="35832"/>
                </a:lnTo>
                <a:lnTo>
                  <a:pt x="91834" y="31457"/>
                </a:lnTo>
                <a:lnTo>
                  <a:pt x="96348" y="27588"/>
                </a:lnTo>
                <a:lnTo>
                  <a:pt x="101262" y="24057"/>
                </a:lnTo>
                <a:lnTo>
                  <a:pt x="106443" y="20750"/>
                </a:lnTo>
                <a:lnTo>
                  <a:pt x="111802" y="17592"/>
                </a:lnTo>
                <a:lnTo>
                  <a:pt x="117280" y="14535"/>
                </a:lnTo>
                <a:lnTo>
                  <a:pt x="123789" y="11544"/>
                </a:lnTo>
                <a:lnTo>
                  <a:pt x="130986" y="8598"/>
                </a:lnTo>
                <a:lnTo>
                  <a:pt x="138641" y="5681"/>
                </a:lnTo>
                <a:lnTo>
                  <a:pt x="145650" y="3737"/>
                </a:lnTo>
                <a:lnTo>
                  <a:pt x="152228" y="2441"/>
                </a:lnTo>
                <a:lnTo>
                  <a:pt x="158517" y="1576"/>
                </a:lnTo>
                <a:lnTo>
                  <a:pt x="164616" y="1000"/>
                </a:lnTo>
                <a:lnTo>
                  <a:pt x="170587" y="616"/>
                </a:lnTo>
                <a:lnTo>
                  <a:pt x="176472" y="360"/>
                </a:lnTo>
                <a:lnTo>
                  <a:pt x="188091" y="76"/>
                </a:lnTo>
                <a:lnTo>
                  <a:pt x="193857" y="0"/>
                </a:lnTo>
                <a:lnTo>
                  <a:pt x="198653" y="902"/>
                </a:lnTo>
                <a:lnTo>
                  <a:pt x="202803" y="2456"/>
                </a:lnTo>
                <a:lnTo>
                  <a:pt x="206522" y="4444"/>
                </a:lnTo>
                <a:lnTo>
                  <a:pt x="213194" y="6653"/>
                </a:lnTo>
                <a:lnTo>
                  <a:pt x="222532" y="84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6"/>
          <p:cNvSpPr/>
          <p:nvPr/>
        </p:nvSpPr>
        <p:spPr>
          <a:xfrm>
            <a:off x="3150304" y="2563177"/>
            <a:ext cx="135660" cy="137009"/>
          </a:xfrm>
          <a:custGeom>
            <a:avLst/>
            <a:gdLst/>
            <a:ahLst/>
            <a:cxnLst/>
            <a:rect l="0" t="0" r="0" b="0"/>
            <a:pathLst>
              <a:path w="135660" h="137009">
                <a:moveTo>
                  <a:pt x="67240" y="0"/>
                </a:moveTo>
                <a:lnTo>
                  <a:pt x="38299" y="0"/>
                </a:lnTo>
                <a:lnTo>
                  <a:pt x="35564" y="953"/>
                </a:lnTo>
                <a:lnTo>
                  <a:pt x="32788" y="2540"/>
                </a:lnTo>
                <a:lnTo>
                  <a:pt x="29985" y="4551"/>
                </a:lnTo>
                <a:lnTo>
                  <a:pt x="27163" y="6844"/>
                </a:lnTo>
                <a:lnTo>
                  <a:pt x="24330" y="9325"/>
                </a:lnTo>
                <a:lnTo>
                  <a:pt x="21488" y="11932"/>
                </a:lnTo>
                <a:lnTo>
                  <a:pt x="18642" y="15575"/>
                </a:lnTo>
                <a:lnTo>
                  <a:pt x="15791" y="19908"/>
                </a:lnTo>
                <a:lnTo>
                  <a:pt x="12938" y="24702"/>
                </a:lnTo>
                <a:lnTo>
                  <a:pt x="11036" y="29803"/>
                </a:lnTo>
                <a:lnTo>
                  <a:pt x="9769" y="35109"/>
                </a:lnTo>
                <a:lnTo>
                  <a:pt x="8923" y="40551"/>
                </a:lnTo>
                <a:lnTo>
                  <a:pt x="7407" y="45132"/>
                </a:lnTo>
                <a:lnTo>
                  <a:pt x="5444" y="49138"/>
                </a:lnTo>
                <a:lnTo>
                  <a:pt x="3183" y="52761"/>
                </a:lnTo>
                <a:lnTo>
                  <a:pt x="1676" y="57081"/>
                </a:lnTo>
                <a:lnTo>
                  <a:pt x="670" y="61867"/>
                </a:lnTo>
                <a:lnTo>
                  <a:pt x="0" y="66962"/>
                </a:lnTo>
                <a:lnTo>
                  <a:pt x="506" y="72264"/>
                </a:lnTo>
                <a:lnTo>
                  <a:pt x="1796" y="77704"/>
                </a:lnTo>
                <a:lnTo>
                  <a:pt x="3608" y="83235"/>
                </a:lnTo>
                <a:lnTo>
                  <a:pt x="4817" y="88827"/>
                </a:lnTo>
                <a:lnTo>
                  <a:pt x="5622" y="94461"/>
                </a:lnTo>
                <a:lnTo>
                  <a:pt x="6159" y="100121"/>
                </a:lnTo>
                <a:lnTo>
                  <a:pt x="6517" y="104848"/>
                </a:lnTo>
                <a:lnTo>
                  <a:pt x="6756" y="108951"/>
                </a:lnTo>
                <a:lnTo>
                  <a:pt x="6915" y="112639"/>
                </a:lnTo>
                <a:lnTo>
                  <a:pt x="7973" y="116050"/>
                </a:lnTo>
                <a:lnTo>
                  <a:pt x="9632" y="119277"/>
                </a:lnTo>
                <a:lnTo>
                  <a:pt x="11690" y="122380"/>
                </a:lnTo>
                <a:lnTo>
                  <a:pt x="14014" y="125402"/>
                </a:lnTo>
                <a:lnTo>
                  <a:pt x="16516" y="128369"/>
                </a:lnTo>
                <a:lnTo>
                  <a:pt x="19137" y="131299"/>
                </a:lnTo>
                <a:lnTo>
                  <a:pt x="21836" y="133253"/>
                </a:lnTo>
                <a:lnTo>
                  <a:pt x="24589" y="134555"/>
                </a:lnTo>
                <a:lnTo>
                  <a:pt x="27376" y="135423"/>
                </a:lnTo>
                <a:lnTo>
                  <a:pt x="30186" y="136002"/>
                </a:lnTo>
                <a:lnTo>
                  <a:pt x="33013" y="136388"/>
                </a:lnTo>
                <a:lnTo>
                  <a:pt x="35850" y="136645"/>
                </a:lnTo>
                <a:lnTo>
                  <a:pt x="38693" y="136817"/>
                </a:lnTo>
                <a:lnTo>
                  <a:pt x="44393" y="137008"/>
                </a:lnTo>
                <a:lnTo>
                  <a:pt x="48199" y="136106"/>
                </a:lnTo>
                <a:lnTo>
                  <a:pt x="52641" y="134552"/>
                </a:lnTo>
                <a:lnTo>
                  <a:pt x="57507" y="132564"/>
                </a:lnTo>
                <a:lnTo>
                  <a:pt x="62657" y="130286"/>
                </a:lnTo>
                <a:lnTo>
                  <a:pt x="73458" y="125215"/>
                </a:lnTo>
                <a:lnTo>
                  <a:pt x="79006" y="121577"/>
                </a:lnTo>
                <a:lnTo>
                  <a:pt x="84609" y="117246"/>
                </a:lnTo>
                <a:lnTo>
                  <a:pt x="90250" y="112454"/>
                </a:lnTo>
                <a:lnTo>
                  <a:pt x="95915" y="108307"/>
                </a:lnTo>
                <a:lnTo>
                  <a:pt x="101597" y="104590"/>
                </a:lnTo>
                <a:lnTo>
                  <a:pt x="107290" y="101159"/>
                </a:lnTo>
                <a:lnTo>
                  <a:pt x="112037" y="96967"/>
                </a:lnTo>
                <a:lnTo>
                  <a:pt x="116155" y="92267"/>
                </a:lnTo>
                <a:lnTo>
                  <a:pt x="119853" y="87229"/>
                </a:lnTo>
                <a:lnTo>
                  <a:pt x="123270" y="82918"/>
                </a:lnTo>
                <a:lnTo>
                  <a:pt x="126501" y="79091"/>
                </a:lnTo>
                <a:lnTo>
                  <a:pt x="129607" y="75587"/>
                </a:lnTo>
                <a:lnTo>
                  <a:pt x="131679" y="71347"/>
                </a:lnTo>
                <a:lnTo>
                  <a:pt x="133059" y="66614"/>
                </a:lnTo>
                <a:lnTo>
                  <a:pt x="133980" y="61555"/>
                </a:lnTo>
                <a:lnTo>
                  <a:pt x="134593" y="57229"/>
                </a:lnTo>
                <a:lnTo>
                  <a:pt x="135002" y="53393"/>
                </a:lnTo>
                <a:lnTo>
                  <a:pt x="135275" y="49883"/>
                </a:lnTo>
                <a:lnTo>
                  <a:pt x="135457" y="46590"/>
                </a:lnTo>
                <a:lnTo>
                  <a:pt x="135659" y="40392"/>
                </a:lnTo>
                <a:lnTo>
                  <a:pt x="133808" y="37405"/>
                </a:lnTo>
                <a:lnTo>
                  <a:pt x="130669" y="34462"/>
                </a:lnTo>
                <a:lnTo>
                  <a:pt x="126671" y="31547"/>
                </a:lnTo>
                <a:lnTo>
                  <a:pt x="123053" y="28652"/>
                </a:lnTo>
                <a:lnTo>
                  <a:pt x="119689" y="25769"/>
                </a:lnTo>
                <a:lnTo>
                  <a:pt x="116494" y="22894"/>
                </a:lnTo>
                <a:lnTo>
                  <a:pt x="112458" y="20025"/>
                </a:lnTo>
                <a:lnTo>
                  <a:pt x="107863" y="17160"/>
                </a:lnTo>
                <a:lnTo>
                  <a:pt x="102895" y="14298"/>
                </a:lnTo>
                <a:lnTo>
                  <a:pt x="98630" y="12389"/>
                </a:lnTo>
                <a:lnTo>
                  <a:pt x="94834" y="11117"/>
                </a:lnTo>
                <a:lnTo>
                  <a:pt x="91351" y="10269"/>
                </a:lnTo>
                <a:lnTo>
                  <a:pt x="88077" y="9703"/>
                </a:lnTo>
                <a:lnTo>
                  <a:pt x="84941" y="9327"/>
                </a:lnTo>
                <a:lnTo>
                  <a:pt x="81899" y="9075"/>
                </a:lnTo>
                <a:lnTo>
                  <a:pt x="78918" y="8908"/>
                </a:lnTo>
                <a:lnTo>
                  <a:pt x="73065" y="8722"/>
                </a:lnTo>
                <a:lnTo>
                  <a:pt x="41523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7"/>
          <p:cNvSpPr/>
          <p:nvPr/>
        </p:nvSpPr>
        <p:spPr>
          <a:xfrm>
            <a:off x="3337559" y="2539157"/>
            <a:ext cx="222887" cy="144035"/>
          </a:xfrm>
          <a:custGeom>
            <a:avLst/>
            <a:gdLst/>
            <a:ahLst/>
            <a:cxnLst/>
            <a:rect l="0" t="0" r="0" b="0"/>
            <a:pathLst>
              <a:path w="222887" h="144035">
                <a:moveTo>
                  <a:pt x="0" y="6875"/>
                </a:moveTo>
                <a:lnTo>
                  <a:pt x="4551" y="6875"/>
                </a:lnTo>
                <a:lnTo>
                  <a:pt x="5892" y="7828"/>
                </a:lnTo>
                <a:lnTo>
                  <a:pt x="6786" y="9415"/>
                </a:lnTo>
                <a:lnTo>
                  <a:pt x="7381" y="11426"/>
                </a:lnTo>
                <a:lnTo>
                  <a:pt x="8731" y="13719"/>
                </a:lnTo>
                <a:lnTo>
                  <a:pt x="10583" y="16200"/>
                </a:lnTo>
                <a:lnTo>
                  <a:pt x="12771" y="18807"/>
                </a:lnTo>
                <a:lnTo>
                  <a:pt x="16134" y="21497"/>
                </a:lnTo>
                <a:lnTo>
                  <a:pt x="20281" y="24243"/>
                </a:lnTo>
                <a:lnTo>
                  <a:pt x="24951" y="27026"/>
                </a:lnTo>
                <a:lnTo>
                  <a:pt x="28064" y="29834"/>
                </a:lnTo>
                <a:lnTo>
                  <a:pt x="30140" y="32659"/>
                </a:lnTo>
                <a:lnTo>
                  <a:pt x="31523" y="35494"/>
                </a:lnTo>
                <a:lnTo>
                  <a:pt x="34351" y="39289"/>
                </a:lnTo>
                <a:lnTo>
                  <a:pt x="38141" y="43725"/>
                </a:lnTo>
                <a:lnTo>
                  <a:pt x="42572" y="48586"/>
                </a:lnTo>
                <a:lnTo>
                  <a:pt x="46479" y="53733"/>
                </a:lnTo>
                <a:lnTo>
                  <a:pt x="50036" y="59068"/>
                </a:lnTo>
                <a:lnTo>
                  <a:pt x="53360" y="64531"/>
                </a:lnTo>
                <a:lnTo>
                  <a:pt x="56529" y="70077"/>
                </a:lnTo>
                <a:lnTo>
                  <a:pt x="62589" y="81320"/>
                </a:lnTo>
                <a:lnTo>
                  <a:pt x="65539" y="86032"/>
                </a:lnTo>
                <a:lnTo>
                  <a:pt x="68458" y="90127"/>
                </a:lnTo>
                <a:lnTo>
                  <a:pt x="71356" y="93809"/>
                </a:lnTo>
                <a:lnTo>
                  <a:pt x="73289" y="97216"/>
                </a:lnTo>
                <a:lnTo>
                  <a:pt x="74576" y="100440"/>
                </a:lnTo>
                <a:lnTo>
                  <a:pt x="75435" y="103541"/>
                </a:lnTo>
                <a:lnTo>
                  <a:pt x="76961" y="107514"/>
                </a:lnTo>
                <a:lnTo>
                  <a:pt x="78930" y="112068"/>
                </a:lnTo>
                <a:lnTo>
                  <a:pt x="81195" y="117009"/>
                </a:lnTo>
                <a:lnTo>
                  <a:pt x="83658" y="121255"/>
                </a:lnTo>
                <a:lnTo>
                  <a:pt x="86252" y="125038"/>
                </a:lnTo>
                <a:lnTo>
                  <a:pt x="88934" y="128513"/>
                </a:lnTo>
                <a:lnTo>
                  <a:pt x="90722" y="131782"/>
                </a:lnTo>
                <a:lnTo>
                  <a:pt x="91914" y="134914"/>
                </a:lnTo>
                <a:lnTo>
                  <a:pt x="94295" y="144021"/>
                </a:lnTo>
                <a:lnTo>
                  <a:pt x="94297" y="144031"/>
                </a:lnTo>
                <a:lnTo>
                  <a:pt x="89747" y="144034"/>
                </a:lnTo>
                <a:lnTo>
                  <a:pt x="87454" y="143082"/>
                </a:lnTo>
                <a:lnTo>
                  <a:pt x="82366" y="139484"/>
                </a:lnTo>
                <a:lnTo>
                  <a:pt x="79676" y="137191"/>
                </a:lnTo>
                <a:lnTo>
                  <a:pt x="76930" y="134710"/>
                </a:lnTo>
                <a:lnTo>
                  <a:pt x="74147" y="132103"/>
                </a:lnTo>
                <a:lnTo>
                  <a:pt x="72291" y="128460"/>
                </a:lnTo>
                <a:lnTo>
                  <a:pt x="71055" y="124127"/>
                </a:lnTo>
                <a:lnTo>
                  <a:pt x="70230" y="119333"/>
                </a:lnTo>
                <a:lnTo>
                  <a:pt x="69680" y="115185"/>
                </a:lnTo>
                <a:lnTo>
                  <a:pt x="69314" y="111466"/>
                </a:lnTo>
                <a:lnTo>
                  <a:pt x="69069" y="108035"/>
                </a:lnTo>
                <a:lnTo>
                  <a:pt x="68906" y="104795"/>
                </a:lnTo>
                <a:lnTo>
                  <a:pt x="68725" y="98655"/>
                </a:lnTo>
                <a:lnTo>
                  <a:pt x="68623" y="85292"/>
                </a:lnTo>
                <a:lnTo>
                  <a:pt x="69562" y="80108"/>
                </a:lnTo>
                <a:lnTo>
                  <a:pt x="71139" y="74747"/>
                </a:lnTo>
                <a:lnTo>
                  <a:pt x="73144" y="69268"/>
                </a:lnTo>
                <a:lnTo>
                  <a:pt x="75433" y="63711"/>
                </a:lnTo>
                <a:lnTo>
                  <a:pt x="77911" y="58100"/>
                </a:lnTo>
                <a:lnTo>
                  <a:pt x="80516" y="52455"/>
                </a:lnTo>
                <a:lnTo>
                  <a:pt x="83205" y="47739"/>
                </a:lnTo>
                <a:lnTo>
                  <a:pt x="85950" y="43643"/>
                </a:lnTo>
                <a:lnTo>
                  <a:pt x="88733" y="39959"/>
                </a:lnTo>
                <a:lnTo>
                  <a:pt x="93445" y="36551"/>
                </a:lnTo>
                <a:lnTo>
                  <a:pt x="99445" y="33327"/>
                </a:lnTo>
                <a:lnTo>
                  <a:pt x="112778" y="27204"/>
                </a:lnTo>
                <a:lnTo>
                  <a:pt x="136860" y="15512"/>
                </a:lnTo>
                <a:lnTo>
                  <a:pt x="159962" y="4030"/>
                </a:lnTo>
                <a:lnTo>
                  <a:pt x="165696" y="2121"/>
                </a:lnTo>
                <a:lnTo>
                  <a:pt x="171424" y="848"/>
                </a:lnTo>
                <a:lnTo>
                  <a:pt x="177148" y="0"/>
                </a:lnTo>
                <a:lnTo>
                  <a:pt x="181916" y="387"/>
                </a:lnTo>
                <a:lnTo>
                  <a:pt x="186048" y="1597"/>
                </a:lnTo>
                <a:lnTo>
                  <a:pt x="189754" y="3356"/>
                </a:lnTo>
                <a:lnTo>
                  <a:pt x="194131" y="4529"/>
                </a:lnTo>
                <a:lnTo>
                  <a:pt x="198953" y="5311"/>
                </a:lnTo>
                <a:lnTo>
                  <a:pt x="204073" y="5833"/>
                </a:lnTo>
                <a:lnTo>
                  <a:pt x="208439" y="7132"/>
                </a:lnTo>
                <a:lnTo>
                  <a:pt x="212302" y="8952"/>
                </a:lnTo>
                <a:lnTo>
                  <a:pt x="215830" y="11117"/>
                </a:lnTo>
                <a:lnTo>
                  <a:pt x="218182" y="13513"/>
                </a:lnTo>
                <a:lnTo>
                  <a:pt x="219750" y="16063"/>
                </a:lnTo>
                <a:lnTo>
                  <a:pt x="222886" y="240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8"/>
          <p:cNvSpPr/>
          <p:nvPr/>
        </p:nvSpPr>
        <p:spPr>
          <a:xfrm>
            <a:off x="3911917" y="2503170"/>
            <a:ext cx="85726" cy="205741"/>
          </a:xfrm>
          <a:custGeom>
            <a:avLst/>
            <a:gdLst/>
            <a:ahLst/>
            <a:cxnLst/>
            <a:rect l="0" t="0" r="0" b="0"/>
            <a:pathLst>
              <a:path w="85726" h="205741">
                <a:moveTo>
                  <a:pt x="0" y="0"/>
                </a:moveTo>
                <a:lnTo>
                  <a:pt x="4551" y="4550"/>
                </a:lnTo>
                <a:lnTo>
                  <a:pt x="6844" y="7796"/>
                </a:lnTo>
                <a:lnTo>
                  <a:pt x="9325" y="11865"/>
                </a:lnTo>
                <a:lnTo>
                  <a:pt x="11931" y="16482"/>
                </a:lnTo>
                <a:lnTo>
                  <a:pt x="13670" y="20513"/>
                </a:lnTo>
                <a:lnTo>
                  <a:pt x="14828" y="24153"/>
                </a:lnTo>
                <a:lnTo>
                  <a:pt x="15601" y="27532"/>
                </a:lnTo>
                <a:lnTo>
                  <a:pt x="17067" y="31689"/>
                </a:lnTo>
                <a:lnTo>
                  <a:pt x="18999" y="36366"/>
                </a:lnTo>
                <a:lnTo>
                  <a:pt x="21238" y="41389"/>
                </a:lnTo>
                <a:lnTo>
                  <a:pt x="26267" y="52050"/>
                </a:lnTo>
                <a:lnTo>
                  <a:pt x="28941" y="57560"/>
                </a:lnTo>
                <a:lnTo>
                  <a:pt x="30724" y="64091"/>
                </a:lnTo>
                <a:lnTo>
                  <a:pt x="31913" y="71302"/>
                </a:lnTo>
                <a:lnTo>
                  <a:pt x="32705" y="78967"/>
                </a:lnTo>
                <a:lnTo>
                  <a:pt x="34186" y="85982"/>
                </a:lnTo>
                <a:lnTo>
                  <a:pt x="36126" y="92564"/>
                </a:lnTo>
                <a:lnTo>
                  <a:pt x="38371" y="98856"/>
                </a:lnTo>
                <a:lnTo>
                  <a:pt x="39868" y="104957"/>
                </a:lnTo>
                <a:lnTo>
                  <a:pt x="40866" y="110928"/>
                </a:lnTo>
                <a:lnTo>
                  <a:pt x="41532" y="116815"/>
                </a:lnTo>
                <a:lnTo>
                  <a:pt x="42928" y="122644"/>
                </a:lnTo>
                <a:lnTo>
                  <a:pt x="44811" y="128435"/>
                </a:lnTo>
                <a:lnTo>
                  <a:pt x="47019" y="134201"/>
                </a:lnTo>
                <a:lnTo>
                  <a:pt x="49443" y="139949"/>
                </a:lnTo>
                <a:lnTo>
                  <a:pt x="52013" y="145687"/>
                </a:lnTo>
                <a:lnTo>
                  <a:pt x="54677" y="151417"/>
                </a:lnTo>
                <a:lnTo>
                  <a:pt x="56454" y="156189"/>
                </a:lnTo>
                <a:lnTo>
                  <a:pt x="57639" y="160324"/>
                </a:lnTo>
                <a:lnTo>
                  <a:pt x="58429" y="164032"/>
                </a:lnTo>
                <a:lnTo>
                  <a:pt x="59907" y="168410"/>
                </a:lnTo>
                <a:lnTo>
                  <a:pt x="61845" y="173233"/>
                </a:lnTo>
                <a:lnTo>
                  <a:pt x="64090" y="178353"/>
                </a:lnTo>
                <a:lnTo>
                  <a:pt x="65587" y="182720"/>
                </a:lnTo>
                <a:lnTo>
                  <a:pt x="66584" y="186583"/>
                </a:lnTo>
                <a:lnTo>
                  <a:pt x="67250" y="190111"/>
                </a:lnTo>
                <a:lnTo>
                  <a:pt x="68646" y="193415"/>
                </a:lnTo>
                <a:lnTo>
                  <a:pt x="70529" y="196571"/>
                </a:lnTo>
                <a:lnTo>
                  <a:pt x="76765" y="205203"/>
                </a:lnTo>
                <a:lnTo>
                  <a:pt x="77847" y="205382"/>
                </a:lnTo>
                <a:lnTo>
                  <a:pt x="79520" y="205501"/>
                </a:lnTo>
                <a:lnTo>
                  <a:pt x="85725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9"/>
          <p:cNvSpPr/>
          <p:nvPr/>
        </p:nvSpPr>
        <p:spPr>
          <a:xfrm>
            <a:off x="4049077" y="2468880"/>
            <a:ext cx="94299" cy="240031"/>
          </a:xfrm>
          <a:custGeom>
            <a:avLst/>
            <a:gdLst/>
            <a:ahLst/>
            <a:cxnLst/>
            <a:rect l="0" t="0" r="0" b="0"/>
            <a:pathLst>
              <a:path w="94299" h="24003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2" y="14622"/>
                </a:lnTo>
                <a:lnTo>
                  <a:pt x="7381" y="20151"/>
                </a:lnTo>
                <a:lnTo>
                  <a:pt x="8731" y="23911"/>
                </a:lnTo>
                <a:lnTo>
                  <a:pt x="10583" y="28323"/>
                </a:lnTo>
                <a:lnTo>
                  <a:pt x="12770" y="33169"/>
                </a:lnTo>
                <a:lnTo>
                  <a:pt x="14228" y="39258"/>
                </a:lnTo>
                <a:lnTo>
                  <a:pt x="15201" y="46174"/>
                </a:lnTo>
                <a:lnTo>
                  <a:pt x="15849" y="53642"/>
                </a:lnTo>
                <a:lnTo>
                  <a:pt x="17233" y="60527"/>
                </a:lnTo>
                <a:lnTo>
                  <a:pt x="19109" y="67021"/>
                </a:lnTo>
                <a:lnTo>
                  <a:pt x="21312" y="73256"/>
                </a:lnTo>
                <a:lnTo>
                  <a:pt x="22781" y="79317"/>
                </a:lnTo>
                <a:lnTo>
                  <a:pt x="23760" y="85263"/>
                </a:lnTo>
                <a:lnTo>
                  <a:pt x="24412" y="91132"/>
                </a:lnTo>
                <a:lnTo>
                  <a:pt x="26752" y="97902"/>
                </a:lnTo>
                <a:lnTo>
                  <a:pt x="30217" y="105273"/>
                </a:lnTo>
                <a:lnTo>
                  <a:pt x="34432" y="113044"/>
                </a:lnTo>
                <a:lnTo>
                  <a:pt x="37242" y="120130"/>
                </a:lnTo>
                <a:lnTo>
                  <a:pt x="39116" y="126759"/>
                </a:lnTo>
                <a:lnTo>
                  <a:pt x="40365" y="133083"/>
                </a:lnTo>
                <a:lnTo>
                  <a:pt x="42150" y="139204"/>
                </a:lnTo>
                <a:lnTo>
                  <a:pt x="44292" y="145191"/>
                </a:lnTo>
                <a:lnTo>
                  <a:pt x="46673" y="151086"/>
                </a:lnTo>
                <a:lnTo>
                  <a:pt x="49213" y="155969"/>
                </a:lnTo>
                <a:lnTo>
                  <a:pt x="51859" y="160177"/>
                </a:lnTo>
                <a:lnTo>
                  <a:pt x="54575" y="163934"/>
                </a:lnTo>
                <a:lnTo>
                  <a:pt x="56386" y="168344"/>
                </a:lnTo>
                <a:lnTo>
                  <a:pt x="57593" y="173189"/>
                </a:lnTo>
                <a:lnTo>
                  <a:pt x="58398" y="178324"/>
                </a:lnTo>
                <a:lnTo>
                  <a:pt x="59887" y="183653"/>
                </a:lnTo>
                <a:lnTo>
                  <a:pt x="61832" y="189110"/>
                </a:lnTo>
                <a:lnTo>
                  <a:pt x="64081" y="194653"/>
                </a:lnTo>
                <a:lnTo>
                  <a:pt x="66534" y="199301"/>
                </a:lnTo>
                <a:lnTo>
                  <a:pt x="69120" y="203352"/>
                </a:lnTo>
                <a:lnTo>
                  <a:pt x="71798" y="207005"/>
                </a:lnTo>
                <a:lnTo>
                  <a:pt x="74535" y="210394"/>
                </a:lnTo>
                <a:lnTo>
                  <a:pt x="77312" y="213605"/>
                </a:lnTo>
                <a:lnTo>
                  <a:pt x="80117" y="216698"/>
                </a:lnTo>
                <a:lnTo>
                  <a:pt x="81986" y="219713"/>
                </a:lnTo>
                <a:lnTo>
                  <a:pt x="84063" y="225603"/>
                </a:lnTo>
                <a:lnTo>
                  <a:pt x="85570" y="227554"/>
                </a:lnTo>
                <a:lnTo>
                  <a:pt x="87527" y="228855"/>
                </a:lnTo>
                <a:lnTo>
                  <a:pt x="89783" y="229722"/>
                </a:lnTo>
                <a:lnTo>
                  <a:pt x="91288" y="231253"/>
                </a:lnTo>
                <a:lnTo>
                  <a:pt x="92291" y="233226"/>
                </a:lnTo>
                <a:lnTo>
                  <a:pt x="94298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0"/>
          <p:cNvSpPr/>
          <p:nvPr/>
        </p:nvSpPr>
        <p:spPr>
          <a:xfrm>
            <a:off x="3804129" y="2472613"/>
            <a:ext cx="373537" cy="124855"/>
          </a:xfrm>
          <a:custGeom>
            <a:avLst/>
            <a:gdLst/>
            <a:ahLst/>
            <a:cxnLst/>
            <a:rect l="0" t="0" r="0" b="0"/>
            <a:pathLst>
              <a:path w="373537" h="124855">
                <a:moveTo>
                  <a:pt x="13491" y="124854"/>
                </a:moveTo>
                <a:lnTo>
                  <a:pt x="8940" y="124854"/>
                </a:lnTo>
                <a:lnTo>
                  <a:pt x="7599" y="123901"/>
                </a:lnTo>
                <a:lnTo>
                  <a:pt x="6705" y="122314"/>
                </a:lnTo>
                <a:lnTo>
                  <a:pt x="5022" y="116634"/>
                </a:lnTo>
                <a:lnTo>
                  <a:pt x="2425" y="113899"/>
                </a:lnTo>
                <a:lnTo>
                  <a:pt x="398" y="111836"/>
                </a:lnTo>
                <a:lnTo>
                  <a:pt x="0" y="110460"/>
                </a:lnTo>
                <a:lnTo>
                  <a:pt x="687" y="109543"/>
                </a:lnTo>
                <a:lnTo>
                  <a:pt x="2097" y="108932"/>
                </a:lnTo>
                <a:lnTo>
                  <a:pt x="3037" y="107572"/>
                </a:lnTo>
                <a:lnTo>
                  <a:pt x="3664" y="105712"/>
                </a:lnTo>
                <a:lnTo>
                  <a:pt x="4671" y="100435"/>
                </a:lnTo>
                <a:lnTo>
                  <a:pt x="7348" y="97174"/>
                </a:lnTo>
                <a:lnTo>
                  <a:pt x="9396" y="94971"/>
                </a:lnTo>
                <a:lnTo>
                  <a:pt x="11713" y="91597"/>
                </a:lnTo>
                <a:lnTo>
                  <a:pt x="14210" y="87442"/>
                </a:lnTo>
                <a:lnTo>
                  <a:pt x="16828" y="82768"/>
                </a:lnTo>
                <a:lnTo>
                  <a:pt x="20478" y="78699"/>
                </a:lnTo>
                <a:lnTo>
                  <a:pt x="24816" y="75034"/>
                </a:lnTo>
                <a:lnTo>
                  <a:pt x="29614" y="71639"/>
                </a:lnTo>
                <a:lnTo>
                  <a:pt x="34716" y="67469"/>
                </a:lnTo>
                <a:lnTo>
                  <a:pt x="40024" y="62785"/>
                </a:lnTo>
                <a:lnTo>
                  <a:pt x="45467" y="57757"/>
                </a:lnTo>
                <a:lnTo>
                  <a:pt x="51953" y="53453"/>
                </a:lnTo>
                <a:lnTo>
                  <a:pt x="59135" y="49631"/>
                </a:lnTo>
                <a:lnTo>
                  <a:pt x="66780" y="46130"/>
                </a:lnTo>
                <a:lnTo>
                  <a:pt x="74735" y="42844"/>
                </a:lnTo>
                <a:lnTo>
                  <a:pt x="82894" y="39701"/>
                </a:lnTo>
                <a:lnTo>
                  <a:pt x="91192" y="36653"/>
                </a:lnTo>
                <a:lnTo>
                  <a:pt x="98630" y="33668"/>
                </a:lnTo>
                <a:lnTo>
                  <a:pt x="105492" y="30726"/>
                </a:lnTo>
                <a:lnTo>
                  <a:pt x="111973" y="27812"/>
                </a:lnTo>
                <a:lnTo>
                  <a:pt x="120103" y="24917"/>
                </a:lnTo>
                <a:lnTo>
                  <a:pt x="129333" y="22034"/>
                </a:lnTo>
                <a:lnTo>
                  <a:pt x="148796" y="16291"/>
                </a:lnTo>
                <a:lnTo>
                  <a:pt x="166972" y="10564"/>
                </a:lnTo>
                <a:lnTo>
                  <a:pt x="175819" y="8656"/>
                </a:lnTo>
                <a:lnTo>
                  <a:pt x="184574" y="7384"/>
                </a:lnTo>
                <a:lnTo>
                  <a:pt x="193269" y="6535"/>
                </a:lnTo>
                <a:lnTo>
                  <a:pt x="201923" y="5970"/>
                </a:lnTo>
                <a:lnTo>
                  <a:pt x="210549" y="5593"/>
                </a:lnTo>
                <a:lnTo>
                  <a:pt x="219158" y="5342"/>
                </a:lnTo>
                <a:lnTo>
                  <a:pt x="227755" y="4222"/>
                </a:lnTo>
                <a:lnTo>
                  <a:pt x="236344" y="2522"/>
                </a:lnTo>
                <a:lnTo>
                  <a:pt x="244926" y="437"/>
                </a:lnTo>
                <a:lnTo>
                  <a:pt x="252554" y="0"/>
                </a:lnTo>
                <a:lnTo>
                  <a:pt x="259543" y="660"/>
                </a:lnTo>
                <a:lnTo>
                  <a:pt x="266108" y="2053"/>
                </a:lnTo>
                <a:lnTo>
                  <a:pt x="273342" y="2982"/>
                </a:lnTo>
                <a:lnTo>
                  <a:pt x="281023" y="3601"/>
                </a:lnTo>
                <a:lnTo>
                  <a:pt x="296223" y="4289"/>
                </a:lnTo>
                <a:lnTo>
                  <a:pt x="309329" y="4595"/>
                </a:lnTo>
                <a:lnTo>
                  <a:pt x="314539" y="5629"/>
                </a:lnTo>
                <a:lnTo>
                  <a:pt x="322867" y="9317"/>
                </a:lnTo>
                <a:lnTo>
                  <a:pt x="337462" y="16749"/>
                </a:lnTo>
                <a:lnTo>
                  <a:pt x="345756" y="19657"/>
                </a:lnTo>
                <a:lnTo>
                  <a:pt x="353569" y="21902"/>
                </a:lnTo>
                <a:lnTo>
                  <a:pt x="358320" y="23835"/>
                </a:lnTo>
                <a:lnTo>
                  <a:pt x="373536" y="305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1"/>
          <p:cNvSpPr/>
          <p:nvPr/>
        </p:nvSpPr>
        <p:spPr>
          <a:xfrm>
            <a:off x="4299260" y="2401641"/>
            <a:ext cx="298458" cy="288774"/>
          </a:xfrm>
          <a:custGeom>
            <a:avLst/>
            <a:gdLst/>
            <a:ahLst/>
            <a:cxnLst/>
            <a:rect l="0" t="0" r="0" b="0"/>
            <a:pathLst>
              <a:path w="298458" h="288774">
                <a:moveTo>
                  <a:pt x="92717" y="161536"/>
                </a:moveTo>
                <a:lnTo>
                  <a:pt x="55535" y="161536"/>
                </a:lnTo>
                <a:lnTo>
                  <a:pt x="47299" y="164076"/>
                </a:lnTo>
                <a:lnTo>
                  <a:pt x="38241" y="167427"/>
                </a:lnTo>
                <a:lnTo>
                  <a:pt x="31041" y="168917"/>
                </a:lnTo>
                <a:lnTo>
                  <a:pt x="28740" y="171219"/>
                </a:lnTo>
                <a:lnTo>
                  <a:pt x="27205" y="174659"/>
                </a:lnTo>
                <a:lnTo>
                  <a:pt x="26182" y="178857"/>
                </a:lnTo>
                <a:lnTo>
                  <a:pt x="22506" y="186062"/>
                </a:lnTo>
                <a:lnTo>
                  <a:pt x="20193" y="189317"/>
                </a:lnTo>
                <a:lnTo>
                  <a:pt x="17621" y="198013"/>
                </a:lnTo>
                <a:lnTo>
                  <a:pt x="16936" y="202999"/>
                </a:lnTo>
                <a:lnTo>
                  <a:pt x="13634" y="211079"/>
                </a:lnTo>
                <a:lnTo>
                  <a:pt x="8992" y="218798"/>
                </a:lnTo>
                <a:lnTo>
                  <a:pt x="3753" y="228578"/>
                </a:lnTo>
                <a:lnTo>
                  <a:pt x="790" y="236735"/>
                </a:lnTo>
                <a:lnTo>
                  <a:pt x="0" y="240244"/>
                </a:lnTo>
                <a:lnTo>
                  <a:pt x="426" y="244488"/>
                </a:lnTo>
                <a:lnTo>
                  <a:pt x="1662" y="249222"/>
                </a:lnTo>
                <a:lnTo>
                  <a:pt x="3439" y="254283"/>
                </a:lnTo>
                <a:lnTo>
                  <a:pt x="5413" y="262447"/>
                </a:lnTo>
                <a:lnTo>
                  <a:pt x="5939" y="265958"/>
                </a:lnTo>
                <a:lnTo>
                  <a:pt x="7243" y="269250"/>
                </a:lnTo>
                <a:lnTo>
                  <a:pt x="12675" y="277483"/>
                </a:lnTo>
                <a:lnTo>
                  <a:pt x="17534" y="283288"/>
                </a:lnTo>
                <a:lnTo>
                  <a:pt x="19734" y="285566"/>
                </a:lnTo>
                <a:lnTo>
                  <a:pt x="23107" y="287085"/>
                </a:lnTo>
                <a:lnTo>
                  <a:pt x="31934" y="288773"/>
                </a:lnTo>
                <a:lnTo>
                  <a:pt x="36003" y="288271"/>
                </a:lnTo>
                <a:lnTo>
                  <a:pt x="39667" y="286983"/>
                </a:lnTo>
                <a:lnTo>
                  <a:pt x="46279" y="283966"/>
                </a:lnTo>
                <a:lnTo>
                  <a:pt x="52393" y="282624"/>
                </a:lnTo>
                <a:lnTo>
                  <a:pt x="60825" y="279488"/>
                </a:lnTo>
                <a:lnTo>
                  <a:pt x="69970" y="274919"/>
                </a:lnTo>
                <a:lnTo>
                  <a:pt x="77210" y="269713"/>
                </a:lnTo>
                <a:lnTo>
                  <a:pt x="86143" y="261685"/>
                </a:lnTo>
                <a:lnTo>
                  <a:pt x="102849" y="245559"/>
                </a:lnTo>
                <a:lnTo>
                  <a:pt x="109285" y="236662"/>
                </a:lnTo>
                <a:lnTo>
                  <a:pt x="112335" y="231623"/>
                </a:lnTo>
                <a:lnTo>
                  <a:pt x="115320" y="226358"/>
                </a:lnTo>
                <a:lnTo>
                  <a:pt x="121178" y="215428"/>
                </a:lnTo>
                <a:lnTo>
                  <a:pt x="129831" y="198565"/>
                </a:lnTo>
                <a:lnTo>
                  <a:pt x="131747" y="192889"/>
                </a:lnTo>
                <a:lnTo>
                  <a:pt x="133024" y="187201"/>
                </a:lnTo>
                <a:lnTo>
                  <a:pt x="133876" y="181503"/>
                </a:lnTo>
                <a:lnTo>
                  <a:pt x="134444" y="175800"/>
                </a:lnTo>
                <a:lnTo>
                  <a:pt x="134822" y="170093"/>
                </a:lnTo>
                <a:lnTo>
                  <a:pt x="135075" y="164383"/>
                </a:lnTo>
                <a:lnTo>
                  <a:pt x="134290" y="158672"/>
                </a:lnTo>
                <a:lnTo>
                  <a:pt x="132815" y="152959"/>
                </a:lnTo>
                <a:lnTo>
                  <a:pt x="130879" y="147246"/>
                </a:lnTo>
                <a:lnTo>
                  <a:pt x="129589" y="140579"/>
                </a:lnTo>
                <a:lnTo>
                  <a:pt x="128728" y="133277"/>
                </a:lnTo>
                <a:lnTo>
                  <a:pt x="128155" y="125552"/>
                </a:lnTo>
                <a:lnTo>
                  <a:pt x="126819" y="118496"/>
                </a:lnTo>
                <a:lnTo>
                  <a:pt x="124977" y="111888"/>
                </a:lnTo>
                <a:lnTo>
                  <a:pt x="122796" y="105578"/>
                </a:lnTo>
                <a:lnTo>
                  <a:pt x="121342" y="99465"/>
                </a:lnTo>
                <a:lnTo>
                  <a:pt x="120373" y="93485"/>
                </a:lnTo>
                <a:lnTo>
                  <a:pt x="119727" y="87594"/>
                </a:lnTo>
                <a:lnTo>
                  <a:pt x="117391" y="81761"/>
                </a:lnTo>
                <a:lnTo>
                  <a:pt x="113929" y="75968"/>
                </a:lnTo>
                <a:lnTo>
                  <a:pt x="109715" y="70201"/>
                </a:lnTo>
                <a:lnTo>
                  <a:pt x="106907" y="64451"/>
                </a:lnTo>
                <a:lnTo>
                  <a:pt x="105035" y="58713"/>
                </a:lnTo>
                <a:lnTo>
                  <a:pt x="103786" y="52982"/>
                </a:lnTo>
                <a:lnTo>
                  <a:pt x="102399" y="44075"/>
                </a:lnTo>
                <a:lnTo>
                  <a:pt x="102029" y="40366"/>
                </a:lnTo>
                <a:lnTo>
                  <a:pt x="100830" y="36941"/>
                </a:lnTo>
                <a:lnTo>
                  <a:pt x="96958" y="30596"/>
                </a:lnTo>
                <a:lnTo>
                  <a:pt x="94602" y="24600"/>
                </a:lnTo>
                <a:lnTo>
                  <a:pt x="93276" y="15870"/>
                </a:lnTo>
                <a:lnTo>
                  <a:pt x="92791" y="7416"/>
                </a:lnTo>
                <a:lnTo>
                  <a:pt x="92726" y="0"/>
                </a:lnTo>
                <a:lnTo>
                  <a:pt x="92717" y="31905"/>
                </a:lnTo>
                <a:lnTo>
                  <a:pt x="93670" y="37016"/>
                </a:lnTo>
                <a:lnTo>
                  <a:pt x="95257" y="42327"/>
                </a:lnTo>
                <a:lnTo>
                  <a:pt x="97268" y="47774"/>
                </a:lnTo>
                <a:lnTo>
                  <a:pt x="98609" y="54262"/>
                </a:lnTo>
                <a:lnTo>
                  <a:pt x="99502" y="61445"/>
                </a:lnTo>
                <a:lnTo>
                  <a:pt x="100098" y="69091"/>
                </a:lnTo>
                <a:lnTo>
                  <a:pt x="100495" y="76094"/>
                </a:lnTo>
                <a:lnTo>
                  <a:pt x="100936" y="88954"/>
                </a:lnTo>
                <a:lnTo>
                  <a:pt x="102007" y="96003"/>
                </a:lnTo>
                <a:lnTo>
                  <a:pt x="103673" y="103560"/>
                </a:lnTo>
                <a:lnTo>
                  <a:pt x="105736" y="111455"/>
                </a:lnTo>
                <a:lnTo>
                  <a:pt x="108064" y="119576"/>
                </a:lnTo>
                <a:lnTo>
                  <a:pt x="113190" y="136220"/>
                </a:lnTo>
                <a:lnTo>
                  <a:pt x="115891" y="143706"/>
                </a:lnTo>
                <a:lnTo>
                  <a:pt x="118644" y="150602"/>
                </a:lnTo>
                <a:lnTo>
                  <a:pt x="121432" y="157104"/>
                </a:lnTo>
                <a:lnTo>
                  <a:pt x="127069" y="169409"/>
                </a:lnTo>
                <a:lnTo>
                  <a:pt x="129906" y="175357"/>
                </a:lnTo>
                <a:lnTo>
                  <a:pt x="132749" y="182180"/>
                </a:lnTo>
                <a:lnTo>
                  <a:pt x="135598" y="189586"/>
                </a:lnTo>
                <a:lnTo>
                  <a:pt x="138449" y="197381"/>
                </a:lnTo>
                <a:lnTo>
                  <a:pt x="142255" y="204483"/>
                </a:lnTo>
                <a:lnTo>
                  <a:pt x="146698" y="211122"/>
                </a:lnTo>
                <a:lnTo>
                  <a:pt x="151564" y="217453"/>
                </a:lnTo>
                <a:lnTo>
                  <a:pt x="155761" y="222627"/>
                </a:lnTo>
                <a:lnTo>
                  <a:pt x="162964" y="230915"/>
                </a:lnTo>
                <a:lnTo>
                  <a:pt x="171880" y="240314"/>
                </a:lnTo>
                <a:lnTo>
                  <a:pt x="188576" y="257319"/>
                </a:lnTo>
                <a:lnTo>
                  <a:pt x="197551" y="263796"/>
                </a:lnTo>
                <a:lnTo>
                  <a:pt x="202611" y="266857"/>
                </a:lnTo>
                <a:lnTo>
                  <a:pt x="210774" y="272798"/>
                </a:lnTo>
                <a:lnTo>
                  <a:pt x="214285" y="275716"/>
                </a:lnTo>
                <a:lnTo>
                  <a:pt x="220724" y="278957"/>
                </a:lnTo>
                <a:lnTo>
                  <a:pt x="229705" y="280783"/>
                </a:lnTo>
                <a:lnTo>
                  <a:pt x="232620" y="281039"/>
                </a:lnTo>
                <a:lnTo>
                  <a:pt x="235516" y="280257"/>
                </a:lnTo>
                <a:lnTo>
                  <a:pt x="241273" y="276848"/>
                </a:lnTo>
                <a:lnTo>
                  <a:pt x="249869" y="269575"/>
                </a:lnTo>
                <a:lnTo>
                  <a:pt x="255590" y="261623"/>
                </a:lnTo>
                <a:lnTo>
                  <a:pt x="258449" y="256836"/>
                </a:lnTo>
                <a:lnTo>
                  <a:pt x="261308" y="251739"/>
                </a:lnTo>
                <a:lnTo>
                  <a:pt x="267024" y="240996"/>
                </a:lnTo>
                <a:lnTo>
                  <a:pt x="275597" y="224238"/>
                </a:lnTo>
                <a:lnTo>
                  <a:pt x="277502" y="218577"/>
                </a:lnTo>
                <a:lnTo>
                  <a:pt x="278772" y="212899"/>
                </a:lnTo>
                <a:lnTo>
                  <a:pt x="279618" y="207208"/>
                </a:lnTo>
                <a:lnTo>
                  <a:pt x="283099" y="198345"/>
                </a:lnTo>
                <a:lnTo>
                  <a:pt x="287822" y="190278"/>
                </a:lnTo>
                <a:lnTo>
                  <a:pt x="296869" y="173141"/>
                </a:lnTo>
                <a:lnTo>
                  <a:pt x="297751" y="168916"/>
                </a:lnTo>
                <a:lnTo>
                  <a:pt x="298457" y="16153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2"/>
          <p:cNvSpPr/>
          <p:nvPr/>
        </p:nvSpPr>
        <p:spPr>
          <a:xfrm>
            <a:off x="500062" y="3233217"/>
            <a:ext cx="265748" cy="332944"/>
          </a:xfrm>
          <a:custGeom>
            <a:avLst/>
            <a:gdLst/>
            <a:ahLst/>
            <a:cxnLst/>
            <a:rect l="0" t="0" r="0" b="0"/>
            <a:pathLst>
              <a:path w="265748" h="332944">
                <a:moveTo>
                  <a:pt x="0" y="307225"/>
                </a:moveTo>
                <a:lnTo>
                  <a:pt x="0" y="286730"/>
                </a:lnTo>
                <a:lnTo>
                  <a:pt x="952" y="284037"/>
                </a:lnTo>
                <a:lnTo>
                  <a:pt x="4551" y="278504"/>
                </a:lnTo>
                <a:lnTo>
                  <a:pt x="6785" y="270330"/>
                </a:lnTo>
                <a:lnTo>
                  <a:pt x="8731" y="260347"/>
                </a:lnTo>
                <a:lnTo>
                  <a:pt x="10583" y="255018"/>
                </a:lnTo>
                <a:lnTo>
                  <a:pt x="12770" y="249561"/>
                </a:lnTo>
                <a:lnTo>
                  <a:pt x="17741" y="235877"/>
                </a:lnTo>
                <a:lnTo>
                  <a:pt x="20399" y="228227"/>
                </a:lnTo>
                <a:lnTo>
                  <a:pt x="22172" y="221222"/>
                </a:lnTo>
                <a:lnTo>
                  <a:pt x="23354" y="214647"/>
                </a:lnTo>
                <a:lnTo>
                  <a:pt x="24142" y="208359"/>
                </a:lnTo>
                <a:lnTo>
                  <a:pt x="25619" y="201309"/>
                </a:lnTo>
                <a:lnTo>
                  <a:pt x="27557" y="193752"/>
                </a:lnTo>
                <a:lnTo>
                  <a:pt x="32250" y="176783"/>
                </a:lnTo>
                <a:lnTo>
                  <a:pt x="37511" y="156541"/>
                </a:lnTo>
                <a:lnTo>
                  <a:pt x="40247" y="147714"/>
                </a:lnTo>
                <a:lnTo>
                  <a:pt x="43024" y="139924"/>
                </a:lnTo>
                <a:lnTo>
                  <a:pt x="45828" y="132826"/>
                </a:lnTo>
                <a:lnTo>
                  <a:pt x="51483" y="117319"/>
                </a:lnTo>
                <a:lnTo>
                  <a:pt x="62874" y="84081"/>
                </a:lnTo>
                <a:lnTo>
                  <a:pt x="65729" y="76548"/>
                </a:lnTo>
                <a:lnTo>
                  <a:pt x="68584" y="69620"/>
                </a:lnTo>
                <a:lnTo>
                  <a:pt x="71440" y="63097"/>
                </a:lnTo>
                <a:lnTo>
                  <a:pt x="77154" y="50769"/>
                </a:lnTo>
                <a:lnTo>
                  <a:pt x="88583" y="27332"/>
                </a:lnTo>
                <a:lnTo>
                  <a:pt x="92393" y="22522"/>
                </a:lnTo>
                <a:lnTo>
                  <a:pt x="96838" y="18363"/>
                </a:lnTo>
                <a:lnTo>
                  <a:pt x="101706" y="14638"/>
                </a:lnTo>
                <a:lnTo>
                  <a:pt x="109655" y="10499"/>
                </a:lnTo>
                <a:lnTo>
                  <a:pt x="113108" y="9395"/>
                </a:lnTo>
                <a:lnTo>
                  <a:pt x="119485" y="5629"/>
                </a:lnTo>
                <a:lnTo>
                  <a:pt x="126789" y="0"/>
                </a:lnTo>
                <a:lnTo>
                  <a:pt x="128341" y="491"/>
                </a:lnTo>
                <a:lnTo>
                  <a:pt x="135076" y="5733"/>
                </a:lnTo>
                <a:lnTo>
                  <a:pt x="143104" y="13318"/>
                </a:lnTo>
                <a:lnTo>
                  <a:pt x="148692" y="18802"/>
                </a:lnTo>
                <a:lnTo>
                  <a:pt x="150563" y="22551"/>
                </a:lnTo>
                <a:lnTo>
                  <a:pt x="154149" y="36928"/>
                </a:lnTo>
                <a:lnTo>
                  <a:pt x="156106" y="42255"/>
                </a:lnTo>
                <a:lnTo>
                  <a:pt x="158363" y="47711"/>
                </a:lnTo>
                <a:lnTo>
                  <a:pt x="160820" y="53253"/>
                </a:lnTo>
                <a:lnTo>
                  <a:pt x="166091" y="64491"/>
                </a:lnTo>
                <a:lnTo>
                  <a:pt x="168830" y="71108"/>
                </a:lnTo>
                <a:lnTo>
                  <a:pt x="171608" y="78376"/>
                </a:lnTo>
                <a:lnTo>
                  <a:pt x="177235" y="94072"/>
                </a:lnTo>
                <a:lnTo>
                  <a:pt x="208598" y="187224"/>
                </a:lnTo>
                <a:lnTo>
                  <a:pt x="211455" y="194839"/>
                </a:lnTo>
                <a:lnTo>
                  <a:pt x="214313" y="201821"/>
                </a:lnTo>
                <a:lnTo>
                  <a:pt x="217170" y="208381"/>
                </a:lnTo>
                <a:lnTo>
                  <a:pt x="220028" y="215612"/>
                </a:lnTo>
                <a:lnTo>
                  <a:pt x="225742" y="231266"/>
                </a:lnTo>
                <a:lnTo>
                  <a:pt x="228600" y="238488"/>
                </a:lnTo>
                <a:lnTo>
                  <a:pt x="231457" y="245208"/>
                </a:lnTo>
                <a:lnTo>
                  <a:pt x="234315" y="251593"/>
                </a:lnTo>
                <a:lnTo>
                  <a:pt x="236220" y="257754"/>
                </a:lnTo>
                <a:lnTo>
                  <a:pt x="237490" y="263767"/>
                </a:lnTo>
                <a:lnTo>
                  <a:pt x="238337" y="269681"/>
                </a:lnTo>
                <a:lnTo>
                  <a:pt x="241817" y="278791"/>
                </a:lnTo>
                <a:lnTo>
                  <a:pt x="244079" y="282554"/>
                </a:lnTo>
                <a:lnTo>
                  <a:pt x="246592" y="291815"/>
                </a:lnTo>
                <a:lnTo>
                  <a:pt x="247262" y="296952"/>
                </a:lnTo>
                <a:lnTo>
                  <a:pt x="250547" y="305199"/>
                </a:lnTo>
                <a:lnTo>
                  <a:pt x="254229" y="312040"/>
                </a:lnTo>
                <a:lnTo>
                  <a:pt x="255866" y="318255"/>
                </a:lnTo>
                <a:lnTo>
                  <a:pt x="257255" y="320294"/>
                </a:lnTo>
                <a:lnTo>
                  <a:pt x="259133" y="321652"/>
                </a:lnTo>
                <a:lnTo>
                  <a:pt x="261338" y="322558"/>
                </a:lnTo>
                <a:lnTo>
                  <a:pt x="262808" y="324115"/>
                </a:lnTo>
                <a:lnTo>
                  <a:pt x="263788" y="326105"/>
                </a:lnTo>
                <a:lnTo>
                  <a:pt x="265747" y="3329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3"/>
          <p:cNvSpPr/>
          <p:nvPr/>
        </p:nvSpPr>
        <p:spPr>
          <a:xfrm>
            <a:off x="460833" y="3368992"/>
            <a:ext cx="330695" cy="94299"/>
          </a:xfrm>
          <a:custGeom>
            <a:avLst/>
            <a:gdLst/>
            <a:ahLst/>
            <a:cxnLst/>
            <a:rect l="0" t="0" r="0" b="0"/>
            <a:pathLst>
              <a:path w="330695" h="94299">
                <a:moveTo>
                  <a:pt x="4939" y="94298"/>
                </a:moveTo>
                <a:lnTo>
                  <a:pt x="0" y="94298"/>
                </a:lnTo>
                <a:lnTo>
                  <a:pt x="2109" y="94298"/>
                </a:lnTo>
                <a:lnTo>
                  <a:pt x="3052" y="93345"/>
                </a:lnTo>
                <a:lnTo>
                  <a:pt x="3681" y="91758"/>
                </a:lnTo>
                <a:lnTo>
                  <a:pt x="4100" y="89747"/>
                </a:lnTo>
                <a:lnTo>
                  <a:pt x="5332" y="88406"/>
                </a:lnTo>
                <a:lnTo>
                  <a:pt x="7106" y="87512"/>
                </a:lnTo>
                <a:lnTo>
                  <a:pt x="11617" y="86519"/>
                </a:lnTo>
                <a:lnTo>
                  <a:pt x="19512" y="85961"/>
                </a:lnTo>
                <a:lnTo>
                  <a:pt x="27883" y="85795"/>
                </a:lnTo>
                <a:lnTo>
                  <a:pt x="33552" y="85756"/>
                </a:lnTo>
                <a:lnTo>
                  <a:pt x="38301" y="84793"/>
                </a:lnTo>
                <a:lnTo>
                  <a:pt x="44326" y="83199"/>
                </a:lnTo>
                <a:lnTo>
                  <a:pt x="51199" y="81183"/>
                </a:lnTo>
                <a:lnTo>
                  <a:pt x="58639" y="79840"/>
                </a:lnTo>
                <a:lnTo>
                  <a:pt x="66457" y="78944"/>
                </a:lnTo>
                <a:lnTo>
                  <a:pt x="74526" y="78347"/>
                </a:lnTo>
                <a:lnTo>
                  <a:pt x="82763" y="76996"/>
                </a:lnTo>
                <a:lnTo>
                  <a:pt x="91111" y="75143"/>
                </a:lnTo>
                <a:lnTo>
                  <a:pt x="129593" y="65326"/>
                </a:lnTo>
                <a:lnTo>
                  <a:pt x="138524" y="62600"/>
                </a:lnTo>
                <a:lnTo>
                  <a:pt x="146383" y="59831"/>
                </a:lnTo>
                <a:lnTo>
                  <a:pt x="153528" y="57032"/>
                </a:lnTo>
                <a:lnTo>
                  <a:pt x="162101" y="54214"/>
                </a:lnTo>
                <a:lnTo>
                  <a:pt x="171626" y="51383"/>
                </a:lnTo>
                <a:lnTo>
                  <a:pt x="181786" y="48543"/>
                </a:lnTo>
                <a:lnTo>
                  <a:pt x="200695" y="42847"/>
                </a:lnTo>
                <a:lnTo>
                  <a:pt x="209738" y="39995"/>
                </a:lnTo>
                <a:lnTo>
                  <a:pt x="218624" y="38093"/>
                </a:lnTo>
                <a:lnTo>
                  <a:pt x="227406" y="36826"/>
                </a:lnTo>
                <a:lnTo>
                  <a:pt x="236118" y="35980"/>
                </a:lnTo>
                <a:lnTo>
                  <a:pt x="244783" y="33512"/>
                </a:lnTo>
                <a:lnTo>
                  <a:pt x="253418" y="29961"/>
                </a:lnTo>
                <a:lnTo>
                  <a:pt x="262031" y="25689"/>
                </a:lnTo>
                <a:lnTo>
                  <a:pt x="270631" y="21889"/>
                </a:lnTo>
                <a:lnTo>
                  <a:pt x="279222" y="18403"/>
                </a:lnTo>
                <a:lnTo>
                  <a:pt x="287807" y="15126"/>
                </a:lnTo>
                <a:lnTo>
                  <a:pt x="295435" y="11989"/>
                </a:lnTo>
                <a:lnTo>
                  <a:pt x="302426" y="8945"/>
                </a:lnTo>
                <a:lnTo>
                  <a:pt x="308991" y="5964"/>
                </a:lnTo>
                <a:lnTo>
                  <a:pt x="314320" y="3976"/>
                </a:lnTo>
                <a:lnTo>
                  <a:pt x="318826" y="2651"/>
                </a:lnTo>
                <a:lnTo>
                  <a:pt x="33069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4"/>
          <p:cNvSpPr/>
          <p:nvPr/>
        </p:nvSpPr>
        <p:spPr>
          <a:xfrm>
            <a:off x="842962" y="3326129"/>
            <a:ext cx="205741" cy="214269"/>
          </a:xfrm>
          <a:custGeom>
            <a:avLst/>
            <a:gdLst/>
            <a:ahLst/>
            <a:cxnLst/>
            <a:rect l="0" t="0" r="0" b="0"/>
            <a:pathLst>
              <a:path w="205741" h="214269">
                <a:moveTo>
                  <a:pt x="0" y="8573"/>
                </a:moveTo>
                <a:lnTo>
                  <a:pt x="0" y="13124"/>
                </a:lnTo>
                <a:lnTo>
                  <a:pt x="952" y="14465"/>
                </a:lnTo>
                <a:lnTo>
                  <a:pt x="2540" y="15358"/>
                </a:lnTo>
                <a:lnTo>
                  <a:pt x="4551" y="15954"/>
                </a:lnTo>
                <a:lnTo>
                  <a:pt x="5891" y="17304"/>
                </a:lnTo>
                <a:lnTo>
                  <a:pt x="6785" y="19156"/>
                </a:lnTo>
                <a:lnTo>
                  <a:pt x="7381" y="21343"/>
                </a:lnTo>
                <a:lnTo>
                  <a:pt x="10583" y="26314"/>
                </a:lnTo>
                <a:lnTo>
                  <a:pt x="15181" y="32650"/>
                </a:lnTo>
                <a:lnTo>
                  <a:pt x="17741" y="37007"/>
                </a:lnTo>
                <a:lnTo>
                  <a:pt x="20400" y="41816"/>
                </a:lnTo>
                <a:lnTo>
                  <a:pt x="22172" y="46928"/>
                </a:lnTo>
                <a:lnTo>
                  <a:pt x="23354" y="52241"/>
                </a:lnTo>
                <a:lnTo>
                  <a:pt x="24142" y="57687"/>
                </a:lnTo>
                <a:lnTo>
                  <a:pt x="25619" y="64176"/>
                </a:lnTo>
                <a:lnTo>
                  <a:pt x="27557" y="71359"/>
                </a:lnTo>
                <a:lnTo>
                  <a:pt x="29801" y="79005"/>
                </a:lnTo>
                <a:lnTo>
                  <a:pt x="32250" y="86008"/>
                </a:lnTo>
                <a:lnTo>
                  <a:pt x="34835" y="92581"/>
                </a:lnTo>
                <a:lnTo>
                  <a:pt x="37511" y="98869"/>
                </a:lnTo>
                <a:lnTo>
                  <a:pt x="40247" y="105918"/>
                </a:lnTo>
                <a:lnTo>
                  <a:pt x="45828" y="121370"/>
                </a:lnTo>
                <a:lnTo>
                  <a:pt x="47697" y="128538"/>
                </a:lnTo>
                <a:lnTo>
                  <a:pt x="48943" y="135222"/>
                </a:lnTo>
                <a:lnTo>
                  <a:pt x="49773" y="141584"/>
                </a:lnTo>
                <a:lnTo>
                  <a:pt x="51280" y="147729"/>
                </a:lnTo>
                <a:lnTo>
                  <a:pt x="53236" y="153731"/>
                </a:lnTo>
                <a:lnTo>
                  <a:pt x="55494" y="159638"/>
                </a:lnTo>
                <a:lnTo>
                  <a:pt x="56998" y="165480"/>
                </a:lnTo>
                <a:lnTo>
                  <a:pt x="58001" y="171281"/>
                </a:lnTo>
                <a:lnTo>
                  <a:pt x="58670" y="177052"/>
                </a:lnTo>
                <a:lnTo>
                  <a:pt x="59116" y="181853"/>
                </a:lnTo>
                <a:lnTo>
                  <a:pt x="59413" y="186005"/>
                </a:lnTo>
                <a:lnTo>
                  <a:pt x="59611" y="189726"/>
                </a:lnTo>
                <a:lnTo>
                  <a:pt x="60696" y="193160"/>
                </a:lnTo>
                <a:lnTo>
                  <a:pt x="64441" y="199514"/>
                </a:lnTo>
                <a:lnTo>
                  <a:pt x="69280" y="205513"/>
                </a:lnTo>
                <a:lnTo>
                  <a:pt x="77112" y="214268"/>
                </a:lnTo>
                <a:lnTo>
                  <a:pt x="77140" y="209749"/>
                </a:lnTo>
                <a:lnTo>
                  <a:pt x="76192" y="207460"/>
                </a:lnTo>
                <a:lnTo>
                  <a:pt x="72598" y="202377"/>
                </a:lnTo>
                <a:lnTo>
                  <a:pt x="71259" y="198736"/>
                </a:lnTo>
                <a:lnTo>
                  <a:pt x="70366" y="194403"/>
                </a:lnTo>
                <a:lnTo>
                  <a:pt x="69771" y="189610"/>
                </a:lnTo>
                <a:lnTo>
                  <a:pt x="69374" y="184509"/>
                </a:lnTo>
                <a:lnTo>
                  <a:pt x="69109" y="179204"/>
                </a:lnTo>
                <a:lnTo>
                  <a:pt x="68815" y="168229"/>
                </a:lnTo>
                <a:lnTo>
                  <a:pt x="68583" y="98343"/>
                </a:lnTo>
                <a:lnTo>
                  <a:pt x="69534" y="91280"/>
                </a:lnTo>
                <a:lnTo>
                  <a:pt x="71121" y="83713"/>
                </a:lnTo>
                <a:lnTo>
                  <a:pt x="73132" y="75812"/>
                </a:lnTo>
                <a:lnTo>
                  <a:pt x="75424" y="68639"/>
                </a:lnTo>
                <a:lnTo>
                  <a:pt x="77905" y="61952"/>
                </a:lnTo>
                <a:lnTo>
                  <a:pt x="80512" y="55589"/>
                </a:lnTo>
                <a:lnTo>
                  <a:pt x="84155" y="50395"/>
                </a:lnTo>
                <a:lnTo>
                  <a:pt x="88488" y="45979"/>
                </a:lnTo>
                <a:lnTo>
                  <a:pt x="93282" y="42083"/>
                </a:lnTo>
                <a:lnTo>
                  <a:pt x="98383" y="37581"/>
                </a:lnTo>
                <a:lnTo>
                  <a:pt x="109131" y="27498"/>
                </a:lnTo>
                <a:lnTo>
                  <a:pt x="121341" y="15662"/>
                </a:lnTo>
                <a:lnTo>
                  <a:pt x="125661" y="12347"/>
                </a:lnTo>
                <a:lnTo>
                  <a:pt x="130447" y="9184"/>
                </a:lnTo>
                <a:lnTo>
                  <a:pt x="135542" y="6123"/>
                </a:lnTo>
                <a:lnTo>
                  <a:pt x="141796" y="4082"/>
                </a:lnTo>
                <a:lnTo>
                  <a:pt x="148823" y="2722"/>
                </a:lnTo>
                <a:lnTo>
                  <a:pt x="156366" y="1815"/>
                </a:lnTo>
                <a:lnTo>
                  <a:pt x="163299" y="1210"/>
                </a:lnTo>
                <a:lnTo>
                  <a:pt x="169826" y="807"/>
                </a:lnTo>
                <a:lnTo>
                  <a:pt x="182158" y="359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5"/>
          <p:cNvSpPr/>
          <p:nvPr/>
        </p:nvSpPr>
        <p:spPr>
          <a:xfrm>
            <a:off x="1074419" y="3344723"/>
            <a:ext cx="188596" cy="166005"/>
          </a:xfrm>
          <a:custGeom>
            <a:avLst/>
            <a:gdLst/>
            <a:ahLst/>
            <a:cxnLst/>
            <a:rect l="0" t="0" r="0" b="0"/>
            <a:pathLst>
              <a:path w="188596" h="166005">
                <a:moveTo>
                  <a:pt x="0" y="75704"/>
                </a:moveTo>
                <a:lnTo>
                  <a:pt x="8220" y="83924"/>
                </a:lnTo>
                <a:lnTo>
                  <a:pt x="8468" y="88723"/>
                </a:lnTo>
                <a:lnTo>
                  <a:pt x="9456" y="90098"/>
                </a:lnTo>
                <a:lnTo>
                  <a:pt x="11066" y="91015"/>
                </a:lnTo>
                <a:lnTo>
                  <a:pt x="13093" y="91626"/>
                </a:lnTo>
                <a:lnTo>
                  <a:pt x="14444" y="92987"/>
                </a:lnTo>
                <a:lnTo>
                  <a:pt x="15344" y="94846"/>
                </a:lnTo>
                <a:lnTo>
                  <a:pt x="15945" y="97038"/>
                </a:lnTo>
                <a:lnTo>
                  <a:pt x="18250" y="99452"/>
                </a:lnTo>
                <a:lnTo>
                  <a:pt x="21692" y="102013"/>
                </a:lnTo>
                <a:lnTo>
                  <a:pt x="25891" y="104673"/>
                </a:lnTo>
                <a:lnTo>
                  <a:pt x="29644" y="106447"/>
                </a:lnTo>
                <a:lnTo>
                  <a:pt x="33098" y="107629"/>
                </a:lnTo>
                <a:lnTo>
                  <a:pt x="36353" y="108418"/>
                </a:lnTo>
                <a:lnTo>
                  <a:pt x="40428" y="108943"/>
                </a:lnTo>
                <a:lnTo>
                  <a:pt x="45049" y="109294"/>
                </a:lnTo>
                <a:lnTo>
                  <a:pt x="54312" y="109683"/>
                </a:lnTo>
                <a:lnTo>
                  <a:pt x="61604" y="109856"/>
                </a:lnTo>
                <a:lnTo>
                  <a:pt x="75615" y="109953"/>
                </a:lnTo>
                <a:lnTo>
                  <a:pt x="80890" y="109014"/>
                </a:lnTo>
                <a:lnTo>
                  <a:pt x="86312" y="107436"/>
                </a:lnTo>
                <a:lnTo>
                  <a:pt x="91831" y="105431"/>
                </a:lnTo>
                <a:lnTo>
                  <a:pt x="96463" y="103142"/>
                </a:lnTo>
                <a:lnTo>
                  <a:pt x="100504" y="100663"/>
                </a:lnTo>
                <a:lnTo>
                  <a:pt x="104151" y="98059"/>
                </a:lnTo>
                <a:lnTo>
                  <a:pt x="108486" y="95370"/>
                </a:lnTo>
                <a:lnTo>
                  <a:pt x="113282" y="92624"/>
                </a:lnTo>
                <a:lnTo>
                  <a:pt x="118384" y="89842"/>
                </a:lnTo>
                <a:lnTo>
                  <a:pt x="121785" y="87034"/>
                </a:lnTo>
                <a:lnTo>
                  <a:pt x="124053" y="84210"/>
                </a:lnTo>
                <a:lnTo>
                  <a:pt x="127525" y="77580"/>
                </a:lnTo>
                <a:lnTo>
                  <a:pt x="140254" y="52339"/>
                </a:lnTo>
                <a:lnTo>
                  <a:pt x="143033" y="47745"/>
                </a:lnTo>
                <a:lnTo>
                  <a:pt x="145838" y="43729"/>
                </a:lnTo>
                <a:lnTo>
                  <a:pt x="148660" y="40100"/>
                </a:lnTo>
                <a:lnTo>
                  <a:pt x="150542" y="36728"/>
                </a:lnTo>
                <a:lnTo>
                  <a:pt x="151797" y="33528"/>
                </a:lnTo>
                <a:lnTo>
                  <a:pt x="152633" y="30441"/>
                </a:lnTo>
                <a:lnTo>
                  <a:pt x="153190" y="26479"/>
                </a:lnTo>
                <a:lnTo>
                  <a:pt x="153562" y="21932"/>
                </a:lnTo>
                <a:lnTo>
                  <a:pt x="153810" y="16996"/>
                </a:lnTo>
                <a:lnTo>
                  <a:pt x="153022" y="13706"/>
                </a:lnTo>
                <a:lnTo>
                  <a:pt x="151545" y="11512"/>
                </a:lnTo>
                <a:lnTo>
                  <a:pt x="146411" y="8121"/>
                </a:lnTo>
                <a:lnTo>
                  <a:pt x="142375" y="5884"/>
                </a:lnTo>
                <a:lnTo>
                  <a:pt x="137779" y="3440"/>
                </a:lnTo>
                <a:lnTo>
                  <a:pt x="133763" y="1811"/>
                </a:lnTo>
                <a:lnTo>
                  <a:pt x="130133" y="724"/>
                </a:lnTo>
                <a:lnTo>
                  <a:pt x="126760" y="0"/>
                </a:lnTo>
                <a:lnTo>
                  <a:pt x="122607" y="470"/>
                </a:lnTo>
                <a:lnTo>
                  <a:pt x="117933" y="1735"/>
                </a:lnTo>
                <a:lnTo>
                  <a:pt x="112912" y="3531"/>
                </a:lnTo>
                <a:lnTo>
                  <a:pt x="107660" y="4729"/>
                </a:lnTo>
                <a:lnTo>
                  <a:pt x="102254" y="5527"/>
                </a:lnTo>
                <a:lnTo>
                  <a:pt x="96744" y="6060"/>
                </a:lnTo>
                <a:lnTo>
                  <a:pt x="91166" y="7367"/>
                </a:lnTo>
                <a:lnTo>
                  <a:pt x="85543" y="9191"/>
                </a:lnTo>
                <a:lnTo>
                  <a:pt x="79889" y="11360"/>
                </a:lnTo>
                <a:lnTo>
                  <a:pt x="75167" y="14710"/>
                </a:lnTo>
                <a:lnTo>
                  <a:pt x="71066" y="18849"/>
                </a:lnTo>
                <a:lnTo>
                  <a:pt x="67380" y="23513"/>
                </a:lnTo>
                <a:lnTo>
                  <a:pt x="63018" y="27575"/>
                </a:lnTo>
                <a:lnTo>
                  <a:pt x="58204" y="31236"/>
                </a:lnTo>
                <a:lnTo>
                  <a:pt x="53091" y="34628"/>
                </a:lnTo>
                <a:lnTo>
                  <a:pt x="48729" y="38795"/>
                </a:lnTo>
                <a:lnTo>
                  <a:pt x="44869" y="43478"/>
                </a:lnTo>
                <a:lnTo>
                  <a:pt x="41343" y="48505"/>
                </a:lnTo>
                <a:lnTo>
                  <a:pt x="39944" y="53762"/>
                </a:lnTo>
                <a:lnTo>
                  <a:pt x="39965" y="59171"/>
                </a:lnTo>
                <a:lnTo>
                  <a:pt x="40931" y="64682"/>
                </a:lnTo>
                <a:lnTo>
                  <a:pt x="42527" y="70261"/>
                </a:lnTo>
                <a:lnTo>
                  <a:pt x="44544" y="75886"/>
                </a:lnTo>
                <a:lnTo>
                  <a:pt x="46841" y="81540"/>
                </a:lnTo>
                <a:lnTo>
                  <a:pt x="48373" y="87215"/>
                </a:lnTo>
                <a:lnTo>
                  <a:pt x="49394" y="92903"/>
                </a:lnTo>
                <a:lnTo>
                  <a:pt x="50074" y="98600"/>
                </a:lnTo>
                <a:lnTo>
                  <a:pt x="50528" y="104303"/>
                </a:lnTo>
                <a:lnTo>
                  <a:pt x="50830" y="110010"/>
                </a:lnTo>
                <a:lnTo>
                  <a:pt x="51032" y="115720"/>
                </a:lnTo>
                <a:lnTo>
                  <a:pt x="52119" y="121431"/>
                </a:lnTo>
                <a:lnTo>
                  <a:pt x="53796" y="127144"/>
                </a:lnTo>
                <a:lnTo>
                  <a:pt x="55867" y="132857"/>
                </a:lnTo>
                <a:lnTo>
                  <a:pt x="59152" y="137619"/>
                </a:lnTo>
                <a:lnTo>
                  <a:pt x="63247" y="141745"/>
                </a:lnTo>
                <a:lnTo>
                  <a:pt x="67883" y="145449"/>
                </a:lnTo>
                <a:lnTo>
                  <a:pt x="72878" y="148871"/>
                </a:lnTo>
                <a:lnTo>
                  <a:pt x="78113" y="152105"/>
                </a:lnTo>
                <a:lnTo>
                  <a:pt x="83508" y="155212"/>
                </a:lnTo>
                <a:lnTo>
                  <a:pt x="89010" y="157285"/>
                </a:lnTo>
                <a:lnTo>
                  <a:pt x="94582" y="158666"/>
                </a:lnTo>
                <a:lnTo>
                  <a:pt x="100203" y="159587"/>
                </a:lnTo>
                <a:lnTo>
                  <a:pt x="105854" y="161154"/>
                </a:lnTo>
                <a:lnTo>
                  <a:pt x="111527" y="163150"/>
                </a:lnTo>
                <a:lnTo>
                  <a:pt x="117214" y="165434"/>
                </a:lnTo>
                <a:lnTo>
                  <a:pt x="123863" y="166004"/>
                </a:lnTo>
                <a:lnTo>
                  <a:pt x="131153" y="165432"/>
                </a:lnTo>
                <a:lnTo>
                  <a:pt x="138870" y="164098"/>
                </a:lnTo>
                <a:lnTo>
                  <a:pt x="145920" y="163208"/>
                </a:lnTo>
                <a:lnTo>
                  <a:pt x="152525" y="162615"/>
                </a:lnTo>
                <a:lnTo>
                  <a:pt x="158834" y="162220"/>
                </a:lnTo>
                <a:lnTo>
                  <a:pt x="170923" y="161780"/>
                </a:lnTo>
                <a:lnTo>
                  <a:pt x="188595" y="16142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6"/>
          <p:cNvSpPr/>
          <p:nvPr/>
        </p:nvSpPr>
        <p:spPr>
          <a:xfrm>
            <a:off x="1425911" y="3338405"/>
            <a:ext cx="214294" cy="176134"/>
          </a:xfrm>
          <a:custGeom>
            <a:avLst/>
            <a:gdLst/>
            <a:ahLst/>
            <a:cxnLst/>
            <a:rect l="0" t="0" r="0" b="0"/>
            <a:pathLst>
              <a:path w="214294" h="176134">
                <a:moveTo>
                  <a:pt x="59988" y="13442"/>
                </a:moveTo>
                <a:lnTo>
                  <a:pt x="59988" y="6061"/>
                </a:lnTo>
                <a:lnTo>
                  <a:pt x="59036" y="5664"/>
                </a:lnTo>
                <a:lnTo>
                  <a:pt x="55438" y="5223"/>
                </a:lnTo>
                <a:lnTo>
                  <a:pt x="53144" y="4152"/>
                </a:lnTo>
                <a:lnTo>
                  <a:pt x="48057" y="424"/>
                </a:lnTo>
                <a:lnTo>
                  <a:pt x="46319" y="0"/>
                </a:lnTo>
                <a:lnTo>
                  <a:pt x="45161" y="671"/>
                </a:lnTo>
                <a:lnTo>
                  <a:pt x="44388" y="2070"/>
                </a:lnTo>
                <a:lnTo>
                  <a:pt x="42921" y="3003"/>
                </a:lnTo>
                <a:lnTo>
                  <a:pt x="38750" y="4040"/>
                </a:lnTo>
                <a:lnTo>
                  <a:pt x="33722" y="7041"/>
                </a:lnTo>
                <a:lnTo>
                  <a:pt x="31047" y="9175"/>
                </a:lnTo>
                <a:lnTo>
                  <a:pt x="28312" y="12502"/>
                </a:lnTo>
                <a:lnTo>
                  <a:pt x="25536" y="16626"/>
                </a:lnTo>
                <a:lnTo>
                  <a:pt x="22733" y="21279"/>
                </a:lnTo>
                <a:lnTo>
                  <a:pt x="20864" y="25335"/>
                </a:lnTo>
                <a:lnTo>
                  <a:pt x="19618" y="28991"/>
                </a:lnTo>
                <a:lnTo>
                  <a:pt x="18787" y="32380"/>
                </a:lnTo>
                <a:lnTo>
                  <a:pt x="16329" y="36545"/>
                </a:lnTo>
                <a:lnTo>
                  <a:pt x="12784" y="41227"/>
                </a:lnTo>
                <a:lnTo>
                  <a:pt x="8517" y="46252"/>
                </a:lnTo>
                <a:lnTo>
                  <a:pt x="5671" y="52461"/>
                </a:lnTo>
                <a:lnTo>
                  <a:pt x="3775" y="59457"/>
                </a:lnTo>
                <a:lnTo>
                  <a:pt x="2510" y="66978"/>
                </a:lnTo>
                <a:lnTo>
                  <a:pt x="1667" y="73898"/>
                </a:lnTo>
                <a:lnTo>
                  <a:pt x="1105" y="80416"/>
                </a:lnTo>
                <a:lnTo>
                  <a:pt x="730" y="86666"/>
                </a:lnTo>
                <a:lnTo>
                  <a:pt x="314" y="98691"/>
                </a:lnTo>
                <a:lnTo>
                  <a:pt x="80" y="118711"/>
                </a:lnTo>
                <a:lnTo>
                  <a:pt x="0" y="141974"/>
                </a:lnTo>
                <a:lnTo>
                  <a:pt x="947" y="146755"/>
                </a:lnTo>
                <a:lnTo>
                  <a:pt x="2530" y="151848"/>
                </a:lnTo>
                <a:lnTo>
                  <a:pt x="4538" y="157147"/>
                </a:lnTo>
                <a:lnTo>
                  <a:pt x="6829" y="161633"/>
                </a:lnTo>
                <a:lnTo>
                  <a:pt x="9309" y="165576"/>
                </a:lnTo>
                <a:lnTo>
                  <a:pt x="11914" y="169157"/>
                </a:lnTo>
                <a:lnTo>
                  <a:pt x="14604" y="171545"/>
                </a:lnTo>
                <a:lnTo>
                  <a:pt x="17350" y="173136"/>
                </a:lnTo>
                <a:lnTo>
                  <a:pt x="22940" y="174905"/>
                </a:lnTo>
                <a:lnTo>
                  <a:pt x="28600" y="175691"/>
                </a:lnTo>
                <a:lnTo>
                  <a:pt x="34291" y="176040"/>
                </a:lnTo>
                <a:lnTo>
                  <a:pt x="37142" y="176133"/>
                </a:lnTo>
                <a:lnTo>
                  <a:pt x="40947" y="175243"/>
                </a:lnTo>
                <a:lnTo>
                  <a:pt x="45389" y="173697"/>
                </a:lnTo>
                <a:lnTo>
                  <a:pt x="50256" y="171714"/>
                </a:lnTo>
                <a:lnTo>
                  <a:pt x="54452" y="169439"/>
                </a:lnTo>
                <a:lnTo>
                  <a:pt x="58203" y="166970"/>
                </a:lnTo>
                <a:lnTo>
                  <a:pt x="61655" y="164371"/>
                </a:lnTo>
                <a:lnTo>
                  <a:pt x="64910" y="160734"/>
                </a:lnTo>
                <a:lnTo>
                  <a:pt x="68032" y="156404"/>
                </a:lnTo>
                <a:lnTo>
                  <a:pt x="71066" y="151612"/>
                </a:lnTo>
                <a:lnTo>
                  <a:pt x="74041" y="146513"/>
                </a:lnTo>
                <a:lnTo>
                  <a:pt x="76977" y="141209"/>
                </a:lnTo>
                <a:lnTo>
                  <a:pt x="79886" y="135767"/>
                </a:lnTo>
                <a:lnTo>
                  <a:pt x="83731" y="129282"/>
                </a:lnTo>
                <a:lnTo>
                  <a:pt x="93083" y="114457"/>
                </a:lnTo>
                <a:lnTo>
                  <a:pt x="96339" y="107455"/>
                </a:lnTo>
                <a:lnTo>
                  <a:pt x="98510" y="100883"/>
                </a:lnTo>
                <a:lnTo>
                  <a:pt x="99957" y="94596"/>
                </a:lnTo>
                <a:lnTo>
                  <a:pt x="100922" y="88500"/>
                </a:lnTo>
                <a:lnTo>
                  <a:pt x="101565" y="82530"/>
                </a:lnTo>
                <a:lnTo>
                  <a:pt x="101993" y="76646"/>
                </a:lnTo>
                <a:lnTo>
                  <a:pt x="103232" y="70818"/>
                </a:lnTo>
                <a:lnTo>
                  <a:pt x="105010" y="65028"/>
                </a:lnTo>
                <a:lnTo>
                  <a:pt x="107148" y="59263"/>
                </a:lnTo>
                <a:lnTo>
                  <a:pt x="107620" y="53514"/>
                </a:lnTo>
                <a:lnTo>
                  <a:pt x="106983" y="47777"/>
                </a:lnTo>
                <a:lnTo>
                  <a:pt x="103667" y="33982"/>
                </a:lnTo>
                <a:lnTo>
                  <a:pt x="103214" y="29556"/>
                </a:lnTo>
                <a:lnTo>
                  <a:pt x="102857" y="22145"/>
                </a:lnTo>
                <a:lnTo>
                  <a:pt x="98302" y="22053"/>
                </a:lnTo>
                <a:lnTo>
                  <a:pt x="96961" y="22993"/>
                </a:lnTo>
                <a:lnTo>
                  <a:pt x="96067" y="24572"/>
                </a:lnTo>
                <a:lnTo>
                  <a:pt x="95073" y="28866"/>
                </a:lnTo>
                <a:lnTo>
                  <a:pt x="94632" y="33950"/>
                </a:lnTo>
                <a:lnTo>
                  <a:pt x="95466" y="37591"/>
                </a:lnTo>
                <a:lnTo>
                  <a:pt x="96975" y="41924"/>
                </a:lnTo>
                <a:lnTo>
                  <a:pt x="98934" y="46718"/>
                </a:lnTo>
                <a:lnTo>
                  <a:pt x="101192" y="50866"/>
                </a:lnTo>
                <a:lnTo>
                  <a:pt x="103650" y="54584"/>
                </a:lnTo>
                <a:lnTo>
                  <a:pt x="106241" y="58015"/>
                </a:lnTo>
                <a:lnTo>
                  <a:pt x="108921" y="62207"/>
                </a:lnTo>
                <a:lnTo>
                  <a:pt x="111660" y="66907"/>
                </a:lnTo>
                <a:lnTo>
                  <a:pt x="114439" y="71946"/>
                </a:lnTo>
                <a:lnTo>
                  <a:pt x="118196" y="77209"/>
                </a:lnTo>
                <a:lnTo>
                  <a:pt x="122606" y="82624"/>
                </a:lnTo>
                <a:lnTo>
                  <a:pt x="131633" y="92767"/>
                </a:lnTo>
                <a:lnTo>
                  <a:pt x="138821" y="100450"/>
                </a:lnTo>
                <a:lnTo>
                  <a:pt x="143976" y="104785"/>
                </a:lnTo>
                <a:lnTo>
                  <a:pt x="150270" y="109580"/>
                </a:lnTo>
                <a:lnTo>
                  <a:pt x="157323" y="114681"/>
                </a:lnTo>
                <a:lnTo>
                  <a:pt x="163931" y="119035"/>
                </a:lnTo>
                <a:lnTo>
                  <a:pt x="170241" y="122890"/>
                </a:lnTo>
                <a:lnTo>
                  <a:pt x="176353" y="126412"/>
                </a:lnTo>
                <a:lnTo>
                  <a:pt x="188223" y="132866"/>
                </a:lnTo>
                <a:lnTo>
                  <a:pt x="194056" y="135920"/>
                </a:lnTo>
                <a:lnTo>
                  <a:pt x="198897" y="138909"/>
                </a:lnTo>
                <a:lnTo>
                  <a:pt x="203076" y="141855"/>
                </a:lnTo>
                <a:lnTo>
                  <a:pt x="214293" y="1506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7"/>
          <p:cNvSpPr/>
          <p:nvPr/>
        </p:nvSpPr>
        <p:spPr>
          <a:xfrm>
            <a:off x="2018700" y="3334852"/>
            <a:ext cx="118559" cy="160994"/>
          </a:xfrm>
          <a:custGeom>
            <a:avLst/>
            <a:gdLst/>
            <a:ahLst/>
            <a:cxnLst/>
            <a:rect l="0" t="0" r="0" b="0"/>
            <a:pathLst>
              <a:path w="118559" h="160994">
                <a:moveTo>
                  <a:pt x="32984" y="16995"/>
                </a:moveTo>
                <a:lnTo>
                  <a:pt x="24765" y="8776"/>
                </a:lnTo>
                <a:lnTo>
                  <a:pt x="24517" y="13078"/>
                </a:lnTo>
                <a:lnTo>
                  <a:pt x="23529" y="14384"/>
                </a:lnTo>
                <a:lnTo>
                  <a:pt x="21919" y="15254"/>
                </a:lnTo>
                <a:lnTo>
                  <a:pt x="19892" y="15834"/>
                </a:lnTo>
                <a:lnTo>
                  <a:pt x="18541" y="17174"/>
                </a:lnTo>
                <a:lnTo>
                  <a:pt x="17641" y="19020"/>
                </a:lnTo>
                <a:lnTo>
                  <a:pt x="17040" y="21202"/>
                </a:lnTo>
                <a:lnTo>
                  <a:pt x="13833" y="26168"/>
                </a:lnTo>
                <a:lnTo>
                  <a:pt x="11645" y="28825"/>
                </a:lnTo>
                <a:lnTo>
                  <a:pt x="10185" y="31549"/>
                </a:lnTo>
                <a:lnTo>
                  <a:pt x="9213" y="34318"/>
                </a:lnTo>
                <a:lnTo>
                  <a:pt x="8564" y="37116"/>
                </a:lnTo>
                <a:lnTo>
                  <a:pt x="7179" y="40886"/>
                </a:lnTo>
                <a:lnTo>
                  <a:pt x="5303" y="45305"/>
                </a:lnTo>
                <a:lnTo>
                  <a:pt x="3101" y="50156"/>
                </a:lnTo>
                <a:lnTo>
                  <a:pt x="1632" y="55295"/>
                </a:lnTo>
                <a:lnTo>
                  <a:pt x="653" y="60626"/>
                </a:lnTo>
                <a:lnTo>
                  <a:pt x="0" y="66085"/>
                </a:lnTo>
                <a:lnTo>
                  <a:pt x="517" y="71629"/>
                </a:lnTo>
                <a:lnTo>
                  <a:pt x="1815" y="77230"/>
                </a:lnTo>
                <a:lnTo>
                  <a:pt x="3632" y="82870"/>
                </a:lnTo>
                <a:lnTo>
                  <a:pt x="5796" y="87581"/>
                </a:lnTo>
                <a:lnTo>
                  <a:pt x="8191" y="91675"/>
                </a:lnTo>
                <a:lnTo>
                  <a:pt x="10741" y="95357"/>
                </a:lnTo>
                <a:lnTo>
                  <a:pt x="12440" y="99716"/>
                </a:lnTo>
                <a:lnTo>
                  <a:pt x="13573" y="104527"/>
                </a:lnTo>
                <a:lnTo>
                  <a:pt x="14329" y="109640"/>
                </a:lnTo>
                <a:lnTo>
                  <a:pt x="15785" y="114954"/>
                </a:lnTo>
                <a:lnTo>
                  <a:pt x="17708" y="120401"/>
                </a:lnTo>
                <a:lnTo>
                  <a:pt x="19943" y="125937"/>
                </a:lnTo>
                <a:lnTo>
                  <a:pt x="22385" y="130581"/>
                </a:lnTo>
                <a:lnTo>
                  <a:pt x="24966" y="134629"/>
                </a:lnTo>
                <a:lnTo>
                  <a:pt x="27639" y="138280"/>
                </a:lnTo>
                <a:lnTo>
                  <a:pt x="30373" y="141667"/>
                </a:lnTo>
                <a:lnTo>
                  <a:pt x="33148" y="144877"/>
                </a:lnTo>
                <a:lnTo>
                  <a:pt x="35951" y="147970"/>
                </a:lnTo>
                <a:lnTo>
                  <a:pt x="41606" y="153946"/>
                </a:lnTo>
                <a:lnTo>
                  <a:pt x="44447" y="156873"/>
                </a:lnTo>
                <a:lnTo>
                  <a:pt x="47294" y="158825"/>
                </a:lnTo>
                <a:lnTo>
                  <a:pt x="50144" y="160126"/>
                </a:lnTo>
                <a:lnTo>
                  <a:pt x="52996" y="160993"/>
                </a:lnTo>
                <a:lnTo>
                  <a:pt x="55851" y="160619"/>
                </a:lnTo>
                <a:lnTo>
                  <a:pt x="58706" y="159417"/>
                </a:lnTo>
                <a:lnTo>
                  <a:pt x="61562" y="157663"/>
                </a:lnTo>
                <a:lnTo>
                  <a:pt x="64419" y="156494"/>
                </a:lnTo>
                <a:lnTo>
                  <a:pt x="67276" y="155714"/>
                </a:lnTo>
                <a:lnTo>
                  <a:pt x="70133" y="155195"/>
                </a:lnTo>
                <a:lnTo>
                  <a:pt x="73942" y="153895"/>
                </a:lnTo>
                <a:lnTo>
                  <a:pt x="78387" y="152077"/>
                </a:lnTo>
                <a:lnTo>
                  <a:pt x="83256" y="149912"/>
                </a:lnTo>
                <a:lnTo>
                  <a:pt x="87454" y="146564"/>
                </a:lnTo>
                <a:lnTo>
                  <a:pt x="91205" y="142427"/>
                </a:lnTo>
                <a:lnTo>
                  <a:pt x="94658" y="137764"/>
                </a:lnTo>
                <a:lnTo>
                  <a:pt x="97913" y="132750"/>
                </a:lnTo>
                <a:lnTo>
                  <a:pt x="101035" y="127502"/>
                </a:lnTo>
                <a:lnTo>
                  <a:pt x="104069" y="122099"/>
                </a:lnTo>
                <a:lnTo>
                  <a:pt x="109980" y="111015"/>
                </a:lnTo>
                <a:lnTo>
                  <a:pt x="112890" y="105393"/>
                </a:lnTo>
                <a:lnTo>
                  <a:pt x="114830" y="99739"/>
                </a:lnTo>
                <a:lnTo>
                  <a:pt x="116123" y="94066"/>
                </a:lnTo>
                <a:lnTo>
                  <a:pt x="116985" y="88378"/>
                </a:lnTo>
                <a:lnTo>
                  <a:pt x="117560" y="81728"/>
                </a:lnTo>
                <a:lnTo>
                  <a:pt x="117943" y="74438"/>
                </a:lnTo>
                <a:lnTo>
                  <a:pt x="118369" y="59671"/>
                </a:lnTo>
                <a:lnTo>
                  <a:pt x="118558" y="46757"/>
                </a:lnTo>
                <a:lnTo>
                  <a:pt x="117656" y="41599"/>
                </a:lnTo>
                <a:lnTo>
                  <a:pt x="116102" y="37208"/>
                </a:lnTo>
                <a:lnTo>
                  <a:pt x="114114" y="33328"/>
                </a:lnTo>
                <a:lnTo>
                  <a:pt x="111836" y="29788"/>
                </a:lnTo>
                <a:lnTo>
                  <a:pt x="109364" y="26476"/>
                </a:lnTo>
                <a:lnTo>
                  <a:pt x="106765" y="23316"/>
                </a:lnTo>
                <a:lnTo>
                  <a:pt x="104078" y="20257"/>
                </a:lnTo>
                <a:lnTo>
                  <a:pt x="101336" y="17265"/>
                </a:lnTo>
                <a:lnTo>
                  <a:pt x="98554" y="14317"/>
                </a:lnTo>
                <a:lnTo>
                  <a:pt x="94795" y="11400"/>
                </a:lnTo>
                <a:lnTo>
                  <a:pt x="90384" y="8502"/>
                </a:lnTo>
                <a:lnTo>
                  <a:pt x="78719" y="1559"/>
                </a:lnTo>
                <a:lnTo>
                  <a:pt x="75856" y="989"/>
                </a:lnTo>
                <a:lnTo>
                  <a:pt x="72043" y="610"/>
                </a:lnTo>
                <a:lnTo>
                  <a:pt x="63679" y="188"/>
                </a:lnTo>
                <a:lnTo>
                  <a:pt x="56786" y="0"/>
                </a:lnTo>
                <a:lnTo>
                  <a:pt x="53615" y="902"/>
                </a:lnTo>
                <a:lnTo>
                  <a:pt x="50548" y="2457"/>
                </a:lnTo>
                <a:lnTo>
                  <a:pt x="47551" y="4446"/>
                </a:lnTo>
                <a:lnTo>
                  <a:pt x="44600" y="5771"/>
                </a:lnTo>
                <a:lnTo>
                  <a:pt x="41681" y="6655"/>
                </a:lnTo>
                <a:lnTo>
                  <a:pt x="38782" y="7244"/>
                </a:lnTo>
                <a:lnTo>
                  <a:pt x="36849" y="8590"/>
                </a:lnTo>
                <a:lnTo>
                  <a:pt x="35561" y="10439"/>
                </a:lnTo>
                <a:lnTo>
                  <a:pt x="33494" y="15700"/>
                </a:lnTo>
                <a:lnTo>
                  <a:pt x="33211" y="18959"/>
                </a:lnTo>
                <a:lnTo>
                  <a:pt x="32984" y="255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8"/>
          <p:cNvSpPr/>
          <p:nvPr/>
        </p:nvSpPr>
        <p:spPr>
          <a:xfrm>
            <a:off x="2252869" y="3154680"/>
            <a:ext cx="81709" cy="471488"/>
          </a:xfrm>
          <a:custGeom>
            <a:avLst/>
            <a:gdLst/>
            <a:ahLst/>
            <a:cxnLst/>
            <a:rect l="0" t="0" r="0" b="0"/>
            <a:pathLst>
              <a:path w="81709" h="471488">
                <a:moveTo>
                  <a:pt x="81708" y="0"/>
                </a:moveTo>
                <a:lnTo>
                  <a:pt x="58405" y="0"/>
                </a:lnTo>
                <a:lnTo>
                  <a:pt x="56647" y="952"/>
                </a:lnTo>
                <a:lnTo>
                  <a:pt x="54524" y="2540"/>
                </a:lnTo>
                <a:lnTo>
                  <a:pt x="52155" y="4551"/>
                </a:lnTo>
                <a:lnTo>
                  <a:pt x="49623" y="7796"/>
                </a:lnTo>
                <a:lnTo>
                  <a:pt x="46983" y="11865"/>
                </a:lnTo>
                <a:lnTo>
                  <a:pt x="44271" y="16482"/>
                </a:lnTo>
                <a:lnTo>
                  <a:pt x="41510" y="21465"/>
                </a:lnTo>
                <a:lnTo>
                  <a:pt x="35902" y="32082"/>
                </a:lnTo>
                <a:lnTo>
                  <a:pt x="34026" y="37581"/>
                </a:lnTo>
                <a:lnTo>
                  <a:pt x="31941" y="48770"/>
                </a:lnTo>
                <a:lnTo>
                  <a:pt x="29480" y="54421"/>
                </a:lnTo>
                <a:lnTo>
                  <a:pt x="25934" y="60093"/>
                </a:lnTo>
                <a:lnTo>
                  <a:pt x="21666" y="65779"/>
                </a:lnTo>
                <a:lnTo>
                  <a:pt x="17867" y="72428"/>
                </a:lnTo>
                <a:lnTo>
                  <a:pt x="14382" y="79717"/>
                </a:lnTo>
                <a:lnTo>
                  <a:pt x="11107" y="87435"/>
                </a:lnTo>
                <a:lnTo>
                  <a:pt x="8923" y="95437"/>
                </a:lnTo>
                <a:lnTo>
                  <a:pt x="7467" y="103630"/>
                </a:lnTo>
                <a:lnTo>
                  <a:pt x="6497" y="111949"/>
                </a:lnTo>
                <a:lnTo>
                  <a:pt x="4897" y="121305"/>
                </a:lnTo>
                <a:lnTo>
                  <a:pt x="2878" y="131352"/>
                </a:lnTo>
                <a:lnTo>
                  <a:pt x="580" y="141861"/>
                </a:lnTo>
                <a:lnTo>
                  <a:pt x="0" y="152676"/>
                </a:lnTo>
                <a:lnTo>
                  <a:pt x="566" y="163696"/>
                </a:lnTo>
                <a:lnTo>
                  <a:pt x="1896" y="174853"/>
                </a:lnTo>
                <a:lnTo>
                  <a:pt x="2782" y="185149"/>
                </a:lnTo>
                <a:lnTo>
                  <a:pt x="3373" y="194870"/>
                </a:lnTo>
                <a:lnTo>
                  <a:pt x="3767" y="204208"/>
                </a:lnTo>
                <a:lnTo>
                  <a:pt x="4205" y="224744"/>
                </a:lnTo>
                <a:lnTo>
                  <a:pt x="4322" y="235554"/>
                </a:lnTo>
                <a:lnTo>
                  <a:pt x="7257" y="245619"/>
                </a:lnTo>
                <a:lnTo>
                  <a:pt x="12072" y="255185"/>
                </a:lnTo>
                <a:lnTo>
                  <a:pt x="18139" y="264421"/>
                </a:lnTo>
                <a:lnTo>
                  <a:pt x="23136" y="273435"/>
                </a:lnTo>
                <a:lnTo>
                  <a:pt x="27420" y="282303"/>
                </a:lnTo>
                <a:lnTo>
                  <a:pt x="31229" y="291072"/>
                </a:lnTo>
                <a:lnTo>
                  <a:pt x="34720" y="299775"/>
                </a:lnTo>
                <a:lnTo>
                  <a:pt x="41140" y="317066"/>
                </a:lnTo>
                <a:lnTo>
                  <a:pt x="43232" y="325677"/>
                </a:lnTo>
                <a:lnTo>
                  <a:pt x="44628" y="334275"/>
                </a:lnTo>
                <a:lnTo>
                  <a:pt x="45558" y="342865"/>
                </a:lnTo>
                <a:lnTo>
                  <a:pt x="47130" y="351449"/>
                </a:lnTo>
                <a:lnTo>
                  <a:pt x="49131" y="360029"/>
                </a:lnTo>
                <a:lnTo>
                  <a:pt x="51417" y="368607"/>
                </a:lnTo>
                <a:lnTo>
                  <a:pt x="53894" y="376230"/>
                </a:lnTo>
                <a:lnTo>
                  <a:pt x="56498" y="383218"/>
                </a:lnTo>
                <a:lnTo>
                  <a:pt x="59186" y="389781"/>
                </a:lnTo>
                <a:lnTo>
                  <a:pt x="60979" y="397014"/>
                </a:lnTo>
                <a:lnTo>
                  <a:pt x="62173" y="404693"/>
                </a:lnTo>
                <a:lnTo>
                  <a:pt x="62970" y="412670"/>
                </a:lnTo>
                <a:lnTo>
                  <a:pt x="64453" y="419894"/>
                </a:lnTo>
                <a:lnTo>
                  <a:pt x="66395" y="426614"/>
                </a:lnTo>
                <a:lnTo>
                  <a:pt x="68642" y="432999"/>
                </a:lnTo>
                <a:lnTo>
                  <a:pt x="71092" y="438208"/>
                </a:lnTo>
                <a:lnTo>
                  <a:pt x="73678" y="442634"/>
                </a:lnTo>
                <a:lnTo>
                  <a:pt x="76355" y="446537"/>
                </a:lnTo>
                <a:lnTo>
                  <a:pt x="78139" y="450091"/>
                </a:lnTo>
                <a:lnTo>
                  <a:pt x="80122" y="456580"/>
                </a:lnTo>
                <a:lnTo>
                  <a:pt x="81690" y="471257"/>
                </a:lnTo>
                <a:lnTo>
                  <a:pt x="81708" y="4714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49"/>
          <p:cNvSpPr/>
          <p:nvPr/>
        </p:nvSpPr>
        <p:spPr>
          <a:xfrm>
            <a:off x="2214562" y="3420427"/>
            <a:ext cx="222886" cy="51436"/>
          </a:xfrm>
          <a:custGeom>
            <a:avLst/>
            <a:gdLst/>
            <a:ahLst/>
            <a:cxnLst/>
            <a:rect l="0" t="0" r="0" b="0"/>
            <a:pathLst>
              <a:path w="222886" h="51436">
                <a:moveTo>
                  <a:pt x="0" y="51435"/>
                </a:moveTo>
                <a:lnTo>
                  <a:pt x="0" y="44054"/>
                </a:lnTo>
                <a:lnTo>
                  <a:pt x="1905" y="42705"/>
                </a:lnTo>
                <a:lnTo>
                  <a:pt x="5080" y="40852"/>
                </a:lnTo>
                <a:lnTo>
                  <a:pt x="9102" y="38665"/>
                </a:lnTo>
                <a:lnTo>
                  <a:pt x="23863" y="31035"/>
                </a:lnTo>
                <a:lnTo>
                  <a:pt x="30196" y="28310"/>
                </a:lnTo>
                <a:lnTo>
                  <a:pt x="37276" y="25541"/>
                </a:lnTo>
                <a:lnTo>
                  <a:pt x="52762" y="19924"/>
                </a:lnTo>
                <a:lnTo>
                  <a:pt x="94473" y="5705"/>
                </a:lnTo>
                <a:lnTo>
                  <a:pt x="102987" y="3803"/>
                </a:lnTo>
                <a:lnTo>
                  <a:pt x="111520" y="2536"/>
                </a:lnTo>
                <a:lnTo>
                  <a:pt x="120067" y="1690"/>
                </a:lnTo>
                <a:lnTo>
                  <a:pt x="129574" y="1127"/>
                </a:lnTo>
                <a:lnTo>
                  <a:pt x="150299" y="501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0"/>
          <p:cNvSpPr/>
          <p:nvPr/>
        </p:nvSpPr>
        <p:spPr>
          <a:xfrm>
            <a:off x="2815035" y="3386137"/>
            <a:ext cx="205343" cy="158832"/>
          </a:xfrm>
          <a:custGeom>
            <a:avLst/>
            <a:gdLst/>
            <a:ahLst/>
            <a:cxnLst/>
            <a:rect l="0" t="0" r="0" b="0"/>
            <a:pathLst>
              <a:path w="205343" h="158832">
                <a:moveTo>
                  <a:pt x="85327" y="0"/>
                </a:moveTo>
                <a:lnTo>
                  <a:pt x="73395" y="0"/>
                </a:lnTo>
                <a:lnTo>
                  <a:pt x="70705" y="953"/>
                </a:lnTo>
                <a:lnTo>
                  <a:pt x="65176" y="4551"/>
                </a:lnTo>
                <a:lnTo>
                  <a:pt x="59543" y="6785"/>
                </a:lnTo>
                <a:lnTo>
                  <a:pt x="56708" y="7381"/>
                </a:lnTo>
                <a:lnTo>
                  <a:pt x="52913" y="8731"/>
                </a:lnTo>
                <a:lnTo>
                  <a:pt x="48477" y="10583"/>
                </a:lnTo>
                <a:lnTo>
                  <a:pt x="43616" y="12771"/>
                </a:lnTo>
                <a:lnTo>
                  <a:pt x="39422" y="15181"/>
                </a:lnTo>
                <a:lnTo>
                  <a:pt x="35673" y="17741"/>
                </a:lnTo>
                <a:lnTo>
                  <a:pt x="32222" y="20400"/>
                </a:lnTo>
                <a:lnTo>
                  <a:pt x="28969" y="24077"/>
                </a:lnTo>
                <a:lnTo>
                  <a:pt x="25847" y="28434"/>
                </a:lnTo>
                <a:lnTo>
                  <a:pt x="22814" y="33244"/>
                </a:lnTo>
                <a:lnTo>
                  <a:pt x="19839" y="37402"/>
                </a:lnTo>
                <a:lnTo>
                  <a:pt x="16903" y="41128"/>
                </a:lnTo>
                <a:lnTo>
                  <a:pt x="13994" y="44563"/>
                </a:lnTo>
                <a:lnTo>
                  <a:pt x="12054" y="48759"/>
                </a:lnTo>
                <a:lnTo>
                  <a:pt x="10761" y="53461"/>
                </a:lnTo>
                <a:lnTo>
                  <a:pt x="9899" y="58501"/>
                </a:lnTo>
                <a:lnTo>
                  <a:pt x="8371" y="63765"/>
                </a:lnTo>
                <a:lnTo>
                  <a:pt x="6401" y="69180"/>
                </a:lnTo>
                <a:lnTo>
                  <a:pt x="4135" y="74695"/>
                </a:lnTo>
                <a:lnTo>
                  <a:pt x="2624" y="80277"/>
                </a:lnTo>
                <a:lnTo>
                  <a:pt x="1616" y="85903"/>
                </a:lnTo>
                <a:lnTo>
                  <a:pt x="945" y="91559"/>
                </a:lnTo>
                <a:lnTo>
                  <a:pt x="497" y="97234"/>
                </a:lnTo>
                <a:lnTo>
                  <a:pt x="199" y="102923"/>
                </a:lnTo>
                <a:lnTo>
                  <a:pt x="0" y="108620"/>
                </a:lnTo>
                <a:lnTo>
                  <a:pt x="820" y="113371"/>
                </a:lnTo>
                <a:lnTo>
                  <a:pt x="2319" y="117491"/>
                </a:lnTo>
                <a:lnTo>
                  <a:pt x="6524" y="125561"/>
                </a:lnTo>
                <a:lnTo>
                  <a:pt x="11569" y="135497"/>
                </a:lnTo>
                <a:lnTo>
                  <a:pt x="13295" y="139862"/>
                </a:lnTo>
                <a:lnTo>
                  <a:pt x="14445" y="143724"/>
                </a:lnTo>
                <a:lnTo>
                  <a:pt x="15213" y="147251"/>
                </a:lnTo>
                <a:lnTo>
                  <a:pt x="16677" y="149602"/>
                </a:lnTo>
                <a:lnTo>
                  <a:pt x="18605" y="151170"/>
                </a:lnTo>
                <a:lnTo>
                  <a:pt x="20843" y="152215"/>
                </a:lnTo>
                <a:lnTo>
                  <a:pt x="25870" y="155916"/>
                </a:lnTo>
                <a:lnTo>
                  <a:pt x="28544" y="158236"/>
                </a:lnTo>
                <a:lnTo>
                  <a:pt x="31279" y="158831"/>
                </a:lnTo>
                <a:lnTo>
                  <a:pt x="34055" y="158275"/>
                </a:lnTo>
                <a:lnTo>
                  <a:pt x="40803" y="155089"/>
                </a:lnTo>
                <a:lnTo>
                  <a:pt x="51074" y="149987"/>
                </a:lnTo>
                <a:lnTo>
                  <a:pt x="54872" y="146664"/>
                </a:lnTo>
                <a:lnTo>
                  <a:pt x="58356" y="142543"/>
                </a:lnTo>
                <a:lnTo>
                  <a:pt x="61631" y="137891"/>
                </a:lnTo>
                <a:lnTo>
                  <a:pt x="64767" y="132885"/>
                </a:lnTo>
                <a:lnTo>
                  <a:pt x="67811" y="127643"/>
                </a:lnTo>
                <a:lnTo>
                  <a:pt x="73732" y="116737"/>
                </a:lnTo>
                <a:lnTo>
                  <a:pt x="79539" y="105541"/>
                </a:lnTo>
                <a:lnTo>
                  <a:pt x="81468" y="99888"/>
                </a:lnTo>
                <a:lnTo>
                  <a:pt x="82754" y="94215"/>
                </a:lnTo>
                <a:lnTo>
                  <a:pt x="83612" y="88527"/>
                </a:lnTo>
                <a:lnTo>
                  <a:pt x="84184" y="82831"/>
                </a:lnTo>
                <a:lnTo>
                  <a:pt x="84565" y="77128"/>
                </a:lnTo>
                <a:lnTo>
                  <a:pt x="84819" y="71421"/>
                </a:lnTo>
                <a:lnTo>
                  <a:pt x="84036" y="65712"/>
                </a:lnTo>
                <a:lnTo>
                  <a:pt x="82561" y="60000"/>
                </a:lnTo>
                <a:lnTo>
                  <a:pt x="80626" y="54288"/>
                </a:lnTo>
                <a:lnTo>
                  <a:pt x="77430" y="49527"/>
                </a:lnTo>
                <a:lnTo>
                  <a:pt x="73395" y="45400"/>
                </a:lnTo>
                <a:lnTo>
                  <a:pt x="68800" y="41697"/>
                </a:lnTo>
                <a:lnTo>
                  <a:pt x="64784" y="38276"/>
                </a:lnTo>
                <a:lnTo>
                  <a:pt x="61154" y="35042"/>
                </a:lnTo>
                <a:lnTo>
                  <a:pt x="53035" y="27560"/>
                </a:lnTo>
                <a:lnTo>
                  <a:pt x="51417" y="26946"/>
                </a:lnTo>
                <a:lnTo>
                  <a:pt x="46493" y="26081"/>
                </a:lnTo>
                <a:lnTo>
                  <a:pt x="47055" y="25960"/>
                </a:lnTo>
                <a:lnTo>
                  <a:pt x="50250" y="25765"/>
                </a:lnTo>
                <a:lnTo>
                  <a:pt x="50513" y="26702"/>
                </a:lnTo>
                <a:lnTo>
                  <a:pt x="50804" y="30283"/>
                </a:lnTo>
                <a:lnTo>
                  <a:pt x="53739" y="33524"/>
                </a:lnTo>
                <a:lnTo>
                  <a:pt x="58553" y="37589"/>
                </a:lnTo>
                <a:lnTo>
                  <a:pt x="64620" y="42204"/>
                </a:lnTo>
                <a:lnTo>
                  <a:pt x="69618" y="46234"/>
                </a:lnTo>
                <a:lnTo>
                  <a:pt x="73902" y="49873"/>
                </a:lnTo>
                <a:lnTo>
                  <a:pt x="77710" y="53251"/>
                </a:lnTo>
                <a:lnTo>
                  <a:pt x="81202" y="57408"/>
                </a:lnTo>
                <a:lnTo>
                  <a:pt x="84482" y="62085"/>
                </a:lnTo>
                <a:lnTo>
                  <a:pt x="87621" y="67107"/>
                </a:lnTo>
                <a:lnTo>
                  <a:pt x="91619" y="72361"/>
                </a:lnTo>
                <a:lnTo>
                  <a:pt x="96189" y="77768"/>
                </a:lnTo>
                <a:lnTo>
                  <a:pt x="105395" y="87904"/>
                </a:lnTo>
                <a:lnTo>
                  <a:pt x="112661" y="95583"/>
                </a:lnTo>
                <a:lnTo>
                  <a:pt x="122107" y="105262"/>
                </a:lnTo>
                <a:lnTo>
                  <a:pt x="126039" y="108275"/>
                </a:lnTo>
                <a:lnTo>
                  <a:pt x="130566" y="111235"/>
                </a:lnTo>
                <a:lnTo>
                  <a:pt x="135489" y="114162"/>
                </a:lnTo>
                <a:lnTo>
                  <a:pt x="140676" y="117066"/>
                </a:lnTo>
                <a:lnTo>
                  <a:pt x="151519" y="122832"/>
                </a:lnTo>
                <a:lnTo>
                  <a:pt x="157077" y="124750"/>
                </a:lnTo>
                <a:lnTo>
                  <a:pt x="162688" y="126030"/>
                </a:lnTo>
                <a:lnTo>
                  <a:pt x="168334" y="126882"/>
                </a:lnTo>
                <a:lnTo>
                  <a:pt x="174002" y="127451"/>
                </a:lnTo>
                <a:lnTo>
                  <a:pt x="179686" y="127830"/>
                </a:lnTo>
                <a:lnTo>
                  <a:pt x="190130" y="128251"/>
                </a:lnTo>
                <a:lnTo>
                  <a:pt x="205342" y="1285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51"/>
          <p:cNvSpPr/>
          <p:nvPr/>
        </p:nvSpPr>
        <p:spPr>
          <a:xfrm>
            <a:off x="3329003" y="3291840"/>
            <a:ext cx="143875" cy="248603"/>
          </a:xfrm>
          <a:custGeom>
            <a:avLst/>
            <a:gdLst/>
            <a:ahLst/>
            <a:cxnLst/>
            <a:rect l="0" t="0" r="0" b="0"/>
            <a:pathLst>
              <a:path w="143875" h="248603">
                <a:moveTo>
                  <a:pt x="94281" y="0"/>
                </a:moveTo>
                <a:lnTo>
                  <a:pt x="78681" y="0"/>
                </a:lnTo>
                <a:lnTo>
                  <a:pt x="76262" y="952"/>
                </a:lnTo>
                <a:lnTo>
                  <a:pt x="72743" y="2539"/>
                </a:lnTo>
                <a:lnTo>
                  <a:pt x="58690" y="9325"/>
                </a:lnTo>
                <a:lnTo>
                  <a:pt x="53409" y="11931"/>
                </a:lnTo>
                <a:lnTo>
                  <a:pt x="48935" y="14622"/>
                </a:lnTo>
                <a:lnTo>
                  <a:pt x="45001" y="17368"/>
                </a:lnTo>
                <a:lnTo>
                  <a:pt x="41425" y="20151"/>
                </a:lnTo>
                <a:lnTo>
                  <a:pt x="38089" y="22959"/>
                </a:lnTo>
                <a:lnTo>
                  <a:pt x="34912" y="25783"/>
                </a:lnTo>
                <a:lnTo>
                  <a:pt x="31842" y="28618"/>
                </a:lnTo>
                <a:lnTo>
                  <a:pt x="18419" y="41711"/>
                </a:lnTo>
                <a:lnTo>
                  <a:pt x="6928" y="53105"/>
                </a:lnTo>
                <a:lnTo>
                  <a:pt x="4614" y="56358"/>
                </a:lnTo>
                <a:lnTo>
                  <a:pt x="2042" y="62513"/>
                </a:lnTo>
                <a:lnTo>
                  <a:pt x="1356" y="66440"/>
                </a:lnTo>
                <a:lnTo>
                  <a:pt x="899" y="70963"/>
                </a:lnTo>
                <a:lnTo>
                  <a:pt x="391" y="80116"/>
                </a:lnTo>
                <a:lnTo>
                  <a:pt x="165" y="87360"/>
                </a:lnTo>
                <a:lnTo>
                  <a:pt x="20" y="99771"/>
                </a:lnTo>
                <a:lnTo>
                  <a:pt x="0" y="105620"/>
                </a:lnTo>
                <a:lnTo>
                  <a:pt x="1899" y="108513"/>
                </a:lnTo>
                <a:lnTo>
                  <a:pt x="5071" y="111394"/>
                </a:lnTo>
                <a:lnTo>
                  <a:pt x="9090" y="114268"/>
                </a:lnTo>
                <a:lnTo>
                  <a:pt x="13675" y="117136"/>
                </a:lnTo>
                <a:lnTo>
                  <a:pt x="18636" y="120000"/>
                </a:lnTo>
                <a:lnTo>
                  <a:pt x="23849" y="122863"/>
                </a:lnTo>
                <a:lnTo>
                  <a:pt x="30181" y="125723"/>
                </a:lnTo>
                <a:lnTo>
                  <a:pt x="37260" y="128583"/>
                </a:lnTo>
                <a:lnTo>
                  <a:pt x="44837" y="131442"/>
                </a:lnTo>
                <a:lnTo>
                  <a:pt x="51794" y="133348"/>
                </a:lnTo>
                <a:lnTo>
                  <a:pt x="58337" y="134618"/>
                </a:lnTo>
                <a:lnTo>
                  <a:pt x="64603" y="135465"/>
                </a:lnTo>
                <a:lnTo>
                  <a:pt x="70686" y="136983"/>
                </a:lnTo>
                <a:lnTo>
                  <a:pt x="76646" y="138947"/>
                </a:lnTo>
                <a:lnTo>
                  <a:pt x="82525" y="141208"/>
                </a:lnTo>
                <a:lnTo>
                  <a:pt x="88349" y="142717"/>
                </a:lnTo>
                <a:lnTo>
                  <a:pt x="94136" y="143722"/>
                </a:lnTo>
                <a:lnTo>
                  <a:pt x="99900" y="144392"/>
                </a:lnTo>
                <a:lnTo>
                  <a:pt x="105647" y="145791"/>
                </a:lnTo>
                <a:lnTo>
                  <a:pt x="111383" y="147676"/>
                </a:lnTo>
                <a:lnTo>
                  <a:pt x="117113" y="149886"/>
                </a:lnTo>
                <a:lnTo>
                  <a:pt x="121885" y="152311"/>
                </a:lnTo>
                <a:lnTo>
                  <a:pt x="126019" y="154881"/>
                </a:lnTo>
                <a:lnTo>
                  <a:pt x="129727" y="157546"/>
                </a:lnTo>
                <a:lnTo>
                  <a:pt x="133152" y="160276"/>
                </a:lnTo>
                <a:lnTo>
                  <a:pt x="136388" y="163048"/>
                </a:lnTo>
                <a:lnTo>
                  <a:pt x="139498" y="165848"/>
                </a:lnTo>
                <a:lnTo>
                  <a:pt x="141570" y="168668"/>
                </a:lnTo>
                <a:lnTo>
                  <a:pt x="143874" y="174341"/>
                </a:lnTo>
                <a:lnTo>
                  <a:pt x="143536" y="177187"/>
                </a:lnTo>
                <a:lnTo>
                  <a:pt x="142357" y="180037"/>
                </a:lnTo>
                <a:lnTo>
                  <a:pt x="138509" y="186696"/>
                </a:lnTo>
                <a:lnTo>
                  <a:pt x="133623" y="196006"/>
                </a:lnTo>
                <a:lnTo>
                  <a:pt x="130034" y="200203"/>
                </a:lnTo>
                <a:lnTo>
                  <a:pt x="125737" y="203953"/>
                </a:lnTo>
                <a:lnTo>
                  <a:pt x="120967" y="207406"/>
                </a:lnTo>
                <a:lnTo>
                  <a:pt x="115882" y="210661"/>
                </a:lnTo>
                <a:lnTo>
                  <a:pt x="110587" y="213783"/>
                </a:lnTo>
                <a:lnTo>
                  <a:pt x="105152" y="216817"/>
                </a:lnTo>
                <a:lnTo>
                  <a:pt x="100576" y="219792"/>
                </a:lnTo>
                <a:lnTo>
                  <a:pt x="96573" y="222728"/>
                </a:lnTo>
                <a:lnTo>
                  <a:pt x="92952" y="225637"/>
                </a:lnTo>
                <a:lnTo>
                  <a:pt x="88632" y="228530"/>
                </a:lnTo>
                <a:lnTo>
                  <a:pt x="83848" y="231411"/>
                </a:lnTo>
                <a:lnTo>
                  <a:pt x="78753" y="234283"/>
                </a:lnTo>
                <a:lnTo>
                  <a:pt x="74404" y="237151"/>
                </a:lnTo>
                <a:lnTo>
                  <a:pt x="70553" y="240016"/>
                </a:lnTo>
                <a:lnTo>
                  <a:pt x="67032" y="242878"/>
                </a:lnTo>
                <a:lnTo>
                  <a:pt x="63733" y="244786"/>
                </a:lnTo>
                <a:lnTo>
                  <a:pt x="60581" y="246058"/>
                </a:lnTo>
                <a:lnTo>
                  <a:pt x="57527" y="246906"/>
                </a:lnTo>
                <a:lnTo>
                  <a:pt x="54538" y="247471"/>
                </a:lnTo>
                <a:lnTo>
                  <a:pt x="51594" y="247848"/>
                </a:lnTo>
                <a:lnTo>
                  <a:pt x="42847" y="2486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2"/>
          <p:cNvSpPr/>
          <p:nvPr/>
        </p:nvSpPr>
        <p:spPr>
          <a:xfrm>
            <a:off x="3504459" y="3330079"/>
            <a:ext cx="171953" cy="158929"/>
          </a:xfrm>
          <a:custGeom>
            <a:avLst/>
            <a:gdLst/>
            <a:ahLst/>
            <a:cxnLst/>
            <a:rect l="0" t="0" r="0" b="0"/>
            <a:pathLst>
              <a:path w="171953" h="158929">
                <a:moveTo>
                  <a:pt x="4550" y="98921"/>
                </a:moveTo>
                <a:lnTo>
                  <a:pt x="0" y="98921"/>
                </a:lnTo>
                <a:lnTo>
                  <a:pt x="53373" y="98921"/>
                </a:lnTo>
                <a:lnTo>
                  <a:pt x="58054" y="97968"/>
                </a:lnTo>
                <a:lnTo>
                  <a:pt x="62127" y="96381"/>
                </a:lnTo>
                <a:lnTo>
                  <a:pt x="65795" y="94370"/>
                </a:lnTo>
                <a:lnTo>
                  <a:pt x="80059" y="86989"/>
                </a:lnTo>
                <a:lnTo>
                  <a:pt x="86322" y="84299"/>
                </a:lnTo>
                <a:lnTo>
                  <a:pt x="93355" y="81553"/>
                </a:lnTo>
                <a:lnTo>
                  <a:pt x="100901" y="78769"/>
                </a:lnTo>
                <a:lnTo>
                  <a:pt x="107836" y="75961"/>
                </a:lnTo>
                <a:lnTo>
                  <a:pt x="114365" y="73137"/>
                </a:lnTo>
                <a:lnTo>
                  <a:pt x="120623" y="70302"/>
                </a:lnTo>
                <a:lnTo>
                  <a:pt x="125748" y="67459"/>
                </a:lnTo>
                <a:lnTo>
                  <a:pt x="130116" y="64611"/>
                </a:lnTo>
                <a:lnTo>
                  <a:pt x="133981" y="61760"/>
                </a:lnTo>
                <a:lnTo>
                  <a:pt x="138462" y="58907"/>
                </a:lnTo>
                <a:lnTo>
                  <a:pt x="143355" y="56052"/>
                </a:lnTo>
                <a:lnTo>
                  <a:pt x="148522" y="53197"/>
                </a:lnTo>
                <a:lnTo>
                  <a:pt x="152919" y="49388"/>
                </a:lnTo>
                <a:lnTo>
                  <a:pt x="156803" y="44944"/>
                </a:lnTo>
                <a:lnTo>
                  <a:pt x="160345" y="40076"/>
                </a:lnTo>
                <a:lnTo>
                  <a:pt x="162705" y="35878"/>
                </a:lnTo>
                <a:lnTo>
                  <a:pt x="164280" y="32128"/>
                </a:lnTo>
                <a:lnTo>
                  <a:pt x="165329" y="28674"/>
                </a:lnTo>
                <a:lnTo>
                  <a:pt x="166981" y="26372"/>
                </a:lnTo>
                <a:lnTo>
                  <a:pt x="169035" y="24837"/>
                </a:lnTo>
                <a:lnTo>
                  <a:pt x="171357" y="23814"/>
                </a:lnTo>
                <a:lnTo>
                  <a:pt x="171952" y="22180"/>
                </a:lnTo>
                <a:lnTo>
                  <a:pt x="171397" y="20138"/>
                </a:lnTo>
                <a:lnTo>
                  <a:pt x="170074" y="17824"/>
                </a:lnTo>
                <a:lnTo>
                  <a:pt x="169192" y="15328"/>
                </a:lnTo>
                <a:lnTo>
                  <a:pt x="168604" y="12713"/>
                </a:lnTo>
                <a:lnTo>
                  <a:pt x="168212" y="10016"/>
                </a:lnTo>
                <a:lnTo>
                  <a:pt x="166998" y="8218"/>
                </a:lnTo>
                <a:lnTo>
                  <a:pt x="165236" y="7020"/>
                </a:lnTo>
                <a:lnTo>
                  <a:pt x="163109" y="6221"/>
                </a:lnTo>
                <a:lnTo>
                  <a:pt x="159786" y="4736"/>
                </a:lnTo>
                <a:lnTo>
                  <a:pt x="151014" y="545"/>
                </a:lnTo>
                <a:lnTo>
                  <a:pt x="146961" y="0"/>
                </a:lnTo>
                <a:lnTo>
                  <a:pt x="143306" y="589"/>
                </a:lnTo>
                <a:lnTo>
                  <a:pt x="139917" y="1933"/>
                </a:lnTo>
                <a:lnTo>
                  <a:pt x="136704" y="2830"/>
                </a:lnTo>
                <a:lnTo>
                  <a:pt x="133611" y="3428"/>
                </a:lnTo>
                <a:lnTo>
                  <a:pt x="130596" y="3826"/>
                </a:lnTo>
                <a:lnTo>
                  <a:pt x="126680" y="5044"/>
                </a:lnTo>
                <a:lnTo>
                  <a:pt x="122165" y="6809"/>
                </a:lnTo>
                <a:lnTo>
                  <a:pt x="117251" y="8938"/>
                </a:lnTo>
                <a:lnTo>
                  <a:pt x="113022" y="11310"/>
                </a:lnTo>
                <a:lnTo>
                  <a:pt x="109250" y="13843"/>
                </a:lnTo>
                <a:lnTo>
                  <a:pt x="105782" y="16485"/>
                </a:lnTo>
                <a:lnTo>
                  <a:pt x="102518" y="19199"/>
                </a:lnTo>
                <a:lnTo>
                  <a:pt x="99390" y="21960"/>
                </a:lnTo>
                <a:lnTo>
                  <a:pt x="93374" y="27568"/>
                </a:lnTo>
                <a:lnTo>
                  <a:pt x="87525" y="33236"/>
                </a:lnTo>
                <a:lnTo>
                  <a:pt x="85584" y="37033"/>
                </a:lnTo>
                <a:lnTo>
                  <a:pt x="84291" y="41470"/>
                </a:lnTo>
                <a:lnTo>
                  <a:pt x="83428" y="46333"/>
                </a:lnTo>
                <a:lnTo>
                  <a:pt x="82853" y="51479"/>
                </a:lnTo>
                <a:lnTo>
                  <a:pt x="82470" y="56816"/>
                </a:lnTo>
                <a:lnTo>
                  <a:pt x="82214" y="62278"/>
                </a:lnTo>
                <a:lnTo>
                  <a:pt x="81930" y="73427"/>
                </a:lnTo>
                <a:lnTo>
                  <a:pt x="81855" y="79067"/>
                </a:lnTo>
                <a:lnTo>
                  <a:pt x="82757" y="84733"/>
                </a:lnTo>
                <a:lnTo>
                  <a:pt x="84310" y="90414"/>
                </a:lnTo>
                <a:lnTo>
                  <a:pt x="86298" y="96107"/>
                </a:lnTo>
                <a:lnTo>
                  <a:pt x="88577" y="101808"/>
                </a:lnTo>
                <a:lnTo>
                  <a:pt x="91048" y="107513"/>
                </a:lnTo>
                <a:lnTo>
                  <a:pt x="93648" y="113221"/>
                </a:lnTo>
                <a:lnTo>
                  <a:pt x="96334" y="117979"/>
                </a:lnTo>
                <a:lnTo>
                  <a:pt x="99077" y="122104"/>
                </a:lnTo>
                <a:lnTo>
                  <a:pt x="101858" y="125806"/>
                </a:lnTo>
                <a:lnTo>
                  <a:pt x="104665" y="130179"/>
                </a:lnTo>
                <a:lnTo>
                  <a:pt x="107489" y="135000"/>
                </a:lnTo>
                <a:lnTo>
                  <a:pt x="110323" y="140118"/>
                </a:lnTo>
                <a:lnTo>
                  <a:pt x="114118" y="143531"/>
                </a:lnTo>
                <a:lnTo>
                  <a:pt x="118553" y="145806"/>
                </a:lnTo>
                <a:lnTo>
                  <a:pt x="136437" y="151548"/>
                </a:lnTo>
                <a:lnTo>
                  <a:pt x="158855" y="15892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53"/>
          <p:cNvSpPr/>
          <p:nvPr/>
        </p:nvSpPr>
        <p:spPr>
          <a:xfrm>
            <a:off x="3774906" y="3338336"/>
            <a:ext cx="188447" cy="159083"/>
          </a:xfrm>
          <a:custGeom>
            <a:avLst/>
            <a:gdLst/>
            <a:ahLst/>
            <a:cxnLst/>
            <a:rect l="0" t="0" r="0" b="0"/>
            <a:pathLst>
              <a:path w="188447" h="159083">
                <a:moveTo>
                  <a:pt x="68431" y="4939"/>
                </a:moveTo>
                <a:lnTo>
                  <a:pt x="63881" y="388"/>
                </a:lnTo>
                <a:lnTo>
                  <a:pt x="62539" y="0"/>
                </a:lnTo>
                <a:lnTo>
                  <a:pt x="61646" y="693"/>
                </a:lnTo>
                <a:lnTo>
                  <a:pt x="61050" y="2108"/>
                </a:lnTo>
                <a:lnTo>
                  <a:pt x="59701" y="3052"/>
                </a:lnTo>
                <a:lnTo>
                  <a:pt x="55660" y="4100"/>
                </a:lnTo>
                <a:lnTo>
                  <a:pt x="50691" y="4566"/>
                </a:lnTo>
                <a:lnTo>
                  <a:pt x="48031" y="4690"/>
                </a:lnTo>
                <a:lnTo>
                  <a:pt x="45306" y="5726"/>
                </a:lnTo>
                <a:lnTo>
                  <a:pt x="39739" y="9416"/>
                </a:lnTo>
                <a:lnTo>
                  <a:pt x="34089" y="14231"/>
                </a:lnTo>
                <a:lnTo>
                  <a:pt x="31248" y="16849"/>
                </a:lnTo>
                <a:lnTo>
                  <a:pt x="28403" y="20498"/>
                </a:lnTo>
                <a:lnTo>
                  <a:pt x="25553" y="24837"/>
                </a:lnTo>
                <a:lnTo>
                  <a:pt x="22701" y="29634"/>
                </a:lnTo>
                <a:lnTo>
                  <a:pt x="19846" y="34737"/>
                </a:lnTo>
                <a:lnTo>
                  <a:pt x="14135" y="45487"/>
                </a:lnTo>
                <a:lnTo>
                  <a:pt x="5565" y="62250"/>
                </a:lnTo>
                <a:lnTo>
                  <a:pt x="3661" y="67911"/>
                </a:lnTo>
                <a:lnTo>
                  <a:pt x="2391" y="73590"/>
                </a:lnTo>
                <a:lnTo>
                  <a:pt x="1544" y="79281"/>
                </a:lnTo>
                <a:lnTo>
                  <a:pt x="980" y="84980"/>
                </a:lnTo>
                <a:lnTo>
                  <a:pt x="603" y="90685"/>
                </a:lnTo>
                <a:lnTo>
                  <a:pt x="353" y="96393"/>
                </a:lnTo>
                <a:lnTo>
                  <a:pt x="74" y="107815"/>
                </a:lnTo>
                <a:lnTo>
                  <a:pt x="0" y="113528"/>
                </a:lnTo>
                <a:lnTo>
                  <a:pt x="903" y="119241"/>
                </a:lnTo>
                <a:lnTo>
                  <a:pt x="2457" y="124955"/>
                </a:lnTo>
                <a:lnTo>
                  <a:pt x="4446" y="130670"/>
                </a:lnTo>
                <a:lnTo>
                  <a:pt x="6724" y="135432"/>
                </a:lnTo>
                <a:lnTo>
                  <a:pt x="9196" y="139559"/>
                </a:lnTo>
                <a:lnTo>
                  <a:pt x="11796" y="143263"/>
                </a:lnTo>
                <a:lnTo>
                  <a:pt x="14482" y="146685"/>
                </a:lnTo>
                <a:lnTo>
                  <a:pt x="17224" y="149919"/>
                </a:lnTo>
                <a:lnTo>
                  <a:pt x="20006" y="153027"/>
                </a:lnTo>
                <a:lnTo>
                  <a:pt x="22812" y="155099"/>
                </a:lnTo>
                <a:lnTo>
                  <a:pt x="28471" y="157402"/>
                </a:lnTo>
                <a:lnTo>
                  <a:pt x="34161" y="158425"/>
                </a:lnTo>
                <a:lnTo>
                  <a:pt x="37012" y="158698"/>
                </a:lnTo>
                <a:lnTo>
                  <a:pt x="40817" y="158879"/>
                </a:lnTo>
                <a:lnTo>
                  <a:pt x="50126" y="159082"/>
                </a:lnTo>
                <a:lnTo>
                  <a:pt x="54323" y="158183"/>
                </a:lnTo>
                <a:lnTo>
                  <a:pt x="58073" y="156632"/>
                </a:lnTo>
                <a:lnTo>
                  <a:pt x="61526" y="154645"/>
                </a:lnTo>
                <a:lnTo>
                  <a:pt x="65733" y="151415"/>
                </a:lnTo>
                <a:lnTo>
                  <a:pt x="70442" y="147357"/>
                </a:lnTo>
                <a:lnTo>
                  <a:pt x="75487" y="142747"/>
                </a:lnTo>
                <a:lnTo>
                  <a:pt x="80755" y="138721"/>
                </a:lnTo>
                <a:lnTo>
                  <a:pt x="86172" y="135084"/>
                </a:lnTo>
                <a:lnTo>
                  <a:pt x="91688" y="131708"/>
                </a:lnTo>
                <a:lnTo>
                  <a:pt x="98223" y="126599"/>
                </a:lnTo>
                <a:lnTo>
                  <a:pt x="105438" y="120335"/>
                </a:lnTo>
                <a:lnTo>
                  <a:pt x="120121" y="106709"/>
                </a:lnTo>
                <a:lnTo>
                  <a:pt x="132997" y="94302"/>
                </a:lnTo>
                <a:lnTo>
                  <a:pt x="139097" y="87374"/>
                </a:lnTo>
                <a:lnTo>
                  <a:pt x="145069" y="79898"/>
                </a:lnTo>
                <a:lnTo>
                  <a:pt x="150956" y="72056"/>
                </a:lnTo>
                <a:lnTo>
                  <a:pt x="157738" y="63972"/>
                </a:lnTo>
                <a:lnTo>
                  <a:pt x="165117" y="55724"/>
                </a:lnTo>
                <a:lnTo>
                  <a:pt x="188446" y="3065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54"/>
          <p:cNvSpPr/>
          <p:nvPr/>
        </p:nvSpPr>
        <p:spPr>
          <a:xfrm>
            <a:off x="3989070" y="3171825"/>
            <a:ext cx="51435" cy="265748"/>
          </a:xfrm>
          <a:custGeom>
            <a:avLst/>
            <a:gdLst/>
            <a:ahLst/>
            <a:cxnLst/>
            <a:rect l="0" t="0" r="0" b="0"/>
            <a:pathLst>
              <a:path w="51435" h="265748">
                <a:moveTo>
                  <a:pt x="0" y="0"/>
                </a:moveTo>
                <a:lnTo>
                  <a:pt x="0" y="33170"/>
                </a:lnTo>
                <a:lnTo>
                  <a:pt x="952" y="39258"/>
                </a:lnTo>
                <a:lnTo>
                  <a:pt x="2540" y="46174"/>
                </a:lnTo>
                <a:lnTo>
                  <a:pt x="4550" y="53643"/>
                </a:lnTo>
                <a:lnTo>
                  <a:pt x="5891" y="61479"/>
                </a:lnTo>
                <a:lnTo>
                  <a:pt x="6785" y="69561"/>
                </a:lnTo>
                <a:lnTo>
                  <a:pt x="7381" y="77806"/>
                </a:lnTo>
                <a:lnTo>
                  <a:pt x="7778" y="86161"/>
                </a:lnTo>
                <a:lnTo>
                  <a:pt x="8219" y="103063"/>
                </a:lnTo>
                <a:lnTo>
                  <a:pt x="8467" y="128644"/>
                </a:lnTo>
                <a:lnTo>
                  <a:pt x="9455" y="137198"/>
                </a:lnTo>
                <a:lnTo>
                  <a:pt x="11066" y="145758"/>
                </a:lnTo>
                <a:lnTo>
                  <a:pt x="13092" y="154321"/>
                </a:lnTo>
                <a:lnTo>
                  <a:pt x="15395" y="161936"/>
                </a:lnTo>
                <a:lnTo>
                  <a:pt x="17883" y="168917"/>
                </a:lnTo>
                <a:lnTo>
                  <a:pt x="20495" y="175476"/>
                </a:lnTo>
                <a:lnTo>
                  <a:pt x="22235" y="182707"/>
                </a:lnTo>
                <a:lnTo>
                  <a:pt x="23396" y="190384"/>
                </a:lnTo>
                <a:lnTo>
                  <a:pt x="24170" y="198360"/>
                </a:lnTo>
                <a:lnTo>
                  <a:pt x="25638" y="205583"/>
                </a:lnTo>
                <a:lnTo>
                  <a:pt x="27569" y="212302"/>
                </a:lnTo>
                <a:lnTo>
                  <a:pt x="29810" y="218687"/>
                </a:lnTo>
                <a:lnTo>
                  <a:pt x="32255" y="223896"/>
                </a:lnTo>
                <a:lnTo>
                  <a:pt x="34838" y="228322"/>
                </a:lnTo>
                <a:lnTo>
                  <a:pt x="37513" y="232224"/>
                </a:lnTo>
                <a:lnTo>
                  <a:pt x="39296" y="236731"/>
                </a:lnTo>
                <a:lnTo>
                  <a:pt x="40484" y="241641"/>
                </a:lnTo>
                <a:lnTo>
                  <a:pt x="41277" y="246819"/>
                </a:lnTo>
                <a:lnTo>
                  <a:pt x="42758" y="251223"/>
                </a:lnTo>
                <a:lnTo>
                  <a:pt x="44698" y="255112"/>
                </a:lnTo>
                <a:lnTo>
                  <a:pt x="51434" y="2657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55"/>
          <p:cNvSpPr/>
          <p:nvPr/>
        </p:nvSpPr>
        <p:spPr>
          <a:xfrm>
            <a:off x="3937634" y="3274695"/>
            <a:ext cx="308100" cy="145582"/>
          </a:xfrm>
          <a:custGeom>
            <a:avLst/>
            <a:gdLst/>
            <a:ahLst/>
            <a:cxnLst/>
            <a:rect l="0" t="0" r="0" b="0"/>
            <a:pathLst>
              <a:path w="308100" h="145582">
                <a:moveTo>
                  <a:pt x="0" y="77152"/>
                </a:moveTo>
                <a:lnTo>
                  <a:pt x="9103" y="72601"/>
                </a:lnTo>
                <a:lnTo>
                  <a:pt x="16111" y="70367"/>
                </a:lnTo>
                <a:lnTo>
                  <a:pt x="23353" y="68421"/>
                </a:lnTo>
                <a:lnTo>
                  <a:pt x="39093" y="61971"/>
                </a:lnTo>
                <a:lnTo>
                  <a:pt x="53570" y="56753"/>
                </a:lnTo>
                <a:lnTo>
                  <a:pt x="103058" y="39970"/>
                </a:lnTo>
                <a:lnTo>
                  <a:pt x="110616" y="37124"/>
                </a:lnTo>
                <a:lnTo>
                  <a:pt x="117559" y="34274"/>
                </a:lnTo>
                <a:lnTo>
                  <a:pt x="124093" y="31422"/>
                </a:lnTo>
                <a:lnTo>
                  <a:pt x="131306" y="28568"/>
                </a:lnTo>
                <a:lnTo>
                  <a:pt x="146941" y="22857"/>
                </a:lnTo>
                <a:lnTo>
                  <a:pt x="171808" y="14286"/>
                </a:lnTo>
                <a:lnTo>
                  <a:pt x="179309" y="12381"/>
                </a:lnTo>
                <a:lnTo>
                  <a:pt x="186215" y="11112"/>
                </a:lnTo>
                <a:lnTo>
                  <a:pt x="192723" y="10265"/>
                </a:lnTo>
                <a:lnTo>
                  <a:pt x="198015" y="9701"/>
                </a:lnTo>
                <a:lnTo>
                  <a:pt x="206434" y="9074"/>
                </a:lnTo>
                <a:lnTo>
                  <a:pt x="213351" y="8795"/>
                </a:lnTo>
                <a:lnTo>
                  <a:pt x="216530" y="8721"/>
                </a:lnTo>
                <a:lnTo>
                  <a:pt x="218648" y="9624"/>
                </a:lnTo>
                <a:lnTo>
                  <a:pt x="220061" y="11178"/>
                </a:lnTo>
                <a:lnTo>
                  <a:pt x="221002" y="13167"/>
                </a:lnTo>
                <a:lnTo>
                  <a:pt x="221630" y="15446"/>
                </a:lnTo>
                <a:lnTo>
                  <a:pt x="222048" y="17917"/>
                </a:lnTo>
                <a:lnTo>
                  <a:pt x="222327" y="20517"/>
                </a:lnTo>
                <a:lnTo>
                  <a:pt x="222514" y="23203"/>
                </a:lnTo>
                <a:lnTo>
                  <a:pt x="222638" y="25946"/>
                </a:lnTo>
                <a:lnTo>
                  <a:pt x="222720" y="28727"/>
                </a:lnTo>
                <a:lnTo>
                  <a:pt x="222836" y="41743"/>
                </a:lnTo>
                <a:lnTo>
                  <a:pt x="221900" y="45926"/>
                </a:lnTo>
                <a:lnTo>
                  <a:pt x="220324" y="49667"/>
                </a:lnTo>
                <a:lnTo>
                  <a:pt x="218320" y="53114"/>
                </a:lnTo>
                <a:lnTo>
                  <a:pt x="216984" y="57317"/>
                </a:lnTo>
                <a:lnTo>
                  <a:pt x="216094" y="62024"/>
                </a:lnTo>
                <a:lnTo>
                  <a:pt x="215500" y="67066"/>
                </a:lnTo>
                <a:lnTo>
                  <a:pt x="214152" y="72333"/>
                </a:lnTo>
                <a:lnTo>
                  <a:pt x="212301" y="77749"/>
                </a:lnTo>
                <a:lnTo>
                  <a:pt x="210114" y="83265"/>
                </a:lnTo>
                <a:lnTo>
                  <a:pt x="208656" y="87895"/>
                </a:lnTo>
                <a:lnTo>
                  <a:pt x="207684" y="91934"/>
                </a:lnTo>
                <a:lnTo>
                  <a:pt x="207037" y="95579"/>
                </a:lnTo>
                <a:lnTo>
                  <a:pt x="206604" y="99914"/>
                </a:lnTo>
                <a:lnTo>
                  <a:pt x="206316" y="104709"/>
                </a:lnTo>
                <a:lnTo>
                  <a:pt x="206125" y="109811"/>
                </a:lnTo>
                <a:lnTo>
                  <a:pt x="206949" y="114165"/>
                </a:lnTo>
                <a:lnTo>
                  <a:pt x="208451" y="118020"/>
                </a:lnTo>
                <a:lnTo>
                  <a:pt x="210405" y="121543"/>
                </a:lnTo>
                <a:lnTo>
                  <a:pt x="212660" y="124843"/>
                </a:lnTo>
                <a:lnTo>
                  <a:pt x="215116" y="127996"/>
                </a:lnTo>
                <a:lnTo>
                  <a:pt x="217706" y="131050"/>
                </a:lnTo>
                <a:lnTo>
                  <a:pt x="220385" y="134039"/>
                </a:lnTo>
                <a:lnTo>
                  <a:pt x="225902" y="139900"/>
                </a:lnTo>
                <a:lnTo>
                  <a:pt x="228706" y="141844"/>
                </a:lnTo>
                <a:lnTo>
                  <a:pt x="234362" y="144004"/>
                </a:lnTo>
                <a:lnTo>
                  <a:pt x="242902" y="145220"/>
                </a:lnTo>
                <a:lnTo>
                  <a:pt x="251464" y="145581"/>
                </a:lnTo>
                <a:lnTo>
                  <a:pt x="254321" y="144679"/>
                </a:lnTo>
                <a:lnTo>
                  <a:pt x="260034" y="141136"/>
                </a:lnTo>
                <a:lnTo>
                  <a:pt x="263844" y="138858"/>
                </a:lnTo>
                <a:lnTo>
                  <a:pt x="268289" y="136387"/>
                </a:lnTo>
                <a:lnTo>
                  <a:pt x="273157" y="133787"/>
                </a:lnTo>
                <a:lnTo>
                  <a:pt x="277355" y="130149"/>
                </a:lnTo>
                <a:lnTo>
                  <a:pt x="281106" y="125818"/>
                </a:lnTo>
                <a:lnTo>
                  <a:pt x="284559" y="121026"/>
                </a:lnTo>
                <a:lnTo>
                  <a:pt x="287814" y="115926"/>
                </a:lnTo>
                <a:lnTo>
                  <a:pt x="290936" y="110622"/>
                </a:lnTo>
                <a:lnTo>
                  <a:pt x="293970" y="105180"/>
                </a:lnTo>
                <a:lnTo>
                  <a:pt x="299881" y="94054"/>
                </a:lnTo>
                <a:lnTo>
                  <a:pt x="302791" y="88420"/>
                </a:lnTo>
                <a:lnTo>
                  <a:pt x="304731" y="83712"/>
                </a:lnTo>
                <a:lnTo>
                  <a:pt x="306024" y="79620"/>
                </a:lnTo>
                <a:lnTo>
                  <a:pt x="306886" y="75940"/>
                </a:lnTo>
                <a:lnTo>
                  <a:pt x="307461" y="71582"/>
                </a:lnTo>
                <a:lnTo>
                  <a:pt x="307844" y="66771"/>
                </a:lnTo>
                <a:lnTo>
                  <a:pt x="308099" y="61659"/>
                </a:lnTo>
                <a:lnTo>
                  <a:pt x="307318" y="56346"/>
                </a:lnTo>
                <a:lnTo>
                  <a:pt x="305844" y="50899"/>
                </a:lnTo>
                <a:lnTo>
                  <a:pt x="303908" y="45362"/>
                </a:lnTo>
                <a:lnTo>
                  <a:pt x="301666" y="40719"/>
                </a:lnTo>
                <a:lnTo>
                  <a:pt x="299218" y="36671"/>
                </a:lnTo>
                <a:lnTo>
                  <a:pt x="296634" y="33020"/>
                </a:lnTo>
                <a:lnTo>
                  <a:pt x="293006" y="29633"/>
                </a:lnTo>
                <a:lnTo>
                  <a:pt x="288682" y="26423"/>
                </a:lnTo>
                <a:lnTo>
                  <a:pt x="283895" y="23330"/>
                </a:lnTo>
                <a:lnTo>
                  <a:pt x="277846" y="20315"/>
                </a:lnTo>
                <a:lnTo>
                  <a:pt x="270956" y="17354"/>
                </a:lnTo>
                <a:lnTo>
                  <a:pt x="263505" y="14426"/>
                </a:lnTo>
                <a:lnTo>
                  <a:pt x="257585" y="11523"/>
                </a:lnTo>
                <a:lnTo>
                  <a:pt x="252686" y="8634"/>
                </a:lnTo>
                <a:lnTo>
                  <a:pt x="248467" y="5756"/>
                </a:lnTo>
                <a:lnTo>
                  <a:pt x="243750" y="3837"/>
                </a:lnTo>
                <a:lnTo>
                  <a:pt x="238701" y="2558"/>
                </a:lnTo>
                <a:lnTo>
                  <a:pt x="233429" y="1705"/>
                </a:lnTo>
                <a:lnTo>
                  <a:pt x="225031" y="758"/>
                </a:lnTo>
                <a:lnTo>
                  <a:pt x="218124" y="336"/>
                </a:lnTo>
                <a:lnTo>
                  <a:pt x="20574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56"/>
          <p:cNvSpPr/>
          <p:nvPr/>
        </p:nvSpPr>
        <p:spPr>
          <a:xfrm>
            <a:off x="4289107" y="3198057"/>
            <a:ext cx="162878" cy="162246"/>
          </a:xfrm>
          <a:custGeom>
            <a:avLst/>
            <a:gdLst/>
            <a:ahLst/>
            <a:cxnLst/>
            <a:rect l="0" t="0" r="0" b="0"/>
            <a:pathLst>
              <a:path w="162878" h="162246">
                <a:moveTo>
                  <a:pt x="0" y="42348"/>
                </a:moveTo>
                <a:lnTo>
                  <a:pt x="4551" y="42348"/>
                </a:lnTo>
                <a:lnTo>
                  <a:pt x="6844" y="44253"/>
                </a:lnTo>
                <a:lnTo>
                  <a:pt x="9325" y="47428"/>
                </a:lnTo>
                <a:lnTo>
                  <a:pt x="15600" y="57109"/>
                </a:lnTo>
                <a:lnTo>
                  <a:pt x="17068" y="59809"/>
                </a:lnTo>
                <a:lnTo>
                  <a:pt x="21238" y="67888"/>
                </a:lnTo>
                <a:lnTo>
                  <a:pt x="23684" y="71757"/>
                </a:lnTo>
                <a:lnTo>
                  <a:pt x="26267" y="75289"/>
                </a:lnTo>
                <a:lnTo>
                  <a:pt x="28941" y="78596"/>
                </a:lnTo>
                <a:lnTo>
                  <a:pt x="31676" y="82706"/>
                </a:lnTo>
                <a:lnTo>
                  <a:pt x="34453" y="87350"/>
                </a:lnTo>
                <a:lnTo>
                  <a:pt x="37256" y="92352"/>
                </a:lnTo>
                <a:lnTo>
                  <a:pt x="40077" y="96639"/>
                </a:lnTo>
                <a:lnTo>
                  <a:pt x="42911" y="100449"/>
                </a:lnTo>
                <a:lnTo>
                  <a:pt x="45752" y="103942"/>
                </a:lnTo>
                <a:lnTo>
                  <a:pt x="48599" y="108176"/>
                </a:lnTo>
                <a:lnTo>
                  <a:pt x="51450" y="112903"/>
                </a:lnTo>
                <a:lnTo>
                  <a:pt x="54302" y="117960"/>
                </a:lnTo>
                <a:lnTo>
                  <a:pt x="57156" y="122283"/>
                </a:lnTo>
                <a:lnTo>
                  <a:pt x="60012" y="126118"/>
                </a:lnTo>
                <a:lnTo>
                  <a:pt x="62868" y="129627"/>
                </a:lnTo>
                <a:lnTo>
                  <a:pt x="64772" y="132919"/>
                </a:lnTo>
                <a:lnTo>
                  <a:pt x="66041" y="136066"/>
                </a:lnTo>
                <a:lnTo>
                  <a:pt x="66887" y="139116"/>
                </a:lnTo>
                <a:lnTo>
                  <a:pt x="68404" y="142103"/>
                </a:lnTo>
                <a:lnTo>
                  <a:pt x="70368" y="145046"/>
                </a:lnTo>
                <a:lnTo>
                  <a:pt x="75813" y="152063"/>
                </a:lnTo>
                <a:lnTo>
                  <a:pt x="76557" y="155563"/>
                </a:lnTo>
                <a:lnTo>
                  <a:pt x="77143" y="162245"/>
                </a:lnTo>
                <a:lnTo>
                  <a:pt x="77149" y="157777"/>
                </a:lnTo>
                <a:lnTo>
                  <a:pt x="76198" y="155496"/>
                </a:lnTo>
                <a:lnTo>
                  <a:pt x="74611" y="153022"/>
                </a:lnTo>
                <a:lnTo>
                  <a:pt x="72601" y="150421"/>
                </a:lnTo>
                <a:lnTo>
                  <a:pt x="70308" y="147734"/>
                </a:lnTo>
                <a:lnTo>
                  <a:pt x="67827" y="144990"/>
                </a:lnTo>
                <a:lnTo>
                  <a:pt x="65221" y="142208"/>
                </a:lnTo>
                <a:lnTo>
                  <a:pt x="62530" y="138449"/>
                </a:lnTo>
                <a:lnTo>
                  <a:pt x="59784" y="134038"/>
                </a:lnTo>
                <a:lnTo>
                  <a:pt x="57001" y="129192"/>
                </a:lnTo>
                <a:lnTo>
                  <a:pt x="54193" y="123104"/>
                </a:lnTo>
                <a:lnTo>
                  <a:pt x="51369" y="116187"/>
                </a:lnTo>
                <a:lnTo>
                  <a:pt x="48534" y="108719"/>
                </a:lnTo>
                <a:lnTo>
                  <a:pt x="46643" y="101835"/>
                </a:lnTo>
                <a:lnTo>
                  <a:pt x="45383" y="95341"/>
                </a:lnTo>
                <a:lnTo>
                  <a:pt x="44543" y="89107"/>
                </a:lnTo>
                <a:lnTo>
                  <a:pt x="44935" y="83045"/>
                </a:lnTo>
                <a:lnTo>
                  <a:pt x="46149" y="77099"/>
                </a:lnTo>
                <a:lnTo>
                  <a:pt x="47911" y="71231"/>
                </a:lnTo>
                <a:lnTo>
                  <a:pt x="50038" y="65413"/>
                </a:lnTo>
                <a:lnTo>
                  <a:pt x="52409" y="59629"/>
                </a:lnTo>
                <a:lnTo>
                  <a:pt x="54942" y="53869"/>
                </a:lnTo>
                <a:lnTo>
                  <a:pt x="60296" y="42388"/>
                </a:lnTo>
                <a:lnTo>
                  <a:pt x="63057" y="36660"/>
                </a:lnTo>
                <a:lnTo>
                  <a:pt x="65851" y="31888"/>
                </a:lnTo>
                <a:lnTo>
                  <a:pt x="68666" y="27755"/>
                </a:lnTo>
                <a:lnTo>
                  <a:pt x="71494" y="24046"/>
                </a:lnTo>
                <a:lnTo>
                  <a:pt x="75286" y="20622"/>
                </a:lnTo>
                <a:lnTo>
                  <a:pt x="79718" y="17386"/>
                </a:lnTo>
                <a:lnTo>
                  <a:pt x="84577" y="14277"/>
                </a:lnTo>
                <a:lnTo>
                  <a:pt x="89723" y="11251"/>
                </a:lnTo>
                <a:lnTo>
                  <a:pt x="95058" y="8282"/>
                </a:lnTo>
                <a:lnTo>
                  <a:pt x="100519" y="5350"/>
                </a:lnTo>
                <a:lnTo>
                  <a:pt x="106065" y="3395"/>
                </a:lnTo>
                <a:lnTo>
                  <a:pt x="111668" y="2092"/>
                </a:lnTo>
                <a:lnTo>
                  <a:pt x="117308" y="1223"/>
                </a:lnTo>
                <a:lnTo>
                  <a:pt x="122973" y="643"/>
                </a:lnTo>
                <a:lnTo>
                  <a:pt x="128655" y="257"/>
                </a:lnTo>
                <a:lnTo>
                  <a:pt x="134347" y="0"/>
                </a:lnTo>
                <a:lnTo>
                  <a:pt x="140047" y="781"/>
                </a:lnTo>
                <a:lnTo>
                  <a:pt x="145752" y="2254"/>
                </a:lnTo>
                <a:lnTo>
                  <a:pt x="162877" y="80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57"/>
          <p:cNvSpPr/>
          <p:nvPr/>
        </p:nvSpPr>
        <p:spPr>
          <a:xfrm>
            <a:off x="5634990" y="3651885"/>
            <a:ext cx="857251" cy="1140143"/>
          </a:xfrm>
          <a:custGeom>
            <a:avLst/>
            <a:gdLst/>
            <a:ahLst/>
            <a:cxnLst/>
            <a:rect l="0" t="0" r="0" b="0"/>
            <a:pathLst>
              <a:path w="857251" h="1140143">
                <a:moveTo>
                  <a:pt x="0" y="1140142"/>
                </a:moveTo>
                <a:lnTo>
                  <a:pt x="0" y="1132761"/>
                </a:lnTo>
                <a:lnTo>
                  <a:pt x="952" y="1132364"/>
                </a:lnTo>
                <a:lnTo>
                  <a:pt x="7381" y="1131674"/>
                </a:lnTo>
                <a:lnTo>
                  <a:pt x="17233" y="1122846"/>
                </a:lnTo>
                <a:lnTo>
                  <a:pt x="37262" y="1102877"/>
                </a:lnTo>
                <a:lnTo>
                  <a:pt x="39129" y="1100059"/>
                </a:lnTo>
                <a:lnTo>
                  <a:pt x="49378" y="1077094"/>
                </a:lnTo>
                <a:lnTo>
                  <a:pt x="62971" y="1060484"/>
                </a:lnTo>
                <a:lnTo>
                  <a:pt x="80206" y="1041928"/>
                </a:lnTo>
                <a:lnTo>
                  <a:pt x="105254" y="1009706"/>
                </a:lnTo>
                <a:lnTo>
                  <a:pt x="114407" y="999303"/>
                </a:lnTo>
                <a:lnTo>
                  <a:pt x="135013" y="966715"/>
                </a:lnTo>
                <a:lnTo>
                  <a:pt x="148694" y="954560"/>
                </a:lnTo>
                <a:lnTo>
                  <a:pt x="162334" y="933868"/>
                </a:lnTo>
                <a:lnTo>
                  <a:pt x="179974" y="900065"/>
                </a:lnTo>
                <a:lnTo>
                  <a:pt x="186668" y="888661"/>
                </a:lnTo>
                <a:lnTo>
                  <a:pt x="210659" y="855343"/>
                </a:lnTo>
                <a:lnTo>
                  <a:pt x="234421" y="827880"/>
                </a:lnTo>
                <a:lnTo>
                  <a:pt x="263799" y="788623"/>
                </a:lnTo>
                <a:lnTo>
                  <a:pt x="285261" y="751836"/>
                </a:lnTo>
                <a:lnTo>
                  <a:pt x="305888" y="718978"/>
                </a:lnTo>
                <a:lnTo>
                  <a:pt x="315655" y="710706"/>
                </a:lnTo>
                <a:lnTo>
                  <a:pt x="323806" y="698774"/>
                </a:lnTo>
                <a:lnTo>
                  <a:pt x="345643" y="654625"/>
                </a:lnTo>
                <a:lnTo>
                  <a:pt x="370273" y="620099"/>
                </a:lnTo>
                <a:lnTo>
                  <a:pt x="387606" y="597222"/>
                </a:lnTo>
                <a:lnTo>
                  <a:pt x="394246" y="580074"/>
                </a:lnTo>
                <a:lnTo>
                  <a:pt x="413385" y="556048"/>
                </a:lnTo>
                <a:lnTo>
                  <a:pt x="427178" y="541733"/>
                </a:lnTo>
                <a:lnTo>
                  <a:pt x="435284" y="528425"/>
                </a:lnTo>
                <a:lnTo>
                  <a:pt x="443014" y="513938"/>
                </a:lnTo>
                <a:lnTo>
                  <a:pt x="467761" y="483308"/>
                </a:lnTo>
                <a:lnTo>
                  <a:pt x="482428" y="462427"/>
                </a:lnTo>
                <a:lnTo>
                  <a:pt x="495366" y="445625"/>
                </a:lnTo>
                <a:lnTo>
                  <a:pt x="517099" y="413137"/>
                </a:lnTo>
                <a:lnTo>
                  <a:pt x="529568" y="391240"/>
                </a:lnTo>
                <a:lnTo>
                  <a:pt x="553559" y="358119"/>
                </a:lnTo>
                <a:lnTo>
                  <a:pt x="577321" y="330673"/>
                </a:lnTo>
                <a:lnTo>
                  <a:pt x="596976" y="298062"/>
                </a:lnTo>
                <a:lnTo>
                  <a:pt x="617205" y="265213"/>
                </a:lnTo>
                <a:lnTo>
                  <a:pt x="625788" y="250984"/>
                </a:lnTo>
                <a:lnTo>
                  <a:pt x="645018" y="228737"/>
                </a:lnTo>
                <a:lnTo>
                  <a:pt x="648624" y="221358"/>
                </a:lnTo>
                <a:lnTo>
                  <a:pt x="651491" y="218057"/>
                </a:lnTo>
                <a:lnTo>
                  <a:pt x="663675" y="207908"/>
                </a:lnTo>
                <a:lnTo>
                  <a:pt x="688574" y="177528"/>
                </a:lnTo>
                <a:lnTo>
                  <a:pt x="714372" y="151457"/>
                </a:lnTo>
                <a:lnTo>
                  <a:pt x="740092" y="125730"/>
                </a:lnTo>
                <a:lnTo>
                  <a:pt x="741997" y="122872"/>
                </a:lnTo>
                <a:lnTo>
                  <a:pt x="744114" y="117157"/>
                </a:lnTo>
                <a:lnTo>
                  <a:pt x="746584" y="114300"/>
                </a:lnTo>
                <a:lnTo>
                  <a:pt x="757256" y="105727"/>
                </a:lnTo>
                <a:lnTo>
                  <a:pt x="759154" y="102869"/>
                </a:lnTo>
                <a:lnTo>
                  <a:pt x="762216" y="97155"/>
                </a:lnTo>
                <a:lnTo>
                  <a:pt x="788509" y="68756"/>
                </a:lnTo>
                <a:lnTo>
                  <a:pt x="800455" y="56797"/>
                </a:lnTo>
                <a:lnTo>
                  <a:pt x="803194" y="55009"/>
                </a:lnTo>
                <a:lnTo>
                  <a:pt x="808777" y="53023"/>
                </a:lnTo>
                <a:lnTo>
                  <a:pt x="810647" y="51541"/>
                </a:lnTo>
                <a:lnTo>
                  <a:pt x="811894" y="49601"/>
                </a:lnTo>
                <a:lnTo>
                  <a:pt x="812725" y="47355"/>
                </a:lnTo>
                <a:lnTo>
                  <a:pt x="814232" y="45857"/>
                </a:lnTo>
                <a:lnTo>
                  <a:pt x="816189" y="44859"/>
                </a:lnTo>
                <a:lnTo>
                  <a:pt x="818446" y="44193"/>
                </a:lnTo>
                <a:lnTo>
                  <a:pt x="819950" y="42797"/>
                </a:lnTo>
                <a:lnTo>
                  <a:pt x="820953" y="40914"/>
                </a:lnTo>
                <a:lnTo>
                  <a:pt x="822068" y="36281"/>
                </a:lnTo>
                <a:lnTo>
                  <a:pt x="822563" y="31047"/>
                </a:lnTo>
                <a:lnTo>
                  <a:pt x="823648" y="29270"/>
                </a:lnTo>
                <a:lnTo>
                  <a:pt x="825323" y="28086"/>
                </a:lnTo>
                <a:lnTo>
                  <a:pt x="827393" y="27297"/>
                </a:lnTo>
                <a:lnTo>
                  <a:pt x="828773" y="25818"/>
                </a:lnTo>
                <a:lnTo>
                  <a:pt x="829692" y="23879"/>
                </a:lnTo>
                <a:lnTo>
                  <a:pt x="830306" y="21634"/>
                </a:lnTo>
                <a:lnTo>
                  <a:pt x="831667" y="20138"/>
                </a:lnTo>
                <a:lnTo>
                  <a:pt x="833527" y="19140"/>
                </a:lnTo>
                <a:lnTo>
                  <a:pt x="835720" y="18475"/>
                </a:lnTo>
                <a:lnTo>
                  <a:pt x="837181" y="17079"/>
                </a:lnTo>
                <a:lnTo>
                  <a:pt x="838156" y="15196"/>
                </a:lnTo>
                <a:lnTo>
                  <a:pt x="838805" y="12988"/>
                </a:lnTo>
                <a:lnTo>
                  <a:pt x="840191" y="11516"/>
                </a:lnTo>
                <a:lnTo>
                  <a:pt x="842067" y="10535"/>
                </a:lnTo>
                <a:lnTo>
                  <a:pt x="847372" y="8960"/>
                </a:lnTo>
                <a:lnTo>
                  <a:pt x="847807" y="7878"/>
                </a:lnTo>
                <a:lnTo>
                  <a:pt x="848291" y="4136"/>
                </a:lnTo>
                <a:lnTo>
                  <a:pt x="849372" y="2757"/>
                </a:lnTo>
                <a:lnTo>
                  <a:pt x="851045" y="1838"/>
                </a:lnTo>
                <a:lnTo>
                  <a:pt x="8572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58"/>
          <p:cNvSpPr/>
          <p:nvPr/>
        </p:nvSpPr>
        <p:spPr>
          <a:xfrm>
            <a:off x="5026342" y="3223260"/>
            <a:ext cx="1500189" cy="428626"/>
          </a:xfrm>
          <a:custGeom>
            <a:avLst/>
            <a:gdLst/>
            <a:ahLst/>
            <a:cxnLst/>
            <a:rect l="0" t="0" r="0" b="0"/>
            <a:pathLst>
              <a:path w="1500189" h="428626">
                <a:moveTo>
                  <a:pt x="0" y="0"/>
                </a:moveTo>
                <a:lnTo>
                  <a:pt x="15601" y="0"/>
                </a:lnTo>
                <a:lnTo>
                  <a:pt x="18999" y="2540"/>
                </a:lnTo>
                <a:lnTo>
                  <a:pt x="21238" y="4551"/>
                </a:lnTo>
                <a:lnTo>
                  <a:pt x="23684" y="5891"/>
                </a:lnTo>
                <a:lnTo>
                  <a:pt x="28941" y="7380"/>
                </a:lnTo>
                <a:lnTo>
                  <a:pt x="45969" y="9289"/>
                </a:lnTo>
                <a:lnTo>
                  <a:pt x="57330" y="14394"/>
                </a:lnTo>
                <a:lnTo>
                  <a:pt x="71385" y="17282"/>
                </a:lnTo>
                <a:lnTo>
                  <a:pt x="82958" y="22795"/>
                </a:lnTo>
                <a:lnTo>
                  <a:pt x="97076" y="25804"/>
                </a:lnTo>
                <a:lnTo>
                  <a:pt x="108667" y="31352"/>
                </a:lnTo>
                <a:lnTo>
                  <a:pt x="123744" y="33419"/>
                </a:lnTo>
                <a:lnTo>
                  <a:pt x="134690" y="33903"/>
                </a:lnTo>
                <a:lnTo>
                  <a:pt x="139323" y="34984"/>
                </a:lnTo>
                <a:lnTo>
                  <a:pt x="151348" y="40105"/>
                </a:lnTo>
                <a:lnTo>
                  <a:pt x="171995" y="44857"/>
                </a:lnTo>
                <a:lnTo>
                  <a:pt x="183122" y="48512"/>
                </a:lnTo>
                <a:lnTo>
                  <a:pt x="205788" y="53397"/>
                </a:lnTo>
                <a:lnTo>
                  <a:pt x="217191" y="57070"/>
                </a:lnTo>
                <a:lnTo>
                  <a:pt x="263962" y="66620"/>
                </a:lnTo>
                <a:lnTo>
                  <a:pt x="276383" y="68661"/>
                </a:lnTo>
                <a:lnTo>
                  <a:pt x="299880" y="75192"/>
                </a:lnTo>
                <a:lnTo>
                  <a:pt x="319676" y="79112"/>
                </a:lnTo>
                <a:lnTo>
                  <a:pt x="341099" y="83765"/>
                </a:lnTo>
                <a:lnTo>
                  <a:pt x="353530" y="85806"/>
                </a:lnTo>
                <a:lnTo>
                  <a:pt x="387350" y="97541"/>
                </a:lnTo>
                <a:lnTo>
                  <a:pt x="414475" y="107709"/>
                </a:lnTo>
                <a:lnTo>
                  <a:pt x="443822" y="113245"/>
                </a:lnTo>
                <a:lnTo>
                  <a:pt x="479889" y="126205"/>
                </a:lnTo>
                <a:lnTo>
                  <a:pt x="491414" y="128481"/>
                </a:lnTo>
                <a:lnTo>
                  <a:pt x="520055" y="140380"/>
                </a:lnTo>
                <a:lnTo>
                  <a:pt x="548815" y="150566"/>
                </a:lnTo>
                <a:lnTo>
                  <a:pt x="573827" y="156106"/>
                </a:lnTo>
                <a:lnTo>
                  <a:pt x="608754" y="168829"/>
                </a:lnTo>
                <a:lnTo>
                  <a:pt x="627835" y="176282"/>
                </a:lnTo>
                <a:lnTo>
                  <a:pt x="668759" y="185585"/>
                </a:lnTo>
                <a:lnTo>
                  <a:pt x="687842" y="188656"/>
                </a:lnTo>
                <a:lnTo>
                  <a:pt x="721676" y="200409"/>
                </a:lnTo>
                <a:lnTo>
                  <a:pt x="759733" y="209823"/>
                </a:lnTo>
                <a:lnTo>
                  <a:pt x="788622" y="223046"/>
                </a:lnTo>
                <a:lnTo>
                  <a:pt x="794353" y="225850"/>
                </a:lnTo>
                <a:lnTo>
                  <a:pt x="808341" y="228965"/>
                </a:lnTo>
                <a:lnTo>
                  <a:pt x="823130" y="231302"/>
                </a:lnTo>
                <a:lnTo>
                  <a:pt x="854039" y="243243"/>
                </a:lnTo>
                <a:lnTo>
                  <a:pt x="877183" y="254387"/>
                </a:lnTo>
                <a:lnTo>
                  <a:pt x="905818" y="268614"/>
                </a:lnTo>
                <a:lnTo>
                  <a:pt x="917253" y="271784"/>
                </a:lnTo>
                <a:lnTo>
                  <a:pt x="944667" y="278370"/>
                </a:lnTo>
                <a:lnTo>
                  <a:pt x="955792" y="283422"/>
                </a:lnTo>
                <a:lnTo>
                  <a:pt x="965817" y="288843"/>
                </a:lnTo>
                <a:lnTo>
                  <a:pt x="990455" y="297544"/>
                </a:lnTo>
                <a:lnTo>
                  <a:pt x="999320" y="299881"/>
                </a:lnTo>
                <a:lnTo>
                  <a:pt x="1015021" y="305600"/>
                </a:lnTo>
                <a:lnTo>
                  <a:pt x="1037393" y="310555"/>
                </a:lnTo>
                <a:lnTo>
                  <a:pt x="1048756" y="314237"/>
                </a:lnTo>
                <a:lnTo>
                  <a:pt x="1071573" y="319140"/>
                </a:lnTo>
                <a:lnTo>
                  <a:pt x="1082997" y="322815"/>
                </a:lnTo>
                <a:lnTo>
                  <a:pt x="1100139" y="325836"/>
                </a:lnTo>
                <a:lnTo>
                  <a:pt x="1111568" y="329918"/>
                </a:lnTo>
                <a:lnTo>
                  <a:pt x="1120458" y="334908"/>
                </a:lnTo>
                <a:lnTo>
                  <a:pt x="1124162" y="337572"/>
                </a:lnTo>
                <a:lnTo>
                  <a:pt x="1133357" y="340532"/>
                </a:lnTo>
                <a:lnTo>
                  <a:pt x="1171468" y="343760"/>
                </a:lnTo>
                <a:lnTo>
                  <a:pt x="1181370" y="347410"/>
                </a:lnTo>
                <a:lnTo>
                  <a:pt x="1189581" y="352207"/>
                </a:lnTo>
                <a:lnTo>
                  <a:pt x="1193104" y="354819"/>
                </a:lnTo>
                <a:lnTo>
                  <a:pt x="1197357" y="356561"/>
                </a:lnTo>
                <a:lnTo>
                  <a:pt x="1211493" y="359012"/>
                </a:lnTo>
                <a:lnTo>
                  <a:pt x="1218844" y="359586"/>
                </a:lnTo>
                <a:lnTo>
                  <a:pt x="1253544" y="370610"/>
                </a:lnTo>
                <a:lnTo>
                  <a:pt x="1262933" y="374265"/>
                </a:lnTo>
                <a:lnTo>
                  <a:pt x="1270281" y="375890"/>
                </a:lnTo>
                <a:lnTo>
                  <a:pt x="1276722" y="379152"/>
                </a:lnTo>
                <a:lnTo>
                  <a:pt x="1279773" y="381356"/>
                </a:lnTo>
                <a:lnTo>
                  <a:pt x="1288243" y="383804"/>
                </a:lnTo>
                <a:lnTo>
                  <a:pt x="1314087" y="385648"/>
                </a:lnTo>
                <a:lnTo>
                  <a:pt x="1317065" y="386638"/>
                </a:lnTo>
                <a:lnTo>
                  <a:pt x="1325809" y="391631"/>
                </a:lnTo>
                <a:lnTo>
                  <a:pt x="1331563" y="393133"/>
                </a:lnTo>
                <a:lnTo>
                  <a:pt x="1340158" y="393979"/>
                </a:lnTo>
                <a:lnTo>
                  <a:pt x="1343019" y="395050"/>
                </a:lnTo>
                <a:lnTo>
                  <a:pt x="1348737" y="398780"/>
                </a:lnTo>
                <a:lnTo>
                  <a:pt x="1356994" y="401073"/>
                </a:lnTo>
                <a:lnTo>
                  <a:pt x="1395343" y="403838"/>
                </a:lnTo>
                <a:lnTo>
                  <a:pt x="1413486" y="410684"/>
                </a:lnTo>
                <a:lnTo>
                  <a:pt x="1426140" y="411375"/>
                </a:lnTo>
                <a:lnTo>
                  <a:pt x="1428915" y="412362"/>
                </a:lnTo>
                <a:lnTo>
                  <a:pt x="1437371" y="417350"/>
                </a:lnTo>
                <a:lnTo>
                  <a:pt x="1443059" y="418851"/>
                </a:lnTo>
                <a:lnTo>
                  <a:pt x="1472777" y="420043"/>
                </a:lnTo>
                <a:lnTo>
                  <a:pt x="1476257" y="422588"/>
                </a:lnTo>
                <a:lnTo>
                  <a:pt x="1478519" y="424600"/>
                </a:lnTo>
                <a:lnTo>
                  <a:pt x="1480980" y="425942"/>
                </a:lnTo>
                <a:lnTo>
                  <a:pt x="1490026" y="428271"/>
                </a:lnTo>
                <a:lnTo>
                  <a:pt x="1500188" y="4286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59"/>
          <p:cNvSpPr/>
          <p:nvPr/>
        </p:nvSpPr>
        <p:spPr>
          <a:xfrm>
            <a:off x="5129212" y="3394710"/>
            <a:ext cx="197168" cy="462916"/>
          </a:xfrm>
          <a:custGeom>
            <a:avLst/>
            <a:gdLst/>
            <a:ahLst/>
            <a:cxnLst/>
            <a:rect l="0" t="0" r="0" b="0"/>
            <a:pathLst>
              <a:path w="197168" h="462916">
                <a:moveTo>
                  <a:pt x="197167" y="0"/>
                </a:moveTo>
                <a:lnTo>
                  <a:pt x="197167" y="16482"/>
                </a:lnTo>
                <a:lnTo>
                  <a:pt x="196215" y="20513"/>
                </a:lnTo>
                <a:lnTo>
                  <a:pt x="190324" y="31689"/>
                </a:lnTo>
                <a:lnTo>
                  <a:pt x="185236" y="41389"/>
                </a:lnTo>
                <a:lnTo>
                  <a:pt x="179799" y="54590"/>
                </a:lnTo>
                <a:lnTo>
                  <a:pt x="177017" y="62111"/>
                </a:lnTo>
                <a:lnTo>
                  <a:pt x="173256" y="69982"/>
                </a:lnTo>
                <a:lnTo>
                  <a:pt x="168844" y="78087"/>
                </a:lnTo>
                <a:lnTo>
                  <a:pt x="163998" y="86348"/>
                </a:lnTo>
                <a:lnTo>
                  <a:pt x="153533" y="103147"/>
                </a:lnTo>
                <a:lnTo>
                  <a:pt x="148075" y="111627"/>
                </a:lnTo>
                <a:lnTo>
                  <a:pt x="142532" y="121090"/>
                </a:lnTo>
                <a:lnTo>
                  <a:pt x="136931" y="131209"/>
                </a:lnTo>
                <a:lnTo>
                  <a:pt x="131292" y="141765"/>
                </a:lnTo>
                <a:lnTo>
                  <a:pt x="125628" y="151660"/>
                </a:lnTo>
                <a:lnTo>
                  <a:pt x="119947" y="161114"/>
                </a:lnTo>
                <a:lnTo>
                  <a:pt x="114255" y="170274"/>
                </a:lnTo>
                <a:lnTo>
                  <a:pt x="109508" y="179238"/>
                </a:lnTo>
                <a:lnTo>
                  <a:pt x="105390" y="188072"/>
                </a:lnTo>
                <a:lnTo>
                  <a:pt x="101692" y="196819"/>
                </a:lnTo>
                <a:lnTo>
                  <a:pt x="98275" y="205507"/>
                </a:lnTo>
                <a:lnTo>
                  <a:pt x="91938" y="222781"/>
                </a:lnTo>
                <a:lnTo>
                  <a:pt x="87962" y="232341"/>
                </a:lnTo>
                <a:lnTo>
                  <a:pt x="83406" y="242524"/>
                </a:lnTo>
                <a:lnTo>
                  <a:pt x="78464" y="253122"/>
                </a:lnTo>
                <a:lnTo>
                  <a:pt x="74217" y="263046"/>
                </a:lnTo>
                <a:lnTo>
                  <a:pt x="70433" y="272519"/>
                </a:lnTo>
                <a:lnTo>
                  <a:pt x="66958" y="281691"/>
                </a:lnTo>
                <a:lnTo>
                  <a:pt x="62736" y="290664"/>
                </a:lnTo>
                <a:lnTo>
                  <a:pt x="58017" y="299504"/>
                </a:lnTo>
                <a:lnTo>
                  <a:pt x="52965" y="308254"/>
                </a:lnTo>
                <a:lnTo>
                  <a:pt x="48645" y="316945"/>
                </a:lnTo>
                <a:lnTo>
                  <a:pt x="44812" y="325597"/>
                </a:lnTo>
                <a:lnTo>
                  <a:pt x="41305" y="334222"/>
                </a:lnTo>
                <a:lnTo>
                  <a:pt x="38014" y="342829"/>
                </a:lnTo>
                <a:lnTo>
                  <a:pt x="31818" y="360013"/>
                </a:lnTo>
                <a:lnTo>
                  <a:pt x="22974" y="385753"/>
                </a:lnTo>
                <a:lnTo>
                  <a:pt x="20079" y="393376"/>
                </a:lnTo>
                <a:lnTo>
                  <a:pt x="14321" y="406926"/>
                </a:lnTo>
                <a:lnTo>
                  <a:pt x="11127" y="419298"/>
                </a:lnTo>
                <a:lnTo>
                  <a:pt x="8756" y="431147"/>
                </a:lnTo>
                <a:lnTo>
                  <a:pt x="4526" y="442763"/>
                </a:lnTo>
                <a:lnTo>
                  <a:pt x="2012" y="451736"/>
                </a:lnTo>
                <a:lnTo>
                  <a:pt x="0" y="4629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60"/>
          <p:cNvSpPr/>
          <p:nvPr/>
        </p:nvSpPr>
        <p:spPr>
          <a:xfrm>
            <a:off x="5137784" y="3480435"/>
            <a:ext cx="351474" cy="720091"/>
          </a:xfrm>
          <a:custGeom>
            <a:avLst/>
            <a:gdLst/>
            <a:ahLst/>
            <a:cxnLst/>
            <a:rect l="0" t="0" r="0" b="0"/>
            <a:pathLst>
              <a:path w="351474" h="720091">
                <a:moveTo>
                  <a:pt x="351473" y="0"/>
                </a:moveTo>
                <a:lnTo>
                  <a:pt x="351473" y="7380"/>
                </a:lnTo>
                <a:lnTo>
                  <a:pt x="344629" y="17086"/>
                </a:lnTo>
                <a:lnTo>
                  <a:pt x="335899" y="35860"/>
                </a:lnTo>
                <a:lnTo>
                  <a:pt x="326771" y="48005"/>
                </a:lnTo>
                <a:lnTo>
                  <a:pt x="318905" y="62293"/>
                </a:lnTo>
                <a:lnTo>
                  <a:pt x="311281" y="78168"/>
                </a:lnTo>
                <a:lnTo>
                  <a:pt x="296278" y="104123"/>
                </a:lnTo>
                <a:lnTo>
                  <a:pt x="285350" y="124699"/>
                </a:lnTo>
                <a:lnTo>
                  <a:pt x="278815" y="135520"/>
                </a:lnTo>
                <a:lnTo>
                  <a:pt x="271602" y="146544"/>
                </a:lnTo>
                <a:lnTo>
                  <a:pt x="263936" y="157703"/>
                </a:lnTo>
                <a:lnTo>
                  <a:pt x="256920" y="168953"/>
                </a:lnTo>
                <a:lnTo>
                  <a:pt x="250338" y="180263"/>
                </a:lnTo>
                <a:lnTo>
                  <a:pt x="244045" y="191612"/>
                </a:lnTo>
                <a:lnTo>
                  <a:pt x="237944" y="203942"/>
                </a:lnTo>
                <a:lnTo>
                  <a:pt x="231972" y="216923"/>
                </a:lnTo>
                <a:lnTo>
                  <a:pt x="226085" y="230340"/>
                </a:lnTo>
                <a:lnTo>
                  <a:pt x="219304" y="243095"/>
                </a:lnTo>
                <a:lnTo>
                  <a:pt x="211925" y="255409"/>
                </a:lnTo>
                <a:lnTo>
                  <a:pt x="204149" y="267427"/>
                </a:lnTo>
                <a:lnTo>
                  <a:pt x="197059" y="280202"/>
                </a:lnTo>
                <a:lnTo>
                  <a:pt x="190428" y="293481"/>
                </a:lnTo>
                <a:lnTo>
                  <a:pt x="184102" y="307096"/>
                </a:lnTo>
                <a:lnTo>
                  <a:pt x="171994" y="334925"/>
                </a:lnTo>
                <a:lnTo>
                  <a:pt x="166098" y="349013"/>
                </a:lnTo>
                <a:lnTo>
                  <a:pt x="159310" y="363168"/>
                </a:lnTo>
                <a:lnTo>
                  <a:pt x="151926" y="377367"/>
                </a:lnTo>
                <a:lnTo>
                  <a:pt x="144147" y="391595"/>
                </a:lnTo>
                <a:lnTo>
                  <a:pt x="137056" y="405844"/>
                </a:lnTo>
                <a:lnTo>
                  <a:pt x="130423" y="420105"/>
                </a:lnTo>
                <a:lnTo>
                  <a:pt x="124097" y="434374"/>
                </a:lnTo>
                <a:lnTo>
                  <a:pt x="117021" y="448650"/>
                </a:lnTo>
                <a:lnTo>
                  <a:pt x="109447" y="462930"/>
                </a:lnTo>
                <a:lnTo>
                  <a:pt x="101540" y="477213"/>
                </a:lnTo>
                <a:lnTo>
                  <a:pt x="94364" y="491497"/>
                </a:lnTo>
                <a:lnTo>
                  <a:pt x="87674" y="505782"/>
                </a:lnTo>
                <a:lnTo>
                  <a:pt x="75162" y="533402"/>
                </a:lnTo>
                <a:lnTo>
                  <a:pt x="57407" y="570372"/>
                </a:lnTo>
                <a:lnTo>
                  <a:pt x="45834" y="593858"/>
                </a:lnTo>
                <a:lnTo>
                  <a:pt x="41034" y="605455"/>
                </a:lnTo>
                <a:lnTo>
                  <a:pt x="36881" y="616997"/>
                </a:lnTo>
                <a:lnTo>
                  <a:pt x="23373" y="658345"/>
                </a:lnTo>
                <a:lnTo>
                  <a:pt x="14440" y="680734"/>
                </a:lnTo>
                <a:lnTo>
                  <a:pt x="11180" y="693391"/>
                </a:lnTo>
                <a:lnTo>
                  <a:pt x="10311" y="699433"/>
                </a:lnTo>
                <a:lnTo>
                  <a:pt x="6805" y="708686"/>
                </a:lnTo>
                <a:lnTo>
                  <a:pt x="0" y="7200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61"/>
          <p:cNvSpPr/>
          <p:nvPr/>
        </p:nvSpPr>
        <p:spPr>
          <a:xfrm>
            <a:off x="5317960" y="3557587"/>
            <a:ext cx="359893" cy="743908"/>
          </a:xfrm>
          <a:custGeom>
            <a:avLst/>
            <a:gdLst/>
            <a:ahLst/>
            <a:cxnLst/>
            <a:rect l="0" t="0" r="0" b="0"/>
            <a:pathLst>
              <a:path w="359893" h="743908">
                <a:moveTo>
                  <a:pt x="359892" y="0"/>
                </a:moveTo>
                <a:lnTo>
                  <a:pt x="359892" y="11932"/>
                </a:lnTo>
                <a:lnTo>
                  <a:pt x="358940" y="14622"/>
                </a:lnTo>
                <a:lnTo>
                  <a:pt x="348027" y="30864"/>
                </a:lnTo>
                <a:lnTo>
                  <a:pt x="339379" y="45150"/>
                </a:lnTo>
                <a:lnTo>
                  <a:pt x="318503" y="90577"/>
                </a:lnTo>
                <a:lnTo>
                  <a:pt x="312297" y="101342"/>
                </a:lnTo>
                <a:lnTo>
                  <a:pt x="305302" y="112329"/>
                </a:lnTo>
                <a:lnTo>
                  <a:pt x="297781" y="123464"/>
                </a:lnTo>
                <a:lnTo>
                  <a:pt x="281805" y="145995"/>
                </a:lnTo>
                <a:lnTo>
                  <a:pt x="273544" y="157338"/>
                </a:lnTo>
                <a:lnTo>
                  <a:pt x="266131" y="169662"/>
                </a:lnTo>
                <a:lnTo>
                  <a:pt x="259285" y="182640"/>
                </a:lnTo>
                <a:lnTo>
                  <a:pt x="252816" y="196055"/>
                </a:lnTo>
                <a:lnTo>
                  <a:pt x="244693" y="209761"/>
                </a:lnTo>
                <a:lnTo>
                  <a:pt x="235468" y="223661"/>
                </a:lnTo>
                <a:lnTo>
                  <a:pt x="225507" y="237690"/>
                </a:lnTo>
                <a:lnTo>
                  <a:pt x="216963" y="251805"/>
                </a:lnTo>
                <a:lnTo>
                  <a:pt x="209361" y="265978"/>
                </a:lnTo>
                <a:lnTo>
                  <a:pt x="202388" y="280189"/>
                </a:lnTo>
                <a:lnTo>
                  <a:pt x="194882" y="294425"/>
                </a:lnTo>
                <a:lnTo>
                  <a:pt x="178922" y="322943"/>
                </a:lnTo>
                <a:lnTo>
                  <a:pt x="153871" y="365773"/>
                </a:lnTo>
                <a:lnTo>
                  <a:pt x="146345" y="380057"/>
                </a:lnTo>
                <a:lnTo>
                  <a:pt x="139422" y="394341"/>
                </a:lnTo>
                <a:lnTo>
                  <a:pt x="125698" y="423865"/>
                </a:lnTo>
                <a:lnTo>
                  <a:pt x="110073" y="456037"/>
                </a:lnTo>
                <a:lnTo>
                  <a:pt x="102859" y="471665"/>
                </a:lnTo>
                <a:lnTo>
                  <a:pt x="89763" y="501729"/>
                </a:lnTo>
                <a:lnTo>
                  <a:pt x="60030" y="574201"/>
                </a:lnTo>
                <a:lnTo>
                  <a:pt x="54257" y="588540"/>
                </a:lnTo>
                <a:lnTo>
                  <a:pt x="48503" y="601911"/>
                </a:lnTo>
                <a:lnTo>
                  <a:pt x="37029" y="626926"/>
                </a:lnTo>
                <a:lnTo>
                  <a:pt x="32255" y="638931"/>
                </a:lnTo>
                <a:lnTo>
                  <a:pt x="28120" y="650744"/>
                </a:lnTo>
                <a:lnTo>
                  <a:pt x="14639" y="692527"/>
                </a:lnTo>
                <a:lnTo>
                  <a:pt x="3757" y="720502"/>
                </a:lnTo>
                <a:lnTo>
                  <a:pt x="1006" y="732806"/>
                </a:lnTo>
                <a:lnTo>
                  <a:pt x="0" y="743907"/>
                </a:lnTo>
                <a:lnTo>
                  <a:pt x="901" y="743588"/>
                </a:lnTo>
                <a:lnTo>
                  <a:pt x="4443" y="740694"/>
                </a:lnTo>
                <a:lnTo>
                  <a:pt x="5768" y="738588"/>
                </a:lnTo>
                <a:lnTo>
                  <a:pt x="7241" y="733709"/>
                </a:lnTo>
                <a:lnTo>
                  <a:pt x="8586" y="732027"/>
                </a:lnTo>
                <a:lnTo>
                  <a:pt x="10436" y="730906"/>
                </a:lnTo>
                <a:lnTo>
                  <a:pt x="16992" y="7286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62"/>
          <p:cNvSpPr/>
          <p:nvPr/>
        </p:nvSpPr>
        <p:spPr>
          <a:xfrm>
            <a:off x="5489302" y="3609022"/>
            <a:ext cx="416375" cy="848034"/>
          </a:xfrm>
          <a:custGeom>
            <a:avLst/>
            <a:gdLst/>
            <a:ahLst/>
            <a:cxnLst/>
            <a:rect l="0" t="0" r="0" b="0"/>
            <a:pathLst>
              <a:path w="416375" h="848034">
                <a:moveTo>
                  <a:pt x="411435" y="0"/>
                </a:moveTo>
                <a:lnTo>
                  <a:pt x="415986" y="4551"/>
                </a:lnTo>
                <a:lnTo>
                  <a:pt x="416374" y="5892"/>
                </a:lnTo>
                <a:lnTo>
                  <a:pt x="415680" y="6785"/>
                </a:lnTo>
                <a:lnTo>
                  <a:pt x="414265" y="7381"/>
                </a:lnTo>
                <a:lnTo>
                  <a:pt x="413322" y="8731"/>
                </a:lnTo>
                <a:lnTo>
                  <a:pt x="412274" y="12770"/>
                </a:lnTo>
                <a:lnTo>
                  <a:pt x="411683" y="20400"/>
                </a:lnTo>
                <a:lnTo>
                  <a:pt x="399525" y="58216"/>
                </a:lnTo>
                <a:lnTo>
                  <a:pt x="388996" y="76356"/>
                </a:lnTo>
                <a:lnTo>
                  <a:pt x="382189" y="85194"/>
                </a:lnTo>
                <a:lnTo>
                  <a:pt x="369544" y="105174"/>
                </a:lnTo>
                <a:lnTo>
                  <a:pt x="356622" y="127707"/>
                </a:lnTo>
                <a:lnTo>
                  <a:pt x="291288" y="237361"/>
                </a:lnTo>
                <a:lnTo>
                  <a:pt x="282760" y="252538"/>
                </a:lnTo>
                <a:lnTo>
                  <a:pt x="265663" y="284642"/>
                </a:lnTo>
                <a:lnTo>
                  <a:pt x="239973" y="334846"/>
                </a:lnTo>
                <a:lnTo>
                  <a:pt x="230452" y="351818"/>
                </a:lnTo>
                <a:lnTo>
                  <a:pt x="220295" y="368848"/>
                </a:lnTo>
                <a:lnTo>
                  <a:pt x="209713" y="385916"/>
                </a:lnTo>
                <a:lnTo>
                  <a:pt x="199801" y="403010"/>
                </a:lnTo>
                <a:lnTo>
                  <a:pt x="181168" y="437243"/>
                </a:lnTo>
                <a:lnTo>
                  <a:pt x="145923" y="505787"/>
                </a:lnTo>
                <a:lnTo>
                  <a:pt x="128647" y="540072"/>
                </a:lnTo>
                <a:lnTo>
                  <a:pt x="120992" y="556263"/>
                </a:lnTo>
                <a:lnTo>
                  <a:pt x="100164" y="602757"/>
                </a:lnTo>
                <a:lnTo>
                  <a:pt x="77272" y="651352"/>
                </a:lnTo>
                <a:lnTo>
                  <a:pt x="64163" y="681602"/>
                </a:lnTo>
                <a:lnTo>
                  <a:pt x="58953" y="696337"/>
                </a:lnTo>
                <a:lnTo>
                  <a:pt x="54527" y="710922"/>
                </a:lnTo>
                <a:lnTo>
                  <a:pt x="50624" y="725408"/>
                </a:lnTo>
                <a:lnTo>
                  <a:pt x="41207" y="749123"/>
                </a:lnTo>
                <a:lnTo>
                  <a:pt x="31624" y="770142"/>
                </a:lnTo>
                <a:lnTo>
                  <a:pt x="24190" y="792183"/>
                </a:lnTo>
                <a:lnTo>
                  <a:pt x="11657" y="817798"/>
                </a:lnTo>
                <a:lnTo>
                  <a:pt x="3846" y="833601"/>
                </a:lnTo>
                <a:lnTo>
                  <a:pt x="107" y="848033"/>
                </a:lnTo>
                <a:lnTo>
                  <a:pt x="0" y="843936"/>
                </a:lnTo>
                <a:lnTo>
                  <a:pt x="6808" y="827174"/>
                </a:lnTo>
                <a:lnTo>
                  <a:pt x="17325" y="805519"/>
                </a:lnTo>
                <a:lnTo>
                  <a:pt x="21962" y="795206"/>
                </a:lnTo>
                <a:lnTo>
                  <a:pt x="25673" y="7800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63"/>
          <p:cNvSpPr/>
          <p:nvPr/>
        </p:nvSpPr>
        <p:spPr>
          <a:xfrm>
            <a:off x="5712533" y="3617595"/>
            <a:ext cx="398814" cy="805816"/>
          </a:xfrm>
          <a:custGeom>
            <a:avLst/>
            <a:gdLst/>
            <a:ahLst/>
            <a:cxnLst/>
            <a:rect l="0" t="0" r="0" b="0"/>
            <a:pathLst>
              <a:path w="398814" h="805816">
                <a:moveTo>
                  <a:pt x="385371" y="0"/>
                </a:moveTo>
                <a:lnTo>
                  <a:pt x="392753" y="0"/>
                </a:lnTo>
                <a:lnTo>
                  <a:pt x="393150" y="952"/>
                </a:lnTo>
                <a:lnTo>
                  <a:pt x="393591" y="4550"/>
                </a:lnTo>
                <a:lnTo>
                  <a:pt x="394661" y="5891"/>
                </a:lnTo>
                <a:lnTo>
                  <a:pt x="396327" y="6785"/>
                </a:lnTo>
                <a:lnTo>
                  <a:pt x="398390" y="7381"/>
                </a:lnTo>
                <a:lnTo>
                  <a:pt x="398813" y="9683"/>
                </a:lnTo>
                <a:lnTo>
                  <a:pt x="392648" y="29606"/>
                </a:lnTo>
                <a:lnTo>
                  <a:pt x="386700" y="44590"/>
                </a:lnTo>
                <a:lnTo>
                  <a:pt x="361934" y="90503"/>
                </a:lnTo>
                <a:lnTo>
                  <a:pt x="348285" y="114836"/>
                </a:lnTo>
                <a:lnTo>
                  <a:pt x="290910" y="211653"/>
                </a:lnTo>
                <a:lnTo>
                  <a:pt x="282393" y="226827"/>
                </a:lnTo>
                <a:lnTo>
                  <a:pt x="265308" y="258927"/>
                </a:lnTo>
                <a:lnTo>
                  <a:pt x="239625" y="309129"/>
                </a:lnTo>
                <a:lnTo>
                  <a:pt x="230104" y="325148"/>
                </a:lnTo>
                <a:lnTo>
                  <a:pt x="219948" y="340590"/>
                </a:lnTo>
                <a:lnTo>
                  <a:pt x="209366" y="355648"/>
                </a:lnTo>
                <a:lnTo>
                  <a:pt x="199455" y="371401"/>
                </a:lnTo>
                <a:lnTo>
                  <a:pt x="189990" y="387618"/>
                </a:lnTo>
                <a:lnTo>
                  <a:pt x="180822" y="404144"/>
                </a:lnTo>
                <a:lnTo>
                  <a:pt x="172805" y="420877"/>
                </a:lnTo>
                <a:lnTo>
                  <a:pt x="165556" y="437747"/>
                </a:lnTo>
                <a:lnTo>
                  <a:pt x="158818" y="454709"/>
                </a:lnTo>
                <a:lnTo>
                  <a:pt x="151468" y="470779"/>
                </a:lnTo>
                <a:lnTo>
                  <a:pt x="143711" y="486255"/>
                </a:lnTo>
                <a:lnTo>
                  <a:pt x="127472" y="517103"/>
                </a:lnTo>
                <a:lnTo>
                  <a:pt x="110729" y="549863"/>
                </a:lnTo>
                <a:lnTo>
                  <a:pt x="103217" y="565648"/>
                </a:lnTo>
                <a:lnTo>
                  <a:pt x="77472" y="622660"/>
                </a:lnTo>
                <a:lnTo>
                  <a:pt x="71520" y="635134"/>
                </a:lnTo>
                <a:lnTo>
                  <a:pt x="65647" y="648213"/>
                </a:lnTo>
                <a:lnTo>
                  <a:pt x="54042" y="675444"/>
                </a:lnTo>
                <a:lnTo>
                  <a:pt x="45074" y="698342"/>
                </a:lnTo>
                <a:lnTo>
                  <a:pt x="36961" y="718044"/>
                </a:lnTo>
                <a:lnTo>
                  <a:pt x="27005" y="736326"/>
                </a:lnTo>
                <a:lnTo>
                  <a:pt x="21310" y="751435"/>
                </a:lnTo>
                <a:lnTo>
                  <a:pt x="15564" y="770653"/>
                </a:lnTo>
                <a:lnTo>
                  <a:pt x="10369" y="785871"/>
                </a:lnTo>
                <a:lnTo>
                  <a:pt x="9640" y="789661"/>
                </a:lnTo>
                <a:lnTo>
                  <a:pt x="6290" y="796413"/>
                </a:lnTo>
                <a:lnTo>
                  <a:pt x="0" y="805264"/>
                </a:lnTo>
                <a:lnTo>
                  <a:pt x="2323" y="805570"/>
                </a:lnTo>
                <a:lnTo>
                  <a:pt x="8182" y="8058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64"/>
          <p:cNvSpPr/>
          <p:nvPr/>
        </p:nvSpPr>
        <p:spPr>
          <a:xfrm>
            <a:off x="6046470" y="3686175"/>
            <a:ext cx="214313" cy="368618"/>
          </a:xfrm>
          <a:custGeom>
            <a:avLst/>
            <a:gdLst/>
            <a:ahLst/>
            <a:cxnLst/>
            <a:rect l="0" t="0" r="0" b="0"/>
            <a:pathLst>
              <a:path w="214313" h="368618">
                <a:moveTo>
                  <a:pt x="214312" y="0"/>
                </a:moveTo>
                <a:lnTo>
                  <a:pt x="214312" y="7380"/>
                </a:lnTo>
                <a:lnTo>
                  <a:pt x="209762" y="17321"/>
                </a:lnTo>
                <a:lnTo>
                  <a:pt x="202380" y="32331"/>
                </a:lnTo>
                <a:lnTo>
                  <a:pt x="199690" y="38699"/>
                </a:lnTo>
                <a:lnTo>
                  <a:pt x="196944" y="45801"/>
                </a:lnTo>
                <a:lnTo>
                  <a:pt x="194161" y="53394"/>
                </a:lnTo>
                <a:lnTo>
                  <a:pt x="190401" y="62266"/>
                </a:lnTo>
                <a:lnTo>
                  <a:pt x="185989" y="71991"/>
                </a:lnTo>
                <a:lnTo>
                  <a:pt x="181142" y="82284"/>
                </a:lnTo>
                <a:lnTo>
                  <a:pt x="175054" y="92955"/>
                </a:lnTo>
                <a:lnTo>
                  <a:pt x="168137" y="103880"/>
                </a:lnTo>
                <a:lnTo>
                  <a:pt x="160669" y="114973"/>
                </a:lnTo>
                <a:lnTo>
                  <a:pt x="153785" y="126179"/>
                </a:lnTo>
                <a:lnTo>
                  <a:pt x="147291" y="137459"/>
                </a:lnTo>
                <a:lnTo>
                  <a:pt x="141056" y="148789"/>
                </a:lnTo>
                <a:lnTo>
                  <a:pt x="134043" y="160153"/>
                </a:lnTo>
                <a:lnTo>
                  <a:pt x="126509" y="171538"/>
                </a:lnTo>
                <a:lnTo>
                  <a:pt x="118629" y="182939"/>
                </a:lnTo>
                <a:lnTo>
                  <a:pt x="111471" y="194349"/>
                </a:lnTo>
                <a:lnTo>
                  <a:pt x="104794" y="205766"/>
                </a:lnTo>
                <a:lnTo>
                  <a:pt x="98438" y="217187"/>
                </a:lnTo>
                <a:lnTo>
                  <a:pt x="86295" y="240038"/>
                </a:lnTo>
                <a:lnTo>
                  <a:pt x="80390" y="251465"/>
                </a:lnTo>
                <a:lnTo>
                  <a:pt x="74548" y="261940"/>
                </a:lnTo>
                <a:lnTo>
                  <a:pt x="68748" y="271782"/>
                </a:lnTo>
                <a:lnTo>
                  <a:pt x="57224" y="290337"/>
                </a:lnTo>
                <a:lnTo>
                  <a:pt x="45753" y="308108"/>
                </a:lnTo>
                <a:lnTo>
                  <a:pt x="40027" y="315895"/>
                </a:lnTo>
                <a:lnTo>
                  <a:pt x="34305" y="322992"/>
                </a:lnTo>
                <a:lnTo>
                  <a:pt x="28584" y="329628"/>
                </a:lnTo>
                <a:lnTo>
                  <a:pt x="23819" y="335957"/>
                </a:lnTo>
                <a:lnTo>
                  <a:pt x="19689" y="342081"/>
                </a:lnTo>
                <a:lnTo>
                  <a:pt x="15983" y="348069"/>
                </a:lnTo>
                <a:lnTo>
                  <a:pt x="9326" y="357262"/>
                </a:lnTo>
                <a:lnTo>
                  <a:pt x="0" y="3686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65"/>
          <p:cNvSpPr/>
          <p:nvPr/>
        </p:nvSpPr>
        <p:spPr>
          <a:xfrm>
            <a:off x="5602009" y="3686175"/>
            <a:ext cx="230041" cy="248603"/>
          </a:xfrm>
          <a:custGeom>
            <a:avLst/>
            <a:gdLst/>
            <a:ahLst/>
            <a:cxnLst/>
            <a:rect l="0" t="0" r="0" b="0"/>
            <a:pathLst>
              <a:path w="230041" h="248603">
                <a:moveTo>
                  <a:pt x="110133" y="0"/>
                </a:moveTo>
                <a:lnTo>
                  <a:pt x="105582" y="0"/>
                </a:lnTo>
                <a:lnTo>
                  <a:pt x="104241" y="952"/>
                </a:lnTo>
                <a:lnTo>
                  <a:pt x="103348" y="2540"/>
                </a:lnTo>
                <a:lnTo>
                  <a:pt x="102752" y="4550"/>
                </a:lnTo>
                <a:lnTo>
                  <a:pt x="100450" y="5891"/>
                </a:lnTo>
                <a:lnTo>
                  <a:pt x="97010" y="6785"/>
                </a:lnTo>
                <a:lnTo>
                  <a:pt x="92812" y="7380"/>
                </a:lnTo>
                <a:lnTo>
                  <a:pt x="90013" y="8730"/>
                </a:lnTo>
                <a:lnTo>
                  <a:pt x="88147" y="10583"/>
                </a:lnTo>
                <a:lnTo>
                  <a:pt x="85122" y="15181"/>
                </a:lnTo>
                <a:lnTo>
                  <a:pt x="80602" y="20399"/>
                </a:lnTo>
                <a:lnTo>
                  <a:pt x="78063" y="22172"/>
                </a:lnTo>
                <a:lnTo>
                  <a:pt x="72702" y="24142"/>
                </a:lnTo>
                <a:lnTo>
                  <a:pt x="67144" y="27557"/>
                </a:lnTo>
                <a:lnTo>
                  <a:pt x="64329" y="29801"/>
                </a:lnTo>
                <a:lnTo>
                  <a:pt x="58661" y="37375"/>
                </a:lnTo>
                <a:lnTo>
                  <a:pt x="55816" y="42061"/>
                </a:lnTo>
                <a:lnTo>
                  <a:pt x="50114" y="49808"/>
                </a:lnTo>
                <a:lnTo>
                  <a:pt x="44406" y="57379"/>
                </a:lnTo>
                <a:lnTo>
                  <a:pt x="41550" y="62065"/>
                </a:lnTo>
                <a:lnTo>
                  <a:pt x="38693" y="67094"/>
                </a:lnTo>
                <a:lnTo>
                  <a:pt x="35837" y="71399"/>
                </a:lnTo>
                <a:lnTo>
                  <a:pt x="30123" y="78723"/>
                </a:lnTo>
                <a:lnTo>
                  <a:pt x="24408" y="85153"/>
                </a:lnTo>
                <a:lnTo>
                  <a:pt x="21551" y="88201"/>
                </a:lnTo>
                <a:lnTo>
                  <a:pt x="19645" y="92138"/>
                </a:lnTo>
                <a:lnTo>
                  <a:pt x="18376" y="96668"/>
                </a:lnTo>
                <a:lnTo>
                  <a:pt x="17528" y="101593"/>
                </a:lnTo>
                <a:lnTo>
                  <a:pt x="16012" y="105828"/>
                </a:lnTo>
                <a:lnTo>
                  <a:pt x="11786" y="113074"/>
                </a:lnTo>
                <a:lnTo>
                  <a:pt x="10279" y="117293"/>
                </a:lnTo>
                <a:lnTo>
                  <a:pt x="9274" y="122010"/>
                </a:lnTo>
                <a:lnTo>
                  <a:pt x="8603" y="127060"/>
                </a:lnTo>
                <a:lnTo>
                  <a:pt x="7204" y="131379"/>
                </a:lnTo>
                <a:lnTo>
                  <a:pt x="3110" y="138718"/>
                </a:lnTo>
                <a:lnTo>
                  <a:pt x="1637" y="142961"/>
                </a:lnTo>
                <a:lnTo>
                  <a:pt x="655" y="147695"/>
                </a:lnTo>
                <a:lnTo>
                  <a:pt x="0" y="152756"/>
                </a:lnTo>
                <a:lnTo>
                  <a:pt x="516" y="157082"/>
                </a:lnTo>
                <a:lnTo>
                  <a:pt x="1812" y="160919"/>
                </a:lnTo>
                <a:lnTo>
                  <a:pt x="4841" y="167721"/>
                </a:lnTo>
                <a:lnTo>
                  <a:pt x="6187" y="173920"/>
                </a:lnTo>
                <a:lnTo>
                  <a:pt x="9324" y="179850"/>
                </a:lnTo>
                <a:lnTo>
                  <a:pt x="13894" y="185661"/>
                </a:lnTo>
                <a:lnTo>
                  <a:pt x="19100" y="191418"/>
                </a:lnTo>
                <a:lnTo>
                  <a:pt x="24589" y="197152"/>
                </a:lnTo>
                <a:lnTo>
                  <a:pt x="27386" y="200014"/>
                </a:lnTo>
                <a:lnTo>
                  <a:pt x="30203" y="201923"/>
                </a:lnTo>
                <a:lnTo>
                  <a:pt x="35874" y="204043"/>
                </a:lnTo>
                <a:lnTo>
                  <a:pt x="41569" y="207526"/>
                </a:lnTo>
                <a:lnTo>
                  <a:pt x="44421" y="209788"/>
                </a:lnTo>
                <a:lnTo>
                  <a:pt x="47275" y="211296"/>
                </a:lnTo>
                <a:lnTo>
                  <a:pt x="52986" y="212971"/>
                </a:lnTo>
                <a:lnTo>
                  <a:pt x="58700" y="216256"/>
                </a:lnTo>
                <a:lnTo>
                  <a:pt x="61556" y="218466"/>
                </a:lnTo>
                <a:lnTo>
                  <a:pt x="65366" y="219938"/>
                </a:lnTo>
                <a:lnTo>
                  <a:pt x="69811" y="220921"/>
                </a:lnTo>
                <a:lnTo>
                  <a:pt x="74679" y="221575"/>
                </a:lnTo>
                <a:lnTo>
                  <a:pt x="78877" y="222964"/>
                </a:lnTo>
                <a:lnTo>
                  <a:pt x="82628" y="224843"/>
                </a:lnTo>
                <a:lnTo>
                  <a:pt x="86081" y="227047"/>
                </a:lnTo>
                <a:lnTo>
                  <a:pt x="90289" y="228517"/>
                </a:lnTo>
                <a:lnTo>
                  <a:pt x="94999" y="229498"/>
                </a:lnTo>
                <a:lnTo>
                  <a:pt x="100044" y="230151"/>
                </a:lnTo>
                <a:lnTo>
                  <a:pt x="104359" y="230586"/>
                </a:lnTo>
                <a:lnTo>
                  <a:pt x="108189" y="230876"/>
                </a:lnTo>
                <a:lnTo>
                  <a:pt x="114984" y="231199"/>
                </a:lnTo>
                <a:lnTo>
                  <a:pt x="121179" y="231342"/>
                </a:lnTo>
                <a:lnTo>
                  <a:pt x="125117" y="230428"/>
                </a:lnTo>
                <a:lnTo>
                  <a:pt x="129648" y="228866"/>
                </a:lnTo>
                <a:lnTo>
                  <a:pt x="134573" y="226872"/>
                </a:lnTo>
                <a:lnTo>
                  <a:pt x="139761" y="225543"/>
                </a:lnTo>
                <a:lnTo>
                  <a:pt x="145125" y="224657"/>
                </a:lnTo>
                <a:lnTo>
                  <a:pt x="150606" y="224066"/>
                </a:lnTo>
                <a:lnTo>
                  <a:pt x="155213" y="222720"/>
                </a:lnTo>
                <a:lnTo>
                  <a:pt x="159236" y="220870"/>
                </a:lnTo>
                <a:lnTo>
                  <a:pt x="166247" y="217227"/>
                </a:lnTo>
                <a:lnTo>
                  <a:pt x="172537" y="215608"/>
                </a:lnTo>
                <a:lnTo>
                  <a:pt x="176501" y="214223"/>
                </a:lnTo>
                <a:lnTo>
                  <a:pt x="181048" y="212348"/>
                </a:lnTo>
                <a:lnTo>
                  <a:pt x="185985" y="210145"/>
                </a:lnTo>
                <a:lnTo>
                  <a:pt x="190229" y="208677"/>
                </a:lnTo>
                <a:lnTo>
                  <a:pt x="194010" y="207698"/>
                </a:lnTo>
                <a:lnTo>
                  <a:pt x="197483" y="207045"/>
                </a:lnTo>
                <a:lnTo>
                  <a:pt x="203883" y="203780"/>
                </a:lnTo>
                <a:lnTo>
                  <a:pt x="206923" y="201576"/>
                </a:lnTo>
                <a:lnTo>
                  <a:pt x="208950" y="199154"/>
                </a:lnTo>
                <a:lnTo>
                  <a:pt x="210301" y="196587"/>
                </a:lnTo>
                <a:lnTo>
                  <a:pt x="211202" y="193923"/>
                </a:lnTo>
                <a:lnTo>
                  <a:pt x="212755" y="192146"/>
                </a:lnTo>
                <a:lnTo>
                  <a:pt x="214743" y="190963"/>
                </a:lnTo>
                <a:lnTo>
                  <a:pt x="217020" y="190173"/>
                </a:lnTo>
                <a:lnTo>
                  <a:pt x="218539" y="188695"/>
                </a:lnTo>
                <a:lnTo>
                  <a:pt x="219551" y="186756"/>
                </a:lnTo>
                <a:lnTo>
                  <a:pt x="220675" y="182063"/>
                </a:lnTo>
                <a:lnTo>
                  <a:pt x="221176" y="176801"/>
                </a:lnTo>
                <a:lnTo>
                  <a:pt x="222261" y="174065"/>
                </a:lnTo>
                <a:lnTo>
                  <a:pt x="227388" y="166615"/>
                </a:lnTo>
                <a:lnTo>
                  <a:pt x="228921" y="164539"/>
                </a:lnTo>
                <a:lnTo>
                  <a:pt x="229603" y="161076"/>
                </a:lnTo>
                <a:lnTo>
                  <a:pt x="229987" y="153771"/>
                </a:lnTo>
                <a:lnTo>
                  <a:pt x="230040" y="151091"/>
                </a:lnTo>
                <a:lnTo>
                  <a:pt x="229124" y="149305"/>
                </a:lnTo>
                <a:lnTo>
                  <a:pt x="227560" y="148114"/>
                </a:lnTo>
                <a:lnTo>
                  <a:pt x="225565" y="147320"/>
                </a:lnTo>
                <a:lnTo>
                  <a:pt x="224236" y="145838"/>
                </a:lnTo>
                <a:lnTo>
                  <a:pt x="223349" y="143898"/>
                </a:lnTo>
                <a:lnTo>
                  <a:pt x="222758" y="141652"/>
                </a:lnTo>
                <a:lnTo>
                  <a:pt x="221411" y="140154"/>
                </a:lnTo>
                <a:lnTo>
                  <a:pt x="219561" y="139156"/>
                </a:lnTo>
                <a:lnTo>
                  <a:pt x="217375" y="138491"/>
                </a:lnTo>
                <a:lnTo>
                  <a:pt x="215918" y="137094"/>
                </a:lnTo>
                <a:lnTo>
                  <a:pt x="214946" y="135211"/>
                </a:lnTo>
                <a:lnTo>
                  <a:pt x="214299" y="133003"/>
                </a:lnTo>
                <a:lnTo>
                  <a:pt x="212914" y="131531"/>
                </a:lnTo>
                <a:lnTo>
                  <a:pt x="211039" y="130550"/>
                </a:lnTo>
                <a:lnTo>
                  <a:pt x="206415" y="129459"/>
                </a:lnTo>
                <a:lnTo>
                  <a:pt x="201185" y="128975"/>
                </a:lnTo>
                <a:lnTo>
                  <a:pt x="195686" y="128759"/>
                </a:lnTo>
                <a:lnTo>
                  <a:pt x="187234" y="128638"/>
                </a:lnTo>
                <a:lnTo>
                  <a:pt x="167280" y="128590"/>
                </a:lnTo>
                <a:lnTo>
                  <a:pt x="163471" y="129542"/>
                </a:lnTo>
                <a:lnTo>
                  <a:pt x="159027" y="131128"/>
                </a:lnTo>
                <a:lnTo>
                  <a:pt x="147308" y="135968"/>
                </a:lnTo>
                <a:lnTo>
                  <a:pt x="140727" y="141358"/>
                </a:lnTo>
                <a:lnTo>
                  <a:pt x="138149" y="142816"/>
                </a:lnTo>
                <a:lnTo>
                  <a:pt x="132745" y="144436"/>
                </a:lnTo>
                <a:lnTo>
                  <a:pt x="130922" y="145820"/>
                </a:lnTo>
                <a:lnTo>
                  <a:pt x="129708" y="147696"/>
                </a:lnTo>
                <a:lnTo>
                  <a:pt x="128898" y="149899"/>
                </a:lnTo>
                <a:lnTo>
                  <a:pt x="125458" y="154887"/>
                </a:lnTo>
                <a:lnTo>
                  <a:pt x="120754" y="160278"/>
                </a:lnTo>
                <a:lnTo>
                  <a:pt x="115489" y="165849"/>
                </a:lnTo>
                <a:lnTo>
                  <a:pt x="107170" y="174341"/>
                </a:lnTo>
                <a:lnTo>
                  <a:pt x="105299" y="177187"/>
                </a:lnTo>
                <a:lnTo>
                  <a:pt x="103222" y="182889"/>
                </a:lnTo>
                <a:lnTo>
                  <a:pt x="102299" y="188599"/>
                </a:lnTo>
                <a:lnTo>
                  <a:pt x="101888" y="194312"/>
                </a:lnTo>
                <a:lnTo>
                  <a:pt x="101706" y="200025"/>
                </a:lnTo>
                <a:lnTo>
                  <a:pt x="101604" y="208597"/>
                </a:lnTo>
                <a:lnTo>
                  <a:pt x="102542" y="211455"/>
                </a:lnTo>
                <a:lnTo>
                  <a:pt x="106124" y="217170"/>
                </a:lnTo>
                <a:lnTo>
                  <a:pt x="108351" y="222885"/>
                </a:lnTo>
                <a:lnTo>
                  <a:pt x="109781" y="229764"/>
                </a:lnTo>
                <a:lnTo>
                  <a:pt x="110029" y="235506"/>
                </a:lnTo>
                <a:lnTo>
                  <a:pt x="111016" y="237014"/>
                </a:lnTo>
                <a:lnTo>
                  <a:pt x="112627" y="238019"/>
                </a:lnTo>
                <a:lnTo>
                  <a:pt x="117505" y="239633"/>
                </a:lnTo>
                <a:lnTo>
                  <a:pt x="117905" y="240717"/>
                </a:lnTo>
                <a:lnTo>
                  <a:pt x="118350" y="244463"/>
                </a:lnTo>
                <a:lnTo>
                  <a:pt x="119421" y="245843"/>
                </a:lnTo>
                <a:lnTo>
                  <a:pt x="121088" y="246762"/>
                </a:lnTo>
                <a:lnTo>
                  <a:pt x="127278" y="24860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66"/>
          <p:cNvSpPr/>
          <p:nvPr/>
        </p:nvSpPr>
        <p:spPr>
          <a:xfrm>
            <a:off x="5892165" y="3686209"/>
            <a:ext cx="154304" cy="162834"/>
          </a:xfrm>
          <a:custGeom>
            <a:avLst/>
            <a:gdLst/>
            <a:ahLst/>
            <a:cxnLst/>
            <a:rect l="0" t="0" r="0" b="0"/>
            <a:pathLst>
              <a:path w="154304" h="162834">
                <a:moveTo>
                  <a:pt x="60007" y="25683"/>
                </a:moveTo>
                <a:lnTo>
                  <a:pt x="38674" y="25683"/>
                </a:lnTo>
                <a:lnTo>
                  <a:pt x="36259" y="26636"/>
                </a:lnTo>
                <a:lnTo>
                  <a:pt x="33698" y="28223"/>
                </a:lnTo>
                <a:lnTo>
                  <a:pt x="31038" y="30234"/>
                </a:lnTo>
                <a:lnTo>
                  <a:pt x="28311" y="31574"/>
                </a:lnTo>
                <a:lnTo>
                  <a:pt x="25542" y="32468"/>
                </a:lnTo>
                <a:lnTo>
                  <a:pt x="22742" y="33064"/>
                </a:lnTo>
                <a:lnTo>
                  <a:pt x="20877" y="34414"/>
                </a:lnTo>
                <a:lnTo>
                  <a:pt x="19633" y="36266"/>
                </a:lnTo>
                <a:lnTo>
                  <a:pt x="18803" y="38453"/>
                </a:lnTo>
                <a:lnTo>
                  <a:pt x="17298" y="39912"/>
                </a:lnTo>
                <a:lnTo>
                  <a:pt x="15342" y="40884"/>
                </a:lnTo>
                <a:lnTo>
                  <a:pt x="13085" y="41532"/>
                </a:lnTo>
                <a:lnTo>
                  <a:pt x="10628" y="42916"/>
                </a:lnTo>
                <a:lnTo>
                  <a:pt x="8038" y="44792"/>
                </a:lnTo>
                <a:lnTo>
                  <a:pt x="5358" y="46995"/>
                </a:lnTo>
                <a:lnTo>
                  <a:pt x="3572" y="49416"/>
                </a:lnTo>
                <a:lnTo>
                  <a:pt x="2381" y="51982"/>
                </a:lnTo>
                <a:lnTo>
                  <a:pt x="1588" y="54646"/>
                </a:lnTo>
                <a:lnTo>
                  <a:pt x="1058" y="57374"/>
                </a:lnTo>
                <a:lnTo>
                  <a:pt x="705" y="60146"/>
                </a:lnTo>
                <a:lnTo>
                  <a:pt x="470" y="62945"/>
                </a:lnTo>
                <a:lnTo>
                  <a:pt x="313" y="65765"/>
                </a:lnTo>
                <a:lnTo>
                  <a:pt x="41" y="75435"/>
                </a:lnTo>
                <a:lnTo>
                  <a:pt x="0" y="122817"/>
                </a:lnTo>
                <a:lnTo>
                  <a:pt x="952" y="125681"/>
                </a:lnTo>
                <a:lnTo>
                  <a:pt x="2540" y="128543"/>
                </a:lnTo>
                <a:lnTo>
                  <a:pt x="4551" y="131404"/>
                </a:lnTo>
                <a:lnTo>
                  <a:pt x="5891" y="134264"/>
                </a:lnTo>
                <a:lnTo>
                  <a:pt x="6785" y="137123"/>
                </a:lnTo>
                <a:lnTo>
                  <a:pt x="7381" y="139981"/>
                </a:lnTo>
                <a:lnTo>
                  <a:pt x="8730" y="141887"/>
                </a:lnTo>
                <a:lnTo>
                  <a:pt x="10583" y="143157"/>
                </a:lnTo>
                <a:lnTo>
                  <a:pt x="12770" y="144004"/>
                </a:lnTo>
                <a:lnTo>
                  <a:pt x="15181" y="145521"/>
                </a:lnTo>
                <a:lnTo>
                  <a:pt x="17740" y="147486"/>
                </a:lnTo>
                <a:lnTo>
                  <a:pt x="20400" y="149747"/>
                </a:lnTo>
                <a:lnTo>
                  <a:pt x="23125" y="151255"/>
                </a:lnTo>
                <a:lnTo>
                  <a:pt x="25894" y="152260"/>
                </a:lnTo>
                <a:lnTo>
                  <a:pt x="28692" y="152930"/>
                </a:lnTo>
                <a:lnTo>
                  <a:pt x="31511" y="154329"/>
                </a:lnTo>
                <a:lnTo>
                  <a:pt x="34342" y="156215"/>
                </a:lnTo>
                <a:lnTo>
                  <a:pt x="37182" y="158424"/>
                </a:lnTo>
                <a:lnTo>
                  <a:pt x="40028" y="159897"/>
                </a:lnTo>
                <a:lnTo>
                  <a:pt x="42878" y="160879"/>
                </a:lnTo>
                <a:lnTo>
                  <a:pt x="45730" y="161534"/>
                </a:lnTo>
                <a:lnTo>
                  <a:pt x="49537" y="161970"/>
                </a:lnTo>
                <a:lnTo>
                  <a:pt x="53979" y="162261"/>
                </a:lnTo>
                <a:lnTo>
                  <a:pt x="63043" y="162585"/>
                </a:lnTo>
                <a:lnTo>
                  <a:pt x="73501" y="162766"/>
                </a:lnTo>
                <a:lnTo>
                  <a:pt x="88478" y="162833"/>
                </a:lnTo>
                <a:lnTo>
                  <a:pt x="91370" y="161884"/>
                </a:lnTo>
                <a:lnTo>
                  <a:pt x="94250" y="160299"/>
                </a:lnTo>
                <a:lnTo>
                  <a:pt x="97124" y="158289"/>
                </a:lnTo>
                <a:lnTo>
                  <a:pt x="99991" y="155997"/>
                </a:lnTo>
                <a:lnTo>
                  <a:pt x="102856" y="153517"/>
                </a:lnTo>
                <a:lnTo>
                  <a:pt x="105718" y="150911"/>
                </a:lnTo>
                <a:lnTo>
                  <a:pt x="109531" y="149173"/>
                </a:lnTo>
                <a:lnTo>
                  <a:pt x="113978" y="148015"/>
                </a:lnTo>
                <a:lnTo>
                  <a:pt x="118848" y="147243"/>
                </a:lnTo>
                <a:lnTo>
                  <a:pt x="123046" y="145775"/>
                </a:lnTo>
                <a:lnTo>
                  <a:pt x="126799" y="143845"/>
                </a:lnTo>
                <a:lnTo>
                  <a:pt x="130252" y="141605"/>
                </a:lnTo>
                <a:lnTo>
                  <a:pt x="132555" y="139159"/>
                </a:lnTo>
                <a:lnTo>
                  <a:pt x="134090" y="136577"/>
                </a:lnTo>
                <a:lnTo>
                  <a:pt x="135113" y="133902"/>
                </a:lnTo>
                <a:lnTo>
                  <a:pt x="136748" y="131166"/>
                </a:lnTo>
                <a:lnTo>
                  <a:pt x="138790" y="128390"/>
                </a:lnTo>
                <a:lnTo>
                  <a:pt x="141104" y="125587"/>
                </a:lnTo>
                <a:lnTo>
                  <a:pt x="143599" y="122766"/>
                </a:lnTo>
                <a:lnTo>
                  <a:pt x="148911" y="117091"/>
                </a:lnTo>
                <a:lnTo>
                  <a:pt x="150709" y="114244"/>
                </a:lnTo>
                <a:lnTo>
                  <a:pt x="151907" y="111394"/>
                </a:lnTo>
                <a:lnTo>
                  <a:pt x="152707" y="108541"/>
                </a:lnTo>
                <a:lnTo>
                  <a:pt x="153239" y="105687"/>
                </a:lnTo>
                <a:lnTo>
                  <a:pt x="153595" y="102831"/>
                </a:lnTo>
                <a:lnTo>
                  <a:pt x="153831" y="99975"/>
                </a:lnTo>
                <a:lnTo>
                  <a:pt x="153989" y="97119"/>
                </a:lnTo>
                <a:lnTo>
                  <a:pt x="154164" y="91405"/>
                </a:lnTo>
                <a:lnTo>
                  <a:pt x="154286" y="77118"/>
                </a:lnTo>
                <a:lnTo>
                  <a:pt x="154303" y="49735"/>
                </a:lnTo>
                <a:lnTo>
                  <a:pt x="153351" y="46480"/>
                </a:lnTo>
                <a:lnTo>
                  <a:pt x="151764" y="43358"/>
                </a:lnTo>
                <a:lnTo>
                  <a:pt x="149753" y="40324"/>
                </a:lnTo>
                <a:lnTo>
                  <a:pt x="147461" y="37348"/>
                </a:lnTo>
                <a:lnTo>
                  <a:pt x="144980" y="34413"/>
                </a:lnTo>
                <a:lnTo>
                  <a:pt x="142373" y="31503"/>
                </a:lnTo>
                <a:lnTo>
                  <a:pt x="136937" y="25730"/>
                </a:lnTo>
                <a:lnTo>
                  <a:pt x="134153" y="22857"/>
                </a:lnTo>
                <a:lnTo>
                  <a:pt x="130393" y="19989"/>
                </a:lnTo>
                <a:lnTo>
                  <a:pt x="125982" y="17125"/>
                </a:lnTo>
                <a:lnTo>
                  <a:pt x="121135" y="14262"/>
                </a:lnTo>
                <a:lnTo>
                  <a:pt x="116951" y="12354"/>
                </a:lnTo>
                <a:lnTo>
                  <a:pt x="113210" y="11082"/>
                </a:lnTo>
                <a:lnTo>
                  <a:pt x="109763" y="10234"/>
                </a:lnTo>
                <a:lnTo>
                  <a:pt x="106513" y="8716"/>
                </a:lnTo>
                <a:lnTo>
                  <a:pt x="103393" y="6752"/>
                </a:lnTo>
                <a:lnTo>
                  <a:pt x="100361" y="4490"/>
                </a:lnTo>
                <a:lnTo>
                  <a:pt x="96435" y="2982"/>
                </a:lnTo>
                <a:lnTo>
                  <a:pt x="91912" y="1976"/>
                </a:lnTo>
                <a:lnTo>
                  <a:pt x="86992" y="1306"/>
                </a:lnTo>
                <a:lnTo>
                  <a:pt x="81807" y="859"/>
                </a:lnTo>
                <a:lnTo>
                  <a:pt x="76446" y="562"/>
                </a:lnTo>
                <a:lnTo>
                  <a:pt x="66360" y="230"/>
                </a:lnTo>
                <a:lnTo>
                  <a:pt x="52125" y="18"/>
                </a:lnTo>
                <a:lnTo>
                  <a:pt x="49038" y="0"/>
                </a:lnTo>
                <a:lnTo>
                  <a:pt x="46026" y="941"/>
                </a:lnTo>
                <a:lnTo>
                  <a:pt x="43066" y="2521"/>
                </a:lnTo>
                <a:lnTo>
                  <a:pt x="34289" y="853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67"/>
          <p:cNvSpPr/>
          <p:nvPr/>
        </p:nvSpPr>
        <p:spPr>
          <a:xfrm>
            <a:off x="4314825" y="3977640"/>
            <a:ext cx="196770" cy="231458"/>
          </a:xfrm>
          <a:custGeom>
            <a:avLst/>
            <a:gdLst/>
            <a:ahLst/>
            <a:cxnLst/>
            <a:rect l="0" t="0" r="0" b="0"/>
            <a:pathLst>
              <a:path w="196770" h="231458">
                <a:moveTo>
                  <a:pt x="60007" y="0"/>
                </a:moveTo>
                <a:lnTo>
                  <a:pt x="44406" y="0"/>
                </a:lnTo>
                <a:lnTo>
                  <a:pt x="43892" y="952"/>
                </a:lnTo>
                <a:lnTo>
                  <a:pt x="43320" y="4550"/>
                </a:lnTo>
                <a:lnTo>
                  <a:pt x="42215" y="6843"/>
                </a:lnTo>
                <a:lnTo>
                  <a:pt x="38447" y="11931"/>
                </a:lnTo>
                <a:lnTo>
                  <a:pt x="33597" y="17368"/>
                </a:lnTo>
                <a:lnTo>
                  <a:pt x="28267" y="22959"/>
                </a:lnTo>
                <a:lnTo>
                  <a:pt x="22723" y="28618"/>
                </a:lnTo>
                <a:lnTo>
                  <a:pt x="19911" y="32414"/>
                </a:lnTo>
                <a:lnTo>
                  <a:pt x="17084" y="36849"/>
                </a:lnTo>
                <a:lnTo>
                  <a:pt x="14246" y="41711"/>
                </a:lnTo>
                <a:lnTo>
                  <a:pt x="11403" y="45905"/>
                </a:lnTo>
                <a:lnTo>
                  <a:pt x="5703" y="53104"/>
                </a:lnTo>
                <a:lnTo>
                  <a:pt x="3801" y="57310"/>
                </a:lnTo>
                <a:lnTo>
                  <a:pt x="2534" y="62019"/>
                </a:lnTo>
                <a:lnTo>
                  <a:pt x="1689" y="67063"/>
                </a:lnTo>
                <a:lnTo>
                  <a:pt x="1126" y="72331"/>
                </a:lnTo>
                <a:lnTo>
                  <a:pt x="751" y="77748"/>
                </a:lnTo>
                <a:lnTo>
                  <a:pt x="333" y="87895"/>
                </a:lnTo>
                <a:lnTo>
                  <a:pt x="148" y="95579"/>
                </a:lnTo>
                <a:lnTo>
                  <a:pt x="0" y="164156"/>
                </a:lnTo>
                <a:lnTo>
                  <a:pt x="952" y="168492"/>
                </a:lnTo>
                <a:lnTo>
                  <a:pt x="2540" y="173288"/>
                </a:lnTo>
                <a:lnTo>
                  <a:pt x="4550" y="178390"/>
                </a:lnTo>
                <a:lnTo>
                  <a:pt x="6844" y="182744"/>
                </a:lnTo>
                <a:lnTo>
                  <a:pt x="9325" y="186599"/>
                </a:lnTo>
                <a:lnTo>
                  <a:pt x="14621" y="193423"/>
                </a:lnTo>
                <a:lnTo>
                  <a:pt x="20150" y="199630"/>
                </a:lnTo>
                <a:lnTo>
                  <a:pt x="28323" y="208104"/>
                </a:lnTo>
                <a:lnTo>
                  <a:pt x="44541" y="224516"/>
                </a:lnTo>
                <a:lnTo>
                  <a:pt x="47791" y="226830"/>
                </a:lnTo>
                <a:lnTo>
                  <a:pt x="50911" y="228372"/>
                </a:lnTo>
                <a:lnTo>
                  <a:pt x="53943" y="229400"/>
                </a:lnTo>
                <a:lnTo>
                  <a:pt x="57869" y="230086"/>
                </a:lnTo>
                <a:lnTo>
                  <a:pt x="62392" y="230543"/>
                </a:lnTo>
                <a:lnTo>
                  <a:pt x="71545" y="231051"/>
                </a:lnTo>
                <a:lnTo>
                  <a:pt x="78787" y="231277"/>
                </a:lnTo>
                <a:lnTo>
                  <a:pt x="92771" y="231404"/>
                </a:lnTo>
                <a:lnTo>
                  <a:pt x="97089" y="230469"/>
                </a:lnTo>
                <a:lnTo>
                  <a:pt x="100921" y="228893"/>
                </a:lnTo>
                <a:lnTo>
                  <a:pt x="104428" y="226890"/>
                </a:lnTo>
                <a:lnTo>
                  <a:pt x="113405" y="222125"/>
                </a:lnTo>
                <a:lnTo>
                  <a:pt x="118465" y="219521"/>
                </a:lnTo>
                <a:lnTo>
                  <a:pt x="122792" y="217784"/>
                </a:lnTo>
                <a:lnTo>
                  <a:pt x="126629" y="216627"/>
                </a:lnTo>
                <a:lnTo>
                  <a:pt x="130139" y="215855"/>
                </a:lnTo>
                <a:lnTo>
                  <a:pt x="133432" y="214389"/>
                </a:lnTo>
                <a:lnTo>
                  <a:pt x="136579" y="212458"/>
                </a:lnTo>
                <a:lnTo>
                  <a:pt x="139630" y="210219"/>
                </a:lnTo>
                <a:lnTo>
                  <a:pt x="143569" y="206820"/>
                </a:lnTo>
                <a:lnTo>
                  <a:pt x="148100" y="202650"/>
                </a:lnTo>
                <a:lnTo>
                  <a:pt x="161039" y="190219"/>
                </a:lnTo>
                <a:lnTo>
                  <a:pt x="192634" y="158836"/>
                </a:lnTo>
                <a:lnTo>
                  <a:pt x="194145" y="156373"/>
                </a:lnTo>
                <a:lnTo>
                  <a:pt x="195824" y="151096"/>
                </a:lnTo>
                <a:lnTo>
                  <a:pt x="196570" y="145576"/>
                </a:lnTo>
                <a:lnTo>
                  <a:pt x="196769" y="142771"/>
                </a:lnTo>
                <a:lnTo>
                  <a:pt x="195950" y="139948"/>
                </a:lnTo>
                <a:lnTo>
                  <a:pt x="192498" y="134271"/>
                </a:lnTo>
                <a:lnTo>
                  <a:pt x="187790" y="128574"/>
                </a:lnTo>
                <a:lnTo>
                  <a:pt x="185200" y="125721"/>
                </a:lnTo>
                <a:lnTo>
                  <a:pt x="182522" y="123819"/>
                </a:lnTo>
                <a:lnTo>
                  <a:pt x="177006" y="121705"/>
                </a:lnTo>
                <a:lnTo>
                  <a:pt x="171379" y="120766"/>
                </a:lnTo>
                <a:lnTo>
                  <a:pt x="165703" y="120349"/>
                </a:lnTo>
                <a:lnTo>
                  <a:pt x="160006" y="120163"/>
                </a:lnTo>
                <a:lnTo>
                  <a:pt x="146892" y="120059"/>
                </a:lnTo>
                <a:lnTo>
                  <a:pt x="142695" y="120997"/>
                </a:lnTo>
                <a:lnTo>
                  <a:pt x="138945" y="122574"/>
                </a:lnTo>
                <a:lnTo>
                  <a:pt x="135492" y="124578"/>
                </a:lnTo>
                <a:lnTo>
                  <a:pt x="131286" y="127819"/>
                </a:lnTo>
                <a:lnTo>
                  <a:pt x="126576" y="131885"/>
                </a:lnTo>
                <a:lnTo>
                  <a:pt x="117216" y="140531"/>
                </a:lnTo>
                <a:lnTo>
                  <a:pt x="109881" y="147548"/>
                </a:lnTo>
                <a:lnTo>
                  <a:pt x="105638" y="150753"/>
                </a:lnTo>
                <a:lnTo>
                  <a:pt x="100906" y="153841"/>
                </a:lnTo>
                <a:lnTo>
                  <a:pt x="95845" y="156854"/>
                </a:lnTo>
                <a:lnTo>
                  <a:pt x="91519" y="160766"/>
                </a:lnTo>
                <a:lnTo>
                  <a:pt x="87683" y="165280"/>
                </a:lnTo>
                <a:lnTo>
                  <a:pt x="84173" y="170194"/>
                </a:lnTo>
                <a:lnTo>
                  <a:pt x="80880" y="174422"/>
                </a:lnTo>
                <a:lnTo>
                  <a:pt x="77732" y="178194"/>
                </a:lnTo>
                <a:lnTo>
                  <a:pt x="71695" y="184925"/>
                </a:lnTo>
                <a:lnTo>
                  <a:pt x="65837" y="191091"/>
                </a:lnTo>
                <a:lnTo>
                  <a:pt x="63894" y="194069"/>
                </a:lnTo>
                <a:lnTo>
                  <a:pt x="61734" y="199918"/>
                </a:lnTo>
                <a:lnTo>
                  <a:pt x="60774" y="205692"/>
                </a:lnTo>
                <a:lnTo>
                  <a:pt x="60348" y="211434"/>
                </a:lnTo>
                <a:lnTo>
                  <a:pt x="60159" y="217160"/>
                </a:lnTo>
                <a:lnTo>
                  <a:pt x="60052" y="225739"/>
                </a:lnTo>
                <a:lnTo>
                  <a:pt x="60990" y="227645"/>
                </a:lnTo>
                <a:lnTo>
                  <a:pt x="62567" y="228916"/>
                </a:lnTo>
                <a:lnTo>
                  <a:pt x="64571" y="229763"/>
                </a:lnTo>
                <a:lnTo>
                  <a:pt x="69338" y="230704"/>
                </a:lnTo>
                <a:lnTo>
                  <a:pt x="77152" y="23145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68"/>
          <p:cNvSpPr/>
          <p:nvPr/>
        </p:nvSpPr>
        <p:spPr>
          <a:xfrm>
            <a:off x="4504725" y="3986212"/>
            <a:ext cx="152573" cy="171053"/>
          </a:xfrm>
          <a:custGeom>
            <a:avLst/>
            <a:gdLst/>
            <a:ahLst/>
            <a:cxnLst/>
            <a:rect l="0" t="0" r="0" b="0"/>
            <a:pathLst>
              <a:path w="152573" h="171053">
                <a:moveTo>
                  <a:pt x="32984" y="8573"/>
                </a:moveTo>
                <a:lnTo>
                  <a:pt x="24765" y="8573"/>
                </a:lnTo>
                <a:lnTo>
                  <a:pt x="24517" y="13123"/>
                </a:lnTo>
                <a:lnTo>
                  <a:pt x="23529" y="14464"/>
                </a:lnTo>
                <a:lnTo>
                  <a:pt x="21919" y="15358"/>
                </a:lnTo>
                <a:lnTo>
                  <a:pt x="19893" y="15953"/>
                </a:lnTo>
                <a:lnTo>
                  <a:pt x="18541" y="17303"/>
                </a:lnTo>
                <a:lnTo>
                  <a:pt x="17641" y="19155"/>
                </a:lnTo>
                <a:lnTo>
                  <a:pt x="17040" y="21343"/>
                </a:lnTo>
                <a:lnTo>
                  <a:pt x="13834" y="26313"/>
                </a:lnTo>
                <a:lnTo>
                  <a:pt x="11644" y="28972"/>
                </a:lnTo>
                <a:lnTo>
                  <a:pt x="10185" y="32650"/>
                </a:lnTo>
                <a:lnTo>
                  <a:pt x="9212" y="37007"/>
                </a:lnTo>
                <a:lnTo>
                  <a:pt x="8564" y="41816"/>
                </a:lnTo>
                <a:lnTo>
                  <a:pt x="7179" y="45975"/>
                </a:lnTo>
                <a:lnTo>
                  <a:pt x="5303" y="49700"/>
                </a:lnTo>
                <a:lnTo>
                  <a:pt x="3101" y="53136"/>
                </a:lnTo>
                <a:lnTo>
                  <a:pt x="1632" y="57331"/>
                </a:lnTo>
                <a:lnTo>
                  <a:pt x="653" y="62033"/>
                </a:lnTo>
                <a:lnTo>
                  <a:pt x="0" y="67073"/>
                </a:lnTo>
                <a:lnTo>
                  <a:pt x="517" y="71386"/>
                </a:lnTo>
                <a:lnTo>
                  <a:pt x="1815" y="75213"/>
                </a:lnTo>
                <a:lnTo>
                  <a:pt x="3632" y="78717"/>
                </a:lnTo>
                <a:lnTo>
                  <a:pt x="4844" y="82005"/>
                </a:lnTo>
                <a:lnTo>
                  <a:pt x="5652" y="85150"/>
                </a:lnTo>
                <a:lnTo>
                  <a:pt x="6190" y="88199"/>
                </a:lnTo>
                <a:lnTo>
                  <a:pt x="6549" y="92137"/>
                </a:lnTo>
                <a:lnTo>
                  <a:pt x="6788" y="96667"/>
                </a:lnTo>
                <a:lnTo>
                  <a:pt x="6948" y="101592"/>
                </a:lnTo>
                <a:lnTo>
                  <a:pt x="8007" y="105828"/>
                </a:lnTo>
                <a:lnTo>
                  <a:pt x="9666" y="109605"/>
                </a:lnTo>
                <a:lnTo>
                  <a:pt x="11723" y="113075"/>
                </a:lnTo>
                <a:lnTo>
                  <a:pt x="14048" y="117293"/>
                </a:lnTo>
                <a:lnTo>
                  <a:pt x="19171" y="127060"/>
                </a:lnTo>
                <a:lnTo>
                  <a:pt x="20918" y="131380"/>
                </a:lnTo>
                <a:lnTo>
                  <a:pt x="22083" y="135212"/>
                </a:lnTo>
                <a:lnTo>
                  <a:pt x="22859" y="138719"/>
                </a:lnTo>
                <a:lnTo>
                  <a:pt x="25282" y="142009"/>
                </a:lnTo>
                <a:lnTo>
                  <a:pt x="28802" y="145155"/>
                </a:lnTo>
                <a:lnTo>
                  <a:pt x="33054" y="148205"/>
                </a:lnTo>
                <a:lnTo>
                  <a:pt x="36841" y="151191"/>
                </a:lnTo>
                <a:lnTo>
                  <a:pt x="40318" y="154134"/>
                </a:lnTo>
                <a:lnTo>
                  <a:pt x="43588" y="157049"/>
                </a:lnTo>
                <a:lnTo>
                  <a:pt x="46721" y="158991"/>
                </a:lnTo>
                <a:lnTo>
                  <a:pt x="49762" y="160287"/>
                </a:lnTo>
                <a:lnTo>
                  <a:pt x="52742" y="161151"/>
                </a:lnTo>
                <a:lnTo>
                  <a:pt x="55681" y="162679"/>
                </a:lnTo>
                <a:lnTo>
                  <a:pt x="58593" y="164650"/>
                </a:lnTo>
                <a:lnTo>
                  <a:pt x="61487" y="166917"/>
                </a:lnTo>
                <a:lnTo>
                  <a:pt x="64368" y="168428"/>
                </a:lnTo>
                <a:lnTo>
                  <a:pt x="67243" y="169435"/>
                </a:lnTo>
                <a:lnTo>
                  <a:pt x="70111" y="170107"/>
                </a:lnTo>
                <a:lnTo>
                  <a:pt x="73928" y="170555"/>
                </a:lnTo>
                <a:lnTo>
                  <a:pt x="78378" y="170853"/>
                </a:lnTo>
                <a:lnTo>
                  <a:pt x="83249" y="171052"/>
                </a:lnTo>
                <a:lnTo>
                  <a:pt x="87449" y="170233"/>
                </a:lnTo>
                <a:lnTo>
                  <a:pt x="91202" y="168733"/>
                </a:lnTo>
                <a:lnTo>
                  <a:pt x="94656" y="166782"/>
                </a:lnTo>
                <a:lnTo>
                  <a:pt x="97911" y="165480"/>
                </a:lnTo>
                <a:lnTo>
                  <a:pt x="101034" y="164613"/>
                </a:lnTo>
                <a:lnTo>
                  <a:pt x="104069" y="164035"/>
                </a:lnTo>
                <a:lnTo>
                  <a:pt x="107044" y="162696"/>
                </a:lnTo>
                <a:lnTo>
                  <a:pt x="109980" y="160852"/>
                </a:lnTo>
                <a:lnTo>
                  <a:pt x="112890" y="158669"/>
                </a:lnTo>
                <a:lnTo>
                  <a:pt x="115782" y="156262"/>
                </a:lnTo>
                <a:lnTo>
                  <a:pt x="118663" y="153705"/>
                </a:lnTo>
                <a:lnTo>
                  <a:pt x="121536" y="151047"/>
                </a:lnTo>
                <a:lnTo>
                  <a:pt x="125357" y="148324"/>
                </a:lnTo>
                <a:lnTo>
                  <a:pt x="129808" y="145555"/>
                </a:lnTo>
                <a:lnTo>
                  <a:pt x="134681" y="142757"/>
                </a:lnTo>
                <a:lnTo>
                  <a:pt x="137929" y="138986"/>
                </a:lnTo>
                <a:lnTo>
                  <a:pt x="140096" y="134567"/>
                </a:lnTo>
                <a:lnTo>
                  <a:pt x="141539" y="129717"/>
                </a:lnTo>
                <a:lnTo>
                  <a:pt x="143454" y="124578"/>
                </a:lnTo>
                <a:lnTo>
                  <a:pt x="145684" y="119247"/>
                </a:lnTo>
                <a:lnTo>
                  <a:pt x="148123" y="113788"/>
                </a:lnTo>
                <a:lnTo>
                  <a:pt x="149748" y="108244"/>
                </a:lnTo>
                <a:lnTo>
                  <a:pt x="150832" y="102643"/>
                </a:lnTo>
                <a:lnTo>
                  <a:pt x="151554" y="97003"/>
                </a:lnTo>
                <a:lnTo>
                  <a:pt x="152036" y="92292"/>
                </a:lnTo>
                <a:lnTo>
                  <a:pt x="152357" y="88198"/>
                </a:lnTo>
                <a:lnTo>
                  <a:pt x="152572" y="84516"/>
                </a:lnTo>
                <a:lnTo>
                  <a:pt x="151762" y="80157"/>
                </a:lnTo>
                <a:lnTo>
                  <a:pt x="150269" y="75345"/>
                </a:lnTo>
                <a:lnTo>
                  <a:pt x="148322" y="70233"/>
                </a:lnTo>
                <a:lnTo>
                  <a:pt x="146071" y="65872"/>
                </a:lnTo>
                <a:lnTo>
                  <a:pt x="143618" y="62012"/>
                </a:lnTo>
                <a:lnTo>
                  <a:pt x="141030" y="58487"/>
                </a:lnTo>
                <a:lnTo>
                  <a:pt x="138352" y="55183"/>
                </a:lnTo>
                <a:lnTo>
                  <a:pt x="135615" y="52029"/>
                </a:lnTo>
                <a:lnTo>
                  <a:pt x="132838" y="48974"/>
                </a:lnTo>
                <a:lnTo>
                  <a:pt x="130033" y="45032"/>
                </a:lnTo>
                <a:lnTo>
                  <a:pt x="127211" y="40499"/>
                </a:lnTo>
                <a:lnTo>
                  <a:pt x="124377" y="35571"/>
                </a:lnTo>
                <a:lnTo>
                  <a:pt x="121536" y="32287"/>
                </a:lnTo>
                <a:lnTo>
                  <a:pt x="118688" y="30097"/>
                </a:lnTo>
                <a:lnTo>
                  <a:pt x="115838" y="28637"/>
                </a:lnTo>
                <a:lnTo>
                  <a:pt x="112985" y="26712"/>
                </a:lnTo>
                <a:lnTo>
                  <a:pt x="110131" y="24475"/>
                </a:lnTo>
                <a:lnTo>
                  <a:pt x="107276" y="22032"/>
                </a:lnTo>
                <a:lnTo>
                  <a:pt x="103467" y="19450"/>
                </a:lnTo>
                <a:lnTo>
                  <a:pt x="99023" y="16777"/>
                </a:lnTo>
                <a:lnTo>
                  <a:pt x="94155" y="14042"/>
                </a:lnTo>
                <a:lnTo>
                  <a:pt x="89957" y="12219"/>
                </a:lnTo>
                <a:lnTo>
                  <a:pt x="86206" y="11004"/>
                </a:lnTo>
                <a:lnTo>
                  <a:pt x="82753" y="10193"/>
                </a:lnTo>
                <a:lnTo>
                  <a:pt x="79499" y="9653"/>
                </a:lnTo>
                <a:lnTo>
                  <a:pt x="76377" y="9293"/>
                </a:lnTo>
                <a:lnTo>
                  <a:pt x="73342" y="9053"/>
                </a:lnTo>
                <a:lnTo>
                  <a:pt x="70367" y="7940"/>
                </a:lnTo>
                <a:lnTo>
                  <a:pt x="67431" y="6246"/>
                </a:lnTo>
                <a:lnTo>
                  <a:pt x="64521" y="4164"/>
                </a:lnTo>
                <a:lnTo>
                  <a:pt x="61629" y="2776"/>
                </a:lnTo>
                <a:lnTo>
                  <a:pt x="58749" y="1851"/>
                </a:lnTo>
                <a:lnTo>
                  <a:pt x="50634" y="109"/>
                </a:lnTo>
                <a:lnTo>
                  <a:pt x="47814" y="48"/>
                </a:lnTo>
                <a:lnTo>
                  <a:pt x="4155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69"/>
          <p:cNvSpPr/>
          <p:nvPr/>
        </p:nvSpPr>
        <p:spPr>
          <a:xfrm>
            <a:off x="4683442" y="3891915"/>
            <a:ext cx="68184" cy="85712"/>
          </a:xfrm>
          <a:custGeom>
            <a:avLst/>
            <a:gdLst/>
            <a:ahLst/>
            <a:cxnLst/>
            <a:rect l="0" t="0" r="0" b="0"/>
            <a:pathLst>
              <a:path w="68184" h="85712">
                <a:moveTo>
                  <a:pt x="25717" y="0"/>
                </a:moveTo>
                <a:lnTo>
                  <a:pt x="18336" y="0"/>
                </a:lnTo>
                <a:lnTo>
                  <a:pt x="17939" y="952"/>
                </a:lnTo>
                <a:lnTo>
                  <a:pt x="17674" y="2539"/>
                </a:lnTo>
                <a:lnTo>
                  <a:pt x="17250" y="7381"/>
                </a:lnTo>
                <a:lnTo>
                  <a:pt x="17176" y="17321"/>
                </a:lnTo>
                <a:lnTo>
                  <a:pt x="16213" y="21072"/>
                </a:lnTo>
                <a:lnTo>
                  <a:pt x="14619" y="24525"/>
                </a:lnTo>
                <a:lnTo>
                  <a:pt x="12603" y="27780"/>
                </a:lnTo>
                <a:lnTo>
                  <a:pt x="11260" y="30902"/>
                </a:lnTo>
                <a:lnTo>
                  <a:pt x="10364" y="33937"/>
                </a:lnTo>
                <a:lnTo>
                  <a:pt x="9767" y="36912"/>
                </a:lnTo>
                <a:lnTo>
                  <a:pt x="8416" y="39848"/>
                </a:lnTo>
                <a:lnTo>
                  <a:pt x="6563" y="42758"/>
                </a:lnTo>
                <a:lnTo>
                  <a:pt x="4376" y="45650"/>
                </a:lnTo>
                <a:lnTo>
                  <a:pt x="2917" y="48531"/>
                </a:lnTo>
                <a:lnTo>
                  <a:pt x="1945" y="51404"/>
                </a:lnTo>
                <a:lnTo>
                  <a:pt x="1296" y="54271"/>
                </a:lnTo>
                <a:lnTo>
                  <a:pt x="864" y="57136"/>
                </a:lnTo>
                <a:lnTo>
                  <a:pt x="576" y="59998"/>
                </a:lnTo>
                <a:lnTo>
                  <a:pt x="384" y="62858"/>
                </a:lnTo>
                <a:lnTo>
                  <a:pt x="256" y="65718"/>
                </a:lnTo>
                <a:lnTo>
                  <a:pt x="114" y="71435"/>
                </a:lnTo>
                <a:lnTo>
                  <a:pt x="1029" y="74294"/>
                </a:lnTo>
                <a:lnTo>
                  <a:pt x="2590" y="77151"/>
                </a:lnTo>
                <a:lnTo>
                  <a:pt x="7391" y="84031"/>
                </a:lnTo>
                <a:lnTo>
                  <a:pt x="8737" y="84595"/>
                </a:lnTo>
                <a:lnTo>
                  <a:pt x="10587" y="84972"/>
                </a:lnTo>
                <a:lnTo>
                  <a:pt x="15849" y="85576"/>
                </a:lnTo>
                <a:lnTo>
                  <a:pt x="17234" y="85626"/>
                </a:lnTo>
                <a:lnTo>
                  <a:pt x="26299" y="85705"/>
                </a:lnTo>
                <a:lnTo>
                  <a:pt x="28963" y="85711"/>
                </a:lnTo>
                <a:lnTo>
                  <a:pt x="31691" y="84763"/>
                </a:lnTo>
                <a:lnTo>
                  <a:pt x="34463" y="83179"/>
                </a:lnTo>
                <a:lnTo>
                  <a:pt x="37262" y="81170"/>
                </a:lnTo>
                <a:lnTo>
                  <a:pt x="40082" y="78878"/>
                </a:lnTo>
                <a:lnTo>
                  <a:pt x="42914" y="76398"/>
                </a:lnTo>
                <a:lnTo>
                  <a:pt x="45754" y="73792"/>
                </a:lnTo>
                <a:lnTo>
                  <a:pt x="51450" y="68356"/>
                </a:lnTo>
                <a:lnTo>
                  <a:pt x="54303" y="65573"/>
                </a:lnTo>
                <a:lnTo>
                  <a:pt x="56204" y="62765"/>
                </a:lnTo>
                <a:lnTo>
                  <a:pt x="57472" y="59941"/>
                </a:lnTo>
                <a:lnTo>
                  <a:pt x="58317" y="57105"/>
                </a:lnTo>
                <a:lnTo>
                  <a:pt x="59833" y="54263"/>
                </a:lnTo>
                <a:lnTo>
                  <a:pt x="61797" y="51415"/>
                </a:lnTo>
                <a:lnTo>
                  <a:pt x="64058" y="48564"/>
                </a:lnTo>
                <a:lnTo>
                  <a:pt x="65565" y="45711"/>
                </a:lnTo>
                <a:lnTo>
                  <a:pt x="66570" y="42856"/>
                </a:lnTo>
                <a:lnTo>
                  <a:pt x="67240" y="40001"/>
                </a:lnTo>
                <a:lnTo>
                  <a:pt x="67687" y="37145"/>
                </a:lnTo>
                <a:lnTo>
                  <a:pt x="67985" y="34288"/>
                </a:lnTo>
                <a:lnTo>
                  <a:pt x="68183" y="31431"/>
                </a:lnTo>
                <a:lnTo>
                  <a:pt x="67363" y="28574"/>
                </a:lnTo>
                <a:lnTo>
                  <a:pt x="65863" y="25717"/>
                </a:lnTo>
                <a:lnTo>
                  <a:pt x="61164" y="18838"/>
                </a:lnTo>
                <a:lnTo>
                  <a:pt x="59827" y="17321"/>
                </a:lnTo>
                <a:lnTo>
                  <a:pt x="55799" y="13096"/>
                </a:lnTo>
                <a:lnTo>
                  <a:pt x="53392" y="11588"/>
                </a:lnTo>
                <a:lnTo>
                  <a:pt x="50835" y="10583"/>
                </a:lnTo>
                <a:lnTo>
                  <a:pt x="48177" y="9913"/>
                </a:lnTo>
                <a:lnTo>
                  <a:pt x="44501" y="9466"/>
                </a:lnTo>
                <a:lnTo>
                  <a:pt x="40145" y="9168"/>
                </a:lnTo>
                <a:lnTo>
                  <a:pt x="31177" y="8837"/>
                </a:lnTo>
                <a:lnTo>
                  <a:pt x="24016" y="8690"/>
                </a:lnTo>
                <a:lnTo>
                  <a:pt x="20773" y="9603"/>
                </a:lnTo>
                <a:lnTo>
                  <a:pt x="17659" y="11164"/>
                </a:lnTo>
                <a:lnTo>
                  <a:pt x="14630" y="13158"/>
                </a:lnTo>
                <a:lnTo>
                  <a:pt x="11659" y="15439"/>
                </a:lnTo>
                <a:lnTo>
                  <a:pt x="8725" y="17913"/>
                </a:lnTo>
                <a:lnTo>
                  <a:pt x="0" y="2571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70"/>
          <p:cNvSpPr/>
          <p:nvPr/>
        </p:nvSpPr>
        <p:spPr>
          <a:xfrm>
            <a:off x="962977" y="4011929"/>
            <a:ext cx="51436" cy="325757"/>
          </a:xfrm>
          <a:custGeom>
            <a:avLst/>
            <a:gdLst/>
            <a:ahLst/>
            <a:cxnLst/>
            <a:rect l="0" t="0" r="0" b="0"/>
            <a:pathLst>
              <a:path w="51436" h="325757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6"/>
                </a:lnTo>
                <a:lnTo>
                  <a:pt x="4551" y="11932"/>
                </a:lnTo>
                <a:lnTo>
                  <a:pt x="5891" y="14622"/>
                </a:lnTo>
                <a:lnTo>
                  <a:pt x="7381" y="20152"/>
                </a:lnTo>
                <a:lnTo>
                  <a:pt x="8043" y="28324"/>
                </a:lnTo>
                <a:lnTo>
                  <a:pt x="8337" y="37354"/>
                </a:lnTo>
                <a:lnTo>
                  <a:pt x="8468" y="44542"/>
                </a:lnTo>
                <a:lnTo>
                  <a:pt x="9455" y="48745"/>
                </a:lnTo>
                <a:lnTo>
                  <a:pt x="11066" y="53452"/>
                </a:lnTo>
                <a:lnTo>
                  <a:pt x="13092" y="58495"/>
                </a:lnTo>
                <a:lnTo>
                  <a:pt x="14443" y="63762"/>
                </a:lnTo>
                <a:lnTo>
                  <a:pt x="15344" y="69178"/>
                </a:lnTo>
                <a:lnTo>
                  <a:pt x="15944" y="74694"/>
                </a:lnTo>
                <a:lnTo>
                  <a:pt x="16344" y="80276"/>
                </a:lnTo>
                <a:lnTo>
                  <a:pt x="16611" y="85903"/>
                </a:lnTo>
                <a:lnTo>
                  <a:pt x="16789" y="91559"/>
                </a:lnTo>
                <a:lnTo>
                  <a:pt x="17860" y="98187"/>
                </a:lnTo>
                <a:lnTo>
                  <a:pt x="19527" y="105463"/>
                </a:lnTo>
                <a:lnTo>
                  <a:pt x="21590" y="113171"/>
                </a:lnTo>
                <a:lnTo>
                  <a:pt x="22966" y="120215"/>
                </a:lnTo>
                <a:lnTo>
                  <a:pt x="23883" y="126816"/>
                </a:lnTo>
                <a:lnTo>
                  <a:pt x="24494" y="133122"/>
                </a:lnTo>
                <a:lnTo>
                  <a:pt x="25855" y="140183"/>
                </a:lnTo>
                <a:lnTo>
                  <a:pt x="27714" y="147748"/>
                </a:lnTo>
                <a:lnTo>
                  <a:pt x="29906" y="155649"/>
                </a:lnTo>
                <a:lnTo>
                  <a:pt x="34882" y="172048"/>
                </a:lnTo>
                <a:lnTo>
                  <a:pt x="37542" y="180421"/>
                </a:lnTo>
                <a:lnTo>
                  <a:pt x="39315" y="187909"/>
                </a:lnTo>
                <a:lnTo>
                  <a:pt x="40498" y="194805"/>
                </a:lnTo>
                <a:lnTo>
                  <a:pt x="41286" y="201308"/>
                </a:lnTo>
                <a:lnTo>
                  <a:pt x="41811" y="208500"/>
                </a:lnTo>
                <a:lnTo>
                  <a:pt x="42162" y="216153"/>
                </a:lnTo>
                <a:lnTo>
                  <a:pt x="42655" y="238036"/>
                </a:lnTo>
                <a:lnTo>
                  <a:pt x="42724" y="244416"/>
                </a:lnTo>
                <a:lnTo>
                  <a:pt x="43723" y="250574"/>
                </a:lnTo>
                <a:lnTo>
                  <a:pt x="45341" y="256585"/>
                </a:lnTo>
                <a:lnTo>
                  <a:pt x="47372" y="262496"/>
                </a:lnTo>
                <a:lnTo>
                  <a:pt x="48727" y="267390"/>
                </a:lnTo>
                <a:lnTo>
                  <a:pt x="50231" y="275368"/>
                </a:lnTo>
                <a:lnTo>
                  <a:pt x="50900" y="284629"/>
                </a:lnTo>
                <a:lnTo>
                  <a:pt x="51197" y="294142"/>
                </a:lnTo>
                <a:lnTo>
                  <a:pt x="51388" y="308010"/>
                </a:lnTo>
                <a:lnTo>
                  <a:pt x="51435" y="32575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71"/>
          <p:cNvSpPr/>
          <p:nvPr/>
        </p:nvSpPr>
        <p:spPr>
          <a:xfrm>
            <a:off x="1117282" y="4003357"/>
            <a:ext cx="42863" cy="342901"/>
          </a:xfrm>
          <a:custGeom>
            <a:avLst/>
            <a:gdLst/>
            <a:ahLst/>
            <a:cxnLst/>
            <a:rect l="0" t="0" r="0" b="0"/>
            <a:pathLst>
              <a:path w="42863" h="342901">
                <a:moveTo>
                  <a:pt x="0" y="0"/>
                </a:moveTo>
                <a:lnTo>
                  <a:pt x="0" y="33265"/>
                </a:lnTo>
                <a:lnTo>
                  <a:pt x="952" y="38369"/>
                </a:lnTo>
                <a:lnTo>
                  <a:pt x="2540" y="43677"/>
                </a:lnTo>
                <a:lnTo>
                  <a:pt x="4551" y="49121"/>
                </a:lnTo>
                <a:lnTo>
                  <a:pt x="5891" y="54654"/>
                </a:lnTo>
                <a:lnTo>
                  <a:pt x="6785" y="60249"/>
                </a:lnTo>
                <a:lnTo>
                  <a:pt x="7381" y="65884"/>
                </a:lnTo>
                <a:lnTo>
                  <a:pt x="7778" y="71545"/>
                </a:lnTo>
                <a:lnTo>
                  <a:pt x="8043" y="77224"/>
                </a:lnTo>
                <a:lnTo>
                  <a:pt x="8337" y="89567"/>
                </a:lnTo>
                <a:lnTo>
                  <a:pt x="8468" y="104578"/>
                </a:lnTo>
                <a:lnTo>
                  <a:pt x="9455" y="112581"/>
                </a:lnTo>
                <a:lnTo>
                  <a:pt x="11066" y="120774"/>
                </a:lnTo>
                <a:lnTo>
                  <a:pt x="13092" y="129093"/>
                </a:lnTo>
                <a:lnTo>
                  <a:pt x="14443" y="137497"/>
                </a:lnTo>
                <a:lnTo>
                  <a:pt x="15344" y="145957"/>
                </a:lnTo>
                <a:lnTo>
                  <a:pt x="15944" y="154455"/>
                </a:lnTo>
                <a:lnTo>
                  <a:pt x="16345" y="162978"/>
                </a:lnTo>
                <a:lnTo>
                  <a:pt x="16789" y="180067"/>
                </a:lnTo>
                <a:lnTo>
                  <a:pt x="17039" y="205753"/>
                </a:lnTo>
                <a:lnTo>
                  <a:pt x="18027" y="214321"/>
                </a:lnTo>
                <a:lnTo>
                  <a:pt x="19638" y="222891"/>
                </a:lnTo>
                <a:lnTo>
                  <a:pt x="21665" y="231462"/>
                </a:lnTo>
                <a:lnTo>
                  <a:pt x="23015" y="240033"/>
                </a:lnTo>
                <a:lnTo>
                  <a:pt x="23916" y="248604"/>
                </a:lnTo>
                <a:lnTo>
                  <a:pt x="24517" y="257176"/>
                </a:lnTo>
                <a:lnTo>
                  <a:pt x="25869" y="264796"/>
                </a:lnTo>
                <a:lnTo>
                  <a:pt x="27724" y="271781"/>
                </a:lnTo>
                <a:lnTo>
                  <a:pt x="29912" y="278342"/>
                </a:lnTo>
                <a:lnTo>
                  <a:pt x="31372" y="284621"/>
                </a:lnTo>
                <a:lnTo>
                  <a:pt x="32344" y="290713"/>
                </a:lnTo>
                <a:lnTo>
                  <a:pt x="32993" y="296678"/>
                </a:lnTo>
                <a:lnTo>
                  <a:pt x="34378" y="302561"/>
                </a:lnTo>
                <a:lnTo>
                  <a:pt x="36254" y="308387"/>
                </a:lnTo>
                <a:lnTo>
                  <a:pt x="38456" y="314177"/>
                </a:lnTo>
                <a:lnTo>
                  <a:pt x="39925" y="318988"/>
                </a:lnTo>
                <a:lnTo>
                  <a:pt x="40904" y="323149"/>
                </a:lnTo>
                <a:lnTo>
                  <a:pt x="41992" y="330312"/>
                </a:lnTo>
                <a:lnTo>
                  <a:pt x="42690" y="340131"/>
                </a:lnTo>
                <a:lnTo>
                  <a:pt x="42862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72"/>
          <p:cNvSpPr/>
          <p:nvPr/>
        </p:nvSpPr>
        <p:spPr>
          <a:xfrm>
            <a:off x="842962" y="3934819"/>
            <a:ext cx="428626" cy="128547"/>
          </a:xfrm>
          <a:custGeom>
            <a:avLst/>
            <a:gdLst/>
            <a:ahLst/>
            <a:cxnLst/>
            <a:rect l="0" t="0" r="0" b="0"/>
            <a:pathLst>
              <a:path w="428626" h="128547">
                <a:moveTo>
                  <a:pt x="0" y="128546"/>
                </a:moveTo>
                <a:lnTo>
                  <a:pt x="0" y="123995"/>
                </a:lnTo>
                <a:lnTo>
                  <a:pt x="952" y="122654"/>
                </a:lnTo>
                <a:lnTo>
                  <a:pt x="2540" y="121761"/>
                </a:lnTo>
                <a:lnTo>
                  <a:pt x="4551" y="121165"/>
                </a:lnTo>
                <a:lnTo>
                  <a:pt x="9325" y="117963"/>
                </a:lnTo>
                <a:lnTo>
                  <a:pt x="11932" y="115775"/>
                </a:lnTo>
                <a:lnTo>
                  <a:pt x="14622" y="113364"/>
                </a:lnTo>
                <a:lnTo>
                  <a:pt x="20151" y="108146"/>
                </a:lnTo>
                <a:lnTo>
                  <a:pt x="23912" y="105421"/>
                </a:lnTo>
                <a:lnTo>
                  <a:pt x="28323" y="102651"/>
                </a:lnTo>
                <a:lnTo>
                  <a:pt x="33170" y="99853"/>
                </a:lnTo>
                <a:lnTo>
                  <a:pt x="43635" y="94204"/>
                </a:lnTo>
                <a:lnTo>
                  <a:pt x="49092" y="91363"/>
                </a:lnTo>
                <a:lnTo>
                  <a:pt x="55588" y="87565"/>
                </a:lnTo>
                <a:lnTo>
                  <a:pt x="70426" y="78265"/>
                </a:lnTo>
                <a:lnTo>
                  <a:pt x="79335" y="74070"/>
                </a:lnTo>
                <a:lnTo>
                  <a:pt x="89085" y="70321"/>
                </a:lnTo>
                <a:lnTo>
                  <a:pt x="99395" y="66869"/>
                </a:lnTo>
                <a:lnTo>
                  <a:pt x="109126" y="62663"/>
                </a:lnTo>
                <a:lnTo>
                  <a:pt x="118471" y="57954"/>
                </a:lnTo>
                <a:lnTo>
                  <a:pt x="127558" y="52910"/>
                </a:lnTo>
                <a:lnTo>
                  <a:pt x="137426" y="48594"/>
                </a:lnTo>
                <a:lnTo>
                  <a:pt x="147815" y="44765"/>
                </a:lnTo>
                <a:lnTo>
                  <a:pt x="158551" y="41259"/>
                </a:lnTo>
                <a:lnTo>
                  <a:pt x="169518" y="37017"/>
                </a:lnTo>
                <a:lnTo>
                  <a:pt x="180639" y="32284"/>
                </a:lnTo>
                <a:lnTo>
                  <a:pt x="191864" y="27224"/>
                </a:lnTo>
                <a:lnTo>
                  <a:pt x="203157" y="23850"/>
                </a:lnTo>
                <a:lnTo>
                  <a:pt x="214495" y="21601"/>
                </a:lnTo>
                <a:lnTo>
                  <a:pt x="225864" y="20101"/>
                </a:lnTo>
                <a:lnTo>
                  <a:pt x="237254" y="18150"/>
                </a:lnTo>
                <a:lnTo>
                  <a:pt x="248657" y="15896"/>
                </a:lnTo>
                <a:lnTo>
                  <a:pt x="260069" y="13441"/>
                </a:lnTo>
                <a:lnTo>
                  <a:pt x="270534" y="10852"/>
                </a:lnTo>
                <a:lnTo>
                  <a:pt x="280369" y="8173"/>
                </a:lnTo>
                <a:lnTo>
                  <a:pt x="289782" y="5435"/>
                </a:lnTo>
                <a:lnTo>
                  <a:pt x="298916" y="3609"/>
                </a:lnTo>
                <a:lnTo>
                  <a:pt x="307862" y="2392"/>
                </a:lnTo>
                <a:lnTo>
                  <a:pt x="316684" y="1581"/>
                </a:lnTo>
                <a:lnTo>
                  <a:pt x="324470" y="1040"/>
                </a:lnTo>
                <a:lnTo>
                  <a:pt x="331566" y="679"/>
                </a:lnTo>
                <a:lnTo>
                  <a:pt x="338201" y="439"/>
                </a:lnTo>
                <a:lnTo>
                  <a:pt x="361193" y="101"/>
                </a:lnTo>
                <a:lnTo>
                  <a:pt x="381552" y="0"/>
                </a:lnTo>
                <a:lnTo>
                  <a:pt x="393733" y="2517"/>
                </a:lnTo>
                <a:lnTo>
                  <a:pt x="404545" y="5858"/>
                </a:lnTo>
                <a:lnTo>
                  <a:pt x="415987" y="7739"/>
                </a:lnTo>
                <a:lnTo>
                  <a:pt x="428625" y="85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73"/>
          <p:cNvSpPr/>
          <p:nvPr/>
        </p:nvSpPr>
        <p:spPr>
          <a:xfrm>
            <a:off x="1408747" y="4046739"/>
            <a:ext cx="222886" cy="299121"/>
          </a:xfrm>
          <a:custGeom>
            <a:avLst/>
            <a:gdLst/>
            <a:ahLst/>
            <a:cxnLst/>
            <a:rect l="0" t="0" r="0" b="0"/>
            <a:pathLst>
              <a:path w="222886" h="299121">
                <a:moveTo>
                  <a:pt x="0" y="16626"/>
                </a:moveTo>
                <a:lnTo>
                  <a:pt x="0" y="24007"/>
                </a:lnTo>
                <a:lnTo>
                  <a:pt x="952" y="24404"/>
                </a:lnTo>
                <a:lnTo>
                  <a:pt x="4551" y="24845"/>
                </a:lnTo>
                <a:lnTo>
                  <a:pt x="5891" y="26868"/>
                </a:lnTo>
                <a:lnTo>
                  <a:pt x="7381" y="34195"/>
                </a:lnTo>
                <a:lnTo>
                  <a:pt x="10583" y="41262"/>
                </a:lnTo>
                <a:lnTo>
                  <a:pt x="12770" y="44480"/>
                </a:lnTo>
                <a:lnTo>
                  <a:pt x="15201" y="53135"/>
                </a:lnTo>
                <a:lnTo>
                  <a:pt x="15849" y="58110"/>
                </a:lnTo>
                <a:lnTo>
                  <a:pt x="17233" y="63332"/>
                </a:lnTo>
                <a:lnTo>
                  <a:pt x="19109" y="68718"/>
                </a:lnTo>
                <a:lnTo>
                  <a:pt x="21312" y="74214"/>
                </a:lnTo>
                <a:lnTo>
                  <a:pt x="23733" y="79783"/>
                </a:lnTo>
                <a:lnTo>
                  <a:pt x="28963" y="91051"/>
                </a:lnTo>
                <a:lnTo>
                  <a:pt x="30739" y="96722"/>
                </a:lnTo>
                <a:lnTo>
                  <a:pt x="31922" y="102408"/>
                </a:lnTo>
                <a:lnTo>
                  <a:pt x="32712" y="108104"/>
                </a:lnTo>
                <a:lnTo>
                  <a:pt x="34190" y="114759"/>
                </a:lnTo>
                <a:lnTo>
                  <a:pt x="36129" y="122053"/>
                </a:lnTo>
                <a:lnTo>
                  <a:pt x="38373" y="129773"/>
                </a:lnTo>
                <a:lnTo>
                  <a:pt x="39870" y="136825"/>
                </a:lnTo>
                <a:lnTo>
                  <a:pt x="40867" y="143431"/>
                </a:lnTo>
                <a:lnTo>
                  <a:pt x="41532" y="149740"/>
                </a:lnTo>
                <a:lnTo>
                  <a:pt x="41976" y="156804"/>
                </a:lnTo>
                <a:lnTo>
                  <a:pt x="42468" y="172272"/>
                </a:lnTo>
                <a:lnTo>
                  <a:pt x="43552" y="180397"/>
                </a:lnTo>
                <a:lnTo>
                  <a:pt x="45227" y="188672"/>
                </a:lnTo>
                <a:lnTo>
                  <a:pt x="47296" y="197046"/>
                </a:lnTo>
                <a:lnTo>
                  <a:pt x="48676" y="204533"/>
                </a:lnTo>
                <a:lnTo>
                  <a:pt x="49596" y="211430"/>
                </a:lnTo>
                <a:lnTo>
                  <a:pt x="50209" y="217933"/>
                </a:lnTo>
                <a:lnTo>
                  <a:pt x="50618" y="224173"/>
                </a:lnTo>
                <a:lnTo>
                  <a:pt x="50890" y="230238"/>
                </a:lnTo>
                <a:lnTo>
                  <a:pt x="51193" y="242057"/>
                </a:lnTo>
                <a:lnTo>
                  <a:pt x="51432" y="285078"/>
                </a:lnTo>
                <a:lnTo>
                  <a:pt x="52386" y="287034"/>
                </a:lnTo>
                <a:lnTo>
                  <a:pt x="53974" y="288338"/>
                </a:lnTo>
                <a:lnTo>
                  <a:pt x="55985" y="289207"/>
                </a:lnTo>
                <a:lnTo>
                  <a:pt x="57326" y="290739"/>
                </a:lnTo>
                <a:lnTo>
                  <a:pt x="58220" y="292713"/>
                </a:lnTo>
                <a:lnTo>
                  <a:pt x="59903" y="299120"/>
                </a:lnTo>
                <a:lnTo>
                  <a:pt x="53209" y="292681"/>
                </a:lnTo>
                <a:lnTo>
                  <a:pt x="44158" y="283666"/>
                </a:lnTo>
                <a:lnTo>
                  <a:pt x="40898" y="277868"/>
                </a:lnTo>
                <a:lnTo>
                  <a:pt x="31044" y="258623"/>
                </a:lnTo>
                <a:lnTo>
                  <a:pt x="29269" y="253205"/>
                </a:lnTo>
                <a:lnTo>
                  <a:pt x="28085" y="247688"/>
                </a:lnTo>
                <a:lnTo>
                  <a:pt x="27296" y="242105"/>
                </a:lnTo>
                <a:lnTo>
                  <a:pt x="25817" y="235525"/>
                </a:lnTo>
                <a:lnTo>
                  <a:pt x="23879" y="228281"/>
                </a:lnTo>
                <a:lnTo>
                  <a:pt x="21634" y="220594"/>
                </a:lnTo>
                <a:lnTo>
                  <a:pt x="20138" y="211659"/>
                </a:lnTo>
                <a:lnTo>
                  <a:pt x="19140" y="201893"/>
                </a:lnTo>
                <a:lnTo>
                  <a:pt x="18475" y="191573"/>
                </a:lnTo>
                <a:lnTo>
                  <a:pt x="17736" y="172485"/>
                </a:lnTo>
                <a:lnTo>
                  <a:pt x="17320" y="145674"/>
                </a:lnTo>
                <a:lnTo>
                  <a:pt x="17262" y="136947"/>
                </a:lnTo>
                <a:lnTo>
                  <a:pt x="18175" y="128273"/>
                </a:lnTo>
                <a:lnTo>
                  <a:pt x="19737" y="119632"/>
                </a:lnTo>
                <a:lnTo>
                  <a:pt x="21730" y="111014"/>
                </a:lnTo>
                <a:lnTo>
                  <a:pt x="24012" y="102411"/>
                </a:lnTo>
                <a:lnTo>
                  <a:pt x="29087" y="85233"/>
                </a:lnTo>
                <a:lnTo>
                  <a:pt x="37299" y="59496"/>
                </a:lnTo>
                <a:lnTo>
                  <a:pt x="41059" y="51874"/>
                </a:lnTo>
                <a:lnTo>
                  <a:pt x="45470" y="44887"/>
                </a:lnTo>
                <a:lnTo>
                  <a:pt x="50316" y="38324"/>
                </a:lnTo>
                <a:lnTo>
                  <a:pt x="55451" y="32996"/>
                </a:lnTo>
                <a:lnTo>
                  <a:pt x="60780" y="28492"/>
                </a:lnTo>
                <a:lnTo>
                  <a:pt x="66237" y="24536"/>
                </a:lnTo>
                <a:lnTo>
                  <a:pt x="70828" y="20947"/>
                </a:lnTo>
                <a:lnTo>
                  <a:pt x="74841" y="17602"/>
                </a:lnTo>
                <a:lnTo>
                  <a:pt x="78469" y="14418"/>
                </a:lnTo>
                <a:lnTo>
                  <a:pt x="83745" y="11344"/>
                </a:lnTo>
                <a:lnTo>
                  <a:pt x="90120" y="8342"/>
                </a:lnTo>
                <a:lnTo>
                  <a:pt x="97228" y="5389"/>
                </a:lnTo>
                <a:lnTo>
                  <a:pt x="103871" y="3419"/>
                </a:lnTo>
                <a:lnTo>
                  <a:pt x="110205" y="2106"/>
                </a:lnTo>
                <a:lnTo>
                  <a:pt x="116332" y="1231"/>
                </a:lnTo>
                <a:lnTo>
                  <a:pt x="122322" y="648"/>
                </a:lnTo>
                <a:lnTo>
                  <a:pt x="128221" y="258"/>
                </a:lnTo>
                <a:lnTo>
                  <a:pt x="134058" y="0"/>
                </a:lnTo>
                <a:lnTo>
                  <a:pt x="139854" y="779"/>
                </a:lnTo>
                <a:lnTo>
                  <a:pt x="145624" y="2251"/>
                </a:lnTo>
                <a:lnTo>
                  <a:pt x="151375" y="4185"/>
                </a:lnTo>
                <a:lnTo>
                  <a:pt x="156162" y="5474"/>
                </a:lnTo>
                <a:lnTo>
                  <a:pt x="160305" y="6334"/>
                </a:lnTo>
                <a:lnTo>
                  <a:pt x="164020" y="6907"/>
                </a:lnTo>
                <a:lnTo>
                  <a:pt x="168402" y="8242"/>
                </a:lnTo>
                <a:lnTo>
                  <a:pt x="173228" y="10084"/>
                </a:lnTo>
                <a:lnTo>
                  <a:pt x="178350" y="12264"/>
                </a:lnTo>
                <a:lnTo>
                  <a:pt x="189122" y="17227"/>
                </a:lnTo>
                <a:lnTo>
                  <a:pt x="194661" y="19884"/>
                </a:lnTo>
                <a:lnTo>
                  <a:pt x="198354" y="22608"/>
                </a:lnTo>
                <a:lnTo>
                  <a:pt x="200816" y="25377"/>
                </a:lnTo>
                <a:lnTo>
                  <a:pt x="202457" y="28175"/>
                </a:lnTo>
                <a:lnTo>
                  <a:pt x="204504" y="30040"/>
                </a:lnTo>
                <a:lnTo>
                  <a:pt x="206821" y="31283"/>
                </a:lnTo>
                <a:lnTo>
                  <a:pt x="209318" y="32112"/>
                </a:lnTo>
                <a:lnTo>
                  <a:pt x="214633" y="35574"/>
                </a:lnTo>
                <a:lnTo>
                  <a:pt x="222885" y="423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74"/>
          <p:cNvSpPr/>
          <p:nvPr/>
        </p:nvSpPr>
        <p:spPr>
          <a:xfrm>
            <a:off x="1734607" y="3917740"/>
            <a:ext cx="197063" cy="154195"/>
          </a:xfrm>
          <a:custGeom>
            <a:avLst/>
            <a:gdLst/>
            <a:ahLst/>
            <a:cxnLst/>
            <a:rect l="0" t="0" r="0" b="0"/>
            <a:pathLst>
              <a:path w="197063" h="154195">
                <a:moveTo>
                  <a:pt x="8468" y="51327"/>
                </a:moveTo>
                <a:lnTo>
                  <a:pt x="8468" y="43946"/>
                </a:lnTo>
                <a:lnTo>
                  <a:pt x="7515" y="43549"/>
                </a:lnTo>
                <a:lnTo>
                  <a:pt x="1682" y="42912"/>
                </a:lnTo>
                <a:lnTo>
                  <a:pt x="1087" y="42860"/>
                </a:lnTo>
                <a:lnTo>
                  <a:pt x="689" y="41872"/>
                </a:lnTo>
                <a:lnTo>
                  <a:pt x="248" y="38235"/>
                </a:lnTo>
                <a:lnTo>
                  <a:pt x="52" y="33443"/>
                </a:lnTo>
                <a:lnTo>
                  <a:pt x="0" y="30832"/>
                </a:lnTo>
                <a:lnTo>
                  <a:pt x="917" y="29091"/>
                </a:lnTo>
                <a:lnTo>
                  <a:pt x="2481" y="27931"/>
                </a:lnTo>
                <a:lnTo>
                  <a:pt x="4477" y="27157"/>
                </a:lnTo>
                <a:lnTo>
                  <a:pt x="5807" y="25689"/>
                </a:lnTo>
                <a:lnTo>
                  <a:pt x="6694" y="23757"/>
                </a:lnTo>
                <a:lnTo>
                  <a:pt x="7285" y="21518"/>
                </a:lnTo>
                <a:lnTo>
                  <a:pt x="8632" y="19072"/>
                </a:lnTo>
                <a:lnTo>
                  <a:pt x="10482" y="16488"/>
                </a:lnTo>
                <a:lnTo>
                  <a:pt x="12668" y="13814"/>
                </a:lnTo>
                <a:lnTo>
                  <a:pt x="16030" y="12030"/>
                </a:lnTo>
                <a:lnTo>
                  <a:pt x="20177" y="10842"/>
                </a:lnTo>
                <a:lnTo>
                  <a:pt x="24846" y="10050"/>
                </a:lnTo>
                <a:lnTo>
                  <a:pt x="28912" y="9521"/>
                </a:lnTo>
                <a:lnTo>
                  <a:pt x="32574" y="9169"/>
                </a:lnTo>
                <a:lnTo>
                  <a:pt x="35969" y="8935"/>
                </a:lnTo>
                <a:lnTo>
                  <a:pt x="39184" y="7825"/>
                </a:lnTo>
                <a:lnTo>
                  <a:pt x="45297" y="4053"/>
                </a:lnTo>
                <a:lnTo>
                  <a:pt x="49213" y="2666"/>
                </a:lnTo>
                <a:lnTo>
                  <a:pt x="53729" y="1742"/>
                </a:lnTo>
                <a:lnTo>
                  <a:pt x="58644" y="1125"/>
                </a:lnTo>
                <a:lnTo>
                  <a:pt x="62873" y="714"/>
                </a:lnTo>
                <a:lnTo>
                  <a:pt x="66646" y="440"/>
                </a:lnTo>
                <a:lnTo>
                  <a:pt x="70113" y="257"/>
                </a:lnTo>
                <a:lnTo>
                  <a:pt x="79045" y="54"/>
                </a:lnTo>
                <a:lnTo>
                  <a:pt x="84094" y="0"/>
                </a:lnTo>
                <a:lnTo>
                  <a:pt x="87460" y="917"/>
                </a:lnTo>
                <a:lnTo>
                  <a:pt x="89704" y="2480"/>
                </a:lnTo>
                <a:lnTo>
                  <a:pt x="91201" y="4475"/>
                </a:lnTo>
                <a:lnTo>
                  <a:pt x="94103" y="5805"/>
                </a:lnTo>
                <a:lnTo>
                  <a:pt x="97943" y="6692"/>
                </a:lnTo>
                <a:lnTo>
                  <a:pt x="102408" y="7283"/>
                </a:lnTo>
                <a:lnTo>
                  <a:pt x="105384" y="8629"/>
                </a:lnTo>
                <a:lnTo>
                  <a:pt x="107369" y="10479"/>
                </a:lnTo>
                <a:lnTo>
                  <a:pt x="110526" y="15075"/>
                </a:lnTo>
                <a:lnTo>
                  <a:pt x="112701" y="17634"/>
                </a:lnTo>
                <a:lnTo>
                  <a:pt x="115104" y="20293"/>
                </a:lnTo>
                <a:lnTo>
                  <a:pt x="116706" y="23017"/>
                </a:lnTo>
                <a:lnTo>
                  <a:pt x="117774" y="25787"/>
                </a:lnTo>
                <a:lnTo>
                  <a:pt x="118486" y="28585"/>
                </a:lnTo>
                <a:lnTo>
                  <a:pt x="118008" y="32356"/>
                </a:lnTo>
                <a:lnTo>
                  <a:pt x="116737" y="36775"/>
                </a:lnTo>
                <a:lnTo>
                  <a:pt x="114937" y="41626"/>
                </a:lnTo>
                <a:lnTo>
                  <a:pt x="113737" y="45812"/>
                </a:lnTo>
                <a:lnTo>
                  <a:pt x="112937" y="49555"/>
                </a:lnTo>
                <a:lnTo>
                  <a:pt x="112404" y="53003"/>
                </a:lnTo>
                <a:lnTo>
                  <a:pt x="111096" y="56255"/>
                </a:lnTo>
                <a:lnTo>
                  <a:pt x="109271" y="59374"/>
                </a:lnTo>
                <a:lnTo>
                  <a:pt x="107103" y="62407"/>
                </a:lnTo>
                <a:lnTo>
                  <a:pt x="104704" y="65381"/>
                </a:lnTo>
                <a:lnTo>
                  <a:pt x="102153" y="68317"/>
                </a:lnTo>
                <a:lnTo>
                  <a:pt x="99500" y="71226"/>
                </a:lnTo>
                <a:lnTo>
                  <a:pt x="96778" y="75070"/>
                </a:lnTo>
                <a:lnTo>
                  <a:pt x="94011" y="79538"/>
                </a:lnTo>
                <a:lnTo>
                  <a:pt x="91214" y="84422"/>
                </a:lnTo>
                <a:lnTo>
                  <a:pt x="88397" y="88630"/>
                </a:lnTo>
                <a:lnTo>
                  <a:pt x="85566" y="92389"/>
                </a:lnTo>
                <a:lnTo>
                  <a:pt x="82727" y="95846"/>
                </a:lnTo>
                <a:lnTo>
                  <a:pt x="79881" y="99104"/>
                </a:lnTo>
                <a:lnTo>
                  <a:pt x="77032" y="102228"/>
                </a:lnTo>
                <a:lnTo>
                  <a:pt x="74179" y="105264"/>
                </a:lnTo>
                <a:lnTo>
                  <a:pt x="70373" y="108240"/>
                </a:lnTo>
                <a:lnTo>
                  <a:pt x="65930" y="111176"/>
                </a:lnTo>
                <a:lnTo>
                  <a:pt x="61064" y="114087"/>
                </a:lnTo>
                <a:lnTo>
                  <a:pt x="57819" y="116980"/>
                </a:lnTo>
                <a:lnTo>
                  <a:pt x="55656" y="119860"/>
                </a:lnTo>
                <a:lnTo>
                  <a:pt x="54214" y="122733"/>
                </a:lnTo>
                <a:lnTo>
                  <a:pt x="52300" y="125601"/>
                </a:lnTo>
                <a:lnTo>
                  <a:pt x="50072" y="128466"/>
                </a:lnTo>
                <a:lnTo>
                  <a:pt x="47634" y="131328"/>
                </a:lnTo>
                <a:lnTo>
                  <a:pt x="45056" y="133236"/>
                </a:lnTo>
                <a:lnTo>
                  <a:pt x="39651" y="135356"/>
                </a:lnTo>
                <a:lnTo>
                  <a:pt x="34074" y="136298"/>
                </a:lnTo>
                <a:lnTo>
                  <a:pt x="31254" y="136550"/>
                </a:lnTo>
                <a:lnTo>
                  <a:pt x="29373" y="137669"/>
                </a:lnTo>
                <a:lnTo>
                  <a:pt x="28120" y="139369"/>
                </a:lnTo>
                <a:lnTo>
                  <a:pt x="27284" y="141454"/>
                </a:lnTo>
                <a:lnTo>
                  <a:pt x="24822" y="142844"/>
                </a:lnTo>
                <a:lnTo>
                  <a:pt x="21275" y="143771"/>
                </a:lnTo>
                <a:lnTo>
                  <a:pt x="9217" y="145516"/>
                </a:lnTo>
                <a:lnTo>
                  <a:pt x="8801" y="148116"/>
                </a:lnTo>
                <a:lnTo>
                  <a:pt x="8469" y="154166"/>
                </a:lnTo>
                <a:lnTo>
                  <a:pt x="8468" y="154188"/>
                </a:lnTo>
                <a:lnTo>
                  <a:pt x="13018" y="154194"/>
                </a:lnTo>
                <a:lnTo>
                  <a:pt x="15311" y="153243"/>
                </a:lnTo>
                <a:lnTo>
                  <a:pt x="20399" y="149646"/>
                </a:lnTo>
                <a:lnTo>
                  <a:pt x="23089" y="148305"/>
                </a:lnTo>
                <a:lnTo>
                  <a:pt x="28619" y="146816"/>
                </a:lnTo>
                <a:lnTo>
                  <a:pt x="34251" y="146154"/>
                </a:lnTo>
                <a:lnTo>
                  <a:pt x="39929" y="145860"/>
                </a:lnTo>
                <a:lnTo>
                  <a:pt x="45628" y="145729"/>
                </a:lnTo>
                <a:lnTo>
                  <a:pt x="74693" y="145634"/>
                </a:lnTo>
                <a:lnTo>
                  <a:pt x="79288" y="144678"/>
                </a:lnTo>
                <a:lnTo>
                  <a:pt x="83304" y="143089"/>
                </a:lnTo>
                <a:lnTo>
                  <a:pt x="86933" y="141077"/>
                </a:lnTo>
                <a:lnTo>
                  <a:pt x="91258" y="139735"/>
                </a:lnTo>
                <a:lnTo>
                  <a:pt x="96046" y="138841"/>
                </a:lnTo>
                <a:lnTo>
                  <a:pt x="101143" y="138244"/>
                </a:lnTo>
                <a:lnTo>
                  <a:pt x="106446" y="137847"/>
                </a:lnTo>
                <a:lnTo>
                  <a:pt x="111887" y="137582"/>
                </a:lnTo>
                <a:lnTo>
                  <a:pt x="126105" y="137209"/>
                </a:lnTo>
                <a:lnTo>
                  <a:pt x="176003" y="137054"/>
                </a:lnTo>
                <a:lnTo>
                  <a:pt x="197062" y="13705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75"/>
          <p:cNvSpPr/>
          <p:nvPr/>
        </p:nvSpPr>
        <p:spPr>
          <a:xfrm>
            <a:off x="2043122" y="3798809"/>
            <a:ext cx="240021" cy="727471"/>
          </a:xfrm>
          <a:custGeom>
            <a:avLst/>
            <a:gdLst/>
            <a:ahLst/>
            <a:cxnLst/>
            <a:rect l="0" t="0" r="0" b="0"/>
            <a:pathLst>
              <a:path w="240021" h="727471">
                <a:moveTo>
                  <a:pt x="240020" y="7381"/>
                </a:moveTo>
                <a:lnTo>
                  <a:pt x="240020" y="2830"/>
                </a:lnTo>
                <a:lnTo>
                  <a:pt x="239067" y="1489"/>
                </a:lnTo>
                <a:lnTo>
                  <a:pt x="237480" y="595"/>
                </a:lnTo>
                <a:lnTo>
                  <a:pt x="235469" y="0"/>
                </a:lnTo>
                <a:lnTo>
                  <a:pt x="234128" y="555"/>
                </a:lnTo>
                <a:lnTo>
                  <a:pt x="233235" y="1878"/>
                </a:lnTo>
                <a:lnTo>
                  <a:pt x="231800" y="6294"/>
                </a:lnTo>
                <a:lnTo>
                  <a:pt x="230730" y="6656"/>
                </a:lnTo>
                <a:lnTo>
                  <a:pt x="227001" y="7059"/>
                </a:lnTo>
                <a:lnTo>
                  <a:pt x="225626" y="8118"/>
                </a:lnTo>
                <a:lnTo>
                  <a:pt x="224709" y="9777"/>
                </a:lnTo>
                <a:lnTo>
                  <a:pt x="224097" y="11836"/>
                </a:lnTo>
                <a:lnTo>
                  <a:pt x="220878" y="16663"/>
                </a:lnTo>
                <a:lnTo>
                  <a:pt x="213711" y="24736"/>
                </a:lnTo>
                <a:lnTo>
                  <a:pt x="211051" y="27523"/>
                </a:lnTo>
                <a:lnTo>
                  <a:pt x="207372" y="30334"/>
                </a:lnTo>
                <a:lnTo>
                  <a:pt x="203015" y="33160"/>
                </a:lnTo>
                <a:lnTo>
                  <a:pt x="198205" y="35997"/>
                </a:lnTo>
                <a:lnTo>
                  <a:pt x="194046" y="39793"/>
                </a:lnTo>
                <a:lnTo>
                  <a:pt x="186884" y="49091"/>
                </a:lnTo>
                <a:lnTo>
                  <a:pt x="180527" y="57034"/>
                </a:lnTo>
                <a:lnTo>
                  <a:pt x="173573" y="64691"/>
                </a:lnTo>
                <a:lnTo>
                  <a:pt x="164133" y="74444"/>
                </a:lnTo>
                <a:lnTo>
                  <a:pt x="158949" y="78760"/>
                </a:lnTo>
                <a:lnTo>
                  <a:pt x="153588" y="82589"/>
                </a:lnTo>
                <a:lnTo>
                  <a:pt x="148108" y="86094"/>
                </a:lnTo>
                <a:lnTo>
                  <a:pt x="143503" y="90337"/>
                </a:lnTo>
                <a:lnTo>
                  <a:pt x="139480" y="95070"/>
                </a:lnTo>
                <a:lnTo>
                  <a:pt x="135846" y="100130"/>
                </a:lnTo>
                <a:lnTo>
                  <a:pt x="131518" y="105408"/>
                </a:lnTo>
                <a:lnTo>
                  <a:pt x="126728" y="110832"/>
                </a:lnTo>
                <a:lnTo>
                  <a:pt x="121629" y="116353"/>
                </a:lnTo>
                <a:lnTo>
                  <a:pt x="117278" y="122892"/>
                </a:lnTo>
                <a:lnTo>
                  <a:pt x="109903" y="137776"/>
                </a:lnTo>
                <a:lnTo>
                  <a:pt x="105650" y="144794"/>
                </a:lnTo>
                <a:lnTo>
                  <a:pt x="100910" y="151377"/>
                </a:lnTo>
                <a:lnTo>
                  <a:pt x="95845" y="157671"/>
                </a:lnTo>
                <a:lnTo>
                  <a:pt x="91516" y="163771"/>
                </a:lnTo>
                <a:lnTo>
                  <a:pt x="70122" y="197567"/>
                </a:lnTo>
                <a:lnTo>
                  <a:pt x="65795" y="204657"/>
                </a:lnTo>
                <a:lnTo>
                  <a:pt x="58446" y="217614"/>
                </a:lnTo>
                <a:lnTo>
                  <a:pt x="52006" y="232263"/>
                </a:lnTo>
                <a:lnTo>
                  <a:pt x="45968" y="247346"/>
                </a:lnTo>
                <a:lnTo>
                  <a:pt x="40110" y="260399"/>
                </a:lnTo>
                <a:lnTo>
                  <a:pt x="36261" y="266547"/>
                </a:lnTo>
                <a:lnTo>
                  <a:pt x="31791" y="272551"/>
                </a:lnTo>
                <a:lnTo>
                  <a:pt x="26906" y="278458"/>
                </a:lnTo>
                <a:lnTo>
                  <a:pt x="23649" y="285254"/>
                </a:lnTo>
                <a:lnTo>
                  <a:pt x="18113" y="307519"/>
                </a:lnTo>
                <a:lnTo>
                  <a:pt x="11815" y="327556"/>
                </a:lnTo>
                <a:lnTo>
                  <a:pt x="8574" y="350215"/>
                </a:lnTo>
                <a:lnTo>
                  <a:pt x="2957" y="370369"/>
                </a:lnTo>
                <a:lnTo>
                  <a:pt x="869" y="393063"/>
                </a:lnTo>
                <a:lnTo>
                  <a:pt x="250" y="412275"/>
                </a:lnTo>
                <a:lnTo>
                  <a:pt x="0" y="466212"/>
                </a:lnTo>
                <a:lnTo>
                  <a:pt x="2535" y="478323"/>
                </a:lnTo>
                <a:lnTo>
                  <a:pt x="5883" y="491008"/>
                </a:lnTo>
                <a:lnTo>
                  <a:pt x="8721" y="513263"/>
                </a:lnTo>
                <a:lnTo>
                  <a:pt x="15171" y="533297"/>
                </a:lnTo>
                <a:lnTo>
                  <a:pt x="20390" y="548779"/>
                </a:lnTo>
                <a:lnTo>
                  <a:pt x="25884" y="562644"/>
                </a:lnTo>
                <a:lnTo>
                  <a:pt x="32453" y="576110"/>
                </a:lnTo>
                <a:lnTo>
                  <a:pt x="36872" y="583701"/>
                </a:lnTo>
                <a:lnTo>
                  <a:pt x="41723" y="591619"/>
                </a:lnTo>
                <a:lnTo>
                  <a:pt x="45910" y="598803"/>
                </a:lnTo>
                <a:lnTo>
                  <a:pt x="53101" y="611865"/>
                </a:lnTo>
                <a:lnTo>
                  <a:pt x="62505" y="629929"/>
                </a:lnTo>
                <a:lnTo>
                  <a:pt x="71324" y="647345"/>
                </a:lnTo>
                <a:lnTo>
                  <a:pt x="75168" y="652147"/>
                </a:lnTo>
                <a:lnTo>
                  <a:pt x="79636" y="656300"/>
                </a:lnTo>
                <a:lnTo>
                  <a:pt x="84520" y="660021"/>
                </a:lnTo>
                <a:lnTo>
                  <a:pt x="88728" y="664406"/>
                </a:lnTo>
                <a:lnTo>
                  <a:pt x="95944" y="674360"/>
                </a:lnTo>
                <a:lnTo>
                  <a:pt x="100155" y="678728"/>
                </a:lnTo>
                <a:lnTo>
                  <a:pt x="104866" y="682593"/>
                </a:lnTo>
                <a:lnTo>
                  <a:pt x="109913" y="686122"/>
                </a:lnTo>
                <a:lnTo>
                  <a:pt x="114229" y="689427"/>
                </a:lnTo>
                <a:lnTo>
                  <a:pt x="121566" y="695640"/>
                </a:lnTo>
                <a:lnTo>
                  <a:pt x="125808" y="698630"/>
                </a:lnTo>
                <a:lnTo>
                  <a:pt x="130541" y="701576"/>
                </a:lnTo>
                <a:lnTo>
                  <a:pt x="135601" y="704493"/>
                </a:lnTo>
                <a:lnTo>
                  <a:pt x="139928" y="706437"/>
                </a:lnTo>
                <a:lnTo>
                  <a:pt x="147275" y="708598"/>
                </a:lnTo>
                <a:lnTo>
                  <a:pt x="153715" y="712098"/>
                </a:lnTo>
                <a:lnTo>
                  <a:pt x="159752" y="716828"/>
                </a:lnTo>
                <a:lnTo>
                  <a:pt x="165611" y="722106"/>
                </a:lnTo>
                <a:lnTo>
                  <a:pt x="168506" y="723894"/>
                </a:lnTo>
                <a:lnTo>
                  <a:pt x="174263" y="725881"/>
                </a:lnTo>
                <a:lnTo>
                  <a:pt x="179997" y="726764"/>
                </a:lnTo>
                <a:lnTo>
                  <a:pt x="185721" y="727156"/>
                </a:lnTo>
                <a:lnTo>
                  <a:pt x="197157" y="7274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76"/>
          <p:cNvSpPr/>
          <p:nvPr/>
        </p:nvSpPr>
        <p:spPr>
          <a:xfrm>
            <a:off x="2283142" y="4174807"/>
            <a:ext cx="917259" cy="8573"/>
          </a:xfrm>
          <a:custGeom>
            <a:avLst/>
            <a:gdLst/>
            <a:ahLst/>
            <a:cxnLst/>
            <a:rect l="0" t="0" r="0" b="0"/>
            <a:pathLst>
              <a:path w="917259" h="8573">
                <a:moveTo>
                  <a:pt x="0" y="0"/>
                </a:moveTo>
                <a:lnTo>
                  <a:pt x="164574" y="0"/>
                </a:lnTo>
                <a:lnTo>
                  <a:pt x="171628" y="953"/>
                </a:lnTo>
                <a:lnTo>
                  <a:pt x="178236" y="2540"/>
                </a:lnTo>
                <a:lnTo>
                  <a:pt x="184547" y="4551"/>
                </a:lnTo>
                <a:lnTo>
                  <a:pt x="191611" y="5891"/>
                </a:lnTo>
                <a:lnTo>
                  <a:pt x="199178" y="6785"/>
                </a:lnTo>
                <a:lnTo>
                  <a:pt x="207080" y="7381"/>
                </a:lnTo>
                <a:lnTo>
                  <a:pt x="214254" y="7778"/>
                </a:lnTo>
                <a:lnTo>
                  <a:pt x="227304" y="8219"/>
                </a:lnTo>
                <a:lnTo>
                  <a:pt x="234403" y="7385"/>
                </a:lnTo>
                <a:lnTo>
                  <a:pt x="241994" y="5876"/>
                </a:lnTo>
                <a:lnTo>
                  <a:pt x="249912" y="3917"/>
                </a:lnTo>
                <a:lnTo>
                  <a:pt x="257095" y="2612"/>
                </a:lnTo>
                <a:lnTo>
                  <a:pt x="263789" y="1741"/>
                </a:lnTo>
                <a:lnTo>
                  <a:pt x="270157" y="1160"/>
                </a:lnTo>
                <a:lnTo>
                  <a:pt x="277260" y="774"/>
                </a:lnTo>
                <a:lnTo>
                  <a:pt x="292771" y="344"/>
                </a:lnTo>
                <a:lnTo>
                  <a:pt x="796854" y="0"/>
                </a:lnTo>
                <a:lnTo>
                  <a:pt x="804604" y="953"/>
                </a:lnTo>
                <a:lnTo>
                  <a:pt x="811675" y="2540"/>
                </a:lnTo>
                <a:lnTo>
                  <a:pt x="818294" y="4551"/>
                </a:lnTo>
                <a:lnTo>
                  <a:pt x="825565" y="5891"/>
                </a:lnTo>
                <a:lnTo>
                  <a:pt x="833269" y="6785"/>
                </a:lnTo>
                <a:lnTo>
                  <a:pt x="841262" y="7381"/>
                </a:lnTo>
                <a:lnTo>
                  <a:pt x="848497" y="7778"/>
                </a:lnTo>
                <a:lnTo>
                  <a:pt x="861615" y="8219"/>
                </a:lnTo>
                <a:lnTo>
                  <a:pt x="875159" y="8468"/>
                </a:lnTo>
                <a:lnTo>
                  <a:pt x="917258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77"/>
          <p:cNvSpPr/>
          <p:nvPr/>
        </p:nvSpPr>
        <p:spPr>
          <a:xfrm>
            <a:off x="2652112" y="3866197"/>
            <a:ext cx="213961" cy="171451"/>
          </a:xfrm>
          <a:custGeom>
            <a:avLst/>
            <a:gdLst/>
            <a:ahLst/>
            <a:cxnLst/>
            <a:rect l="0" t="0" r="0" b="0"/>
            <a:pathLst>
              <a:path w="213961" h="171451">
                <a:moveTo>
                  <a:pt x="8220" y="0"/>
                </a:moveTo>
                <a:lnTo>
                  <a:pt x="0" y="0"/>
                </a:lnTo>
                <a:lnTo>
                  <a:pt x="7059" y="0"/>
                </a:lnTo>
                <a:lnTo>
                  <a:pt x="12427" y="4551"/>
                </a:lnTo>
                <a:lnTo>
                  <a:pt x="17392" y="9325"/>
                </a:lnTo>
                <a:lnTo>
                  <a:pt x="45475" y="37256"/>
                </a:lnTo>
                <a:lnTo>
                  <a:pt x="48297" y="41030"/>
                </a:lnTo>
                <a:lnTo>
                  <a:pt x="51130" y="45451"/>
                </a:lnTo>
                <a:lnTo>
                  <a:pt x="53972" y="50303"/>
                </a:lnTo>
                <a:lnTo>
                  <a:pt x="56819" y="53538"/>
                </a:lnTo>
                <a:lnTo>
                  <a:pt x="59669" y="55695"/>
                </a:lnTo>
                <a:lnTo>
                  <a:pt x="62522" y="57132"/>
                </a:lnTo>
                <a:lnTo>
                  <a:pt x="65376" y="59995"/>
                </a:lnTo>
                <a:lnTo>
                  <a:pt x="68232" y="63810"/>
                </a:lnTo>
                <a:lnTo>
                  <a:pt x="71088" y="68257"/>
                </a:lnTo>
                <a:lnTo>
                  <a:pt x="74897" y="72175"/>
                </a:lnTo>
                <a:lnTo>
                  <a:pt x="79341" y="75739"/>
                </a:lnTo>
                <a:lnTo>
                  <a:pt x="84209" y="79068"/>
                </a:lnTo>
                <a:lnTo>
                  <a:pt x="88407" y="82239"/>
                </a:lnTo>
                <a:lnTo>
                  <a:pt x="92158" y="85306"/>
                </a:lnTo>
                <a:lnTo>
                  <a:pt x="95611" y="88303"/>
                </a:lnTo>
                <a:lnTo>
                  <a:pt x="99818" y="91254"/>
                </a:lnTo>
                <a:lnTo>
                  <a:pt x="104528" y="94174"/>
                </a:lnTo>
                <a:lnTo>
                  <a:pt x="109573" y="97072"/>
                </a:lnTo>
                <a:lnTo>
                  <a:pt x="113889" y="99957"/>
                </a:lnTo>
                <a:lnTo>
                  <a:pt x="117718" y="102833"/>
                </a:lnTo>
                <a:lnTo>
                  <a:pt x="121224" y="105703"/>
                </a:lnTo>
                <a:lnTo>
                  <a:pt x="125466" y="109521"/>
                </a:lnTo>
                <a:lnTo>
                  <a:pt x="142381" y="125701"/>
                </a:lnTo>
                <a:lnTo>
                  <a:pt x="145286" y="127615"/>
                </a:lnTo>
                <a:lnTo>
                  <a:pt x="149127" y="129845"/>
                </a:lnTo>
                <a:lnTo>
                  <a:pt x="153593" y="132283"/>
                </a:lnTo>
                <a:lnTo>
                  <a:pt x="157523" y="134861"/>
                </a:lnTo>
                <a:lnTo>
                  <a:pt x="161095" y="137533"/>
                </a:lnTo>
                <a:lnTo>
                  <a:pt x="164430" y="140266"/>
                </a:lnTo>
                <a:lnTo>
                  <a:pt x="167605" y="143041"/>
                </a:lnTo>
                <a:lnTo>
                  <a:pt x="170674" y="145843"/>
                </a:lnTo>
                <a:lnTo>
                  <a:pt x="173673" y="148664"/>
                </a:lnTo>
                <a:lnTo>
                  <a:pt x="177577" y="151497"/>
                </a:lnTo>
                <a:lnTo>
                  <a:pt x="182084" y="154338"/>
                </a:lnTo>
                <a:lnTo>
                  <a:pt x="186995" y="157184"/>
                </a:lnTo>
                <a:lnTo>
                  <a:pt x="191221" y="159082"/>
                </a:lnTo>
                <a:lnTo>
                  <a:pt x="194990" y="160347"/>
                </a:lnTo>
                <a:lnTo>
                  <a:pt x="203334" y="162378"/>
                </a:lnTo>
                <a:lnTo>
                  <a:pt x="209330" y="167280"/>
                </a:lnTo>
                <a:lnTo>
                  <a:pt x="213960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78"/>
          <p:cNvSpPr/>
          <p:nvPr/>
        </p:nvSpPr>
        <p:spPr>
          <a:xfrm>
            <a:off x="2668904" y="3866197"/>
            <a:ext cx="188597" cy="188596"/>
          </a:xfrm>
          <a:custGeom>
            <a:avLst/>
            <a:gdLst/>
            <a:ahLst/>
            <a:cxnLst/>
            <a:rect l="0" t="0" r="0" b="0"/>
            <a:pathLst>
              <a:path w="188597" h="188596">
                <a:moveTo>
                  <a:pt x="188596" y="0"/>
                </a:moveTo>
                <a:lnTo>
                  <a:pt x="180128" y="0"/>
                </a:lnTo>
                <a:lnTo>
                  <a:pt x="175503" y="4551"/>
                </a:lnTo>
                <a:lnTo>
                  <a:pt x="151405" y="28619"/>
                </a:lnTo>
                <a:lnTo>
                  <a:pt x="147609" y="33367"/>
                </a:lnTo>
                <a:lnTo>
                  <a:pt x="143174" y="39390"/>
                </a:lnTo>
                <a:lnTo>
                  <a:pt x="138312" y="46263"/>
                </a:lnTo>
                <a:lnTo>
                  <a:pt x="133166" y="51797"/>
                </a:lnTo>
                <a:lnTo>
                  <a:pt x="127830" y="56439"/>
                </a:lnTo>
                <a:lnTo>
                  <a:pt x="122367" y="60486"/>
                </a:lnTo>
                <a:lnTo>
                  <a:pt x="116821" y="65089"/>
                </a:lnTo>
                <a:lnTo>
                  <a:pt x="111218" y="70063"/>
                </a:lnTo>
                <a:lnTo>
                  <a:pt x="99913" y="80669"/>
                </a:lnTo>
                <a:lnTo>
                  <a:pt x="88539" y="91733"/>
                </a:lnTo>
                <a:lnTo>
                  <a:pt x="83791" y="97350"/>
                </a:lnTo>
                <a:lnTo>
                  <a:pt x="79673" y="103001"/>
                </a:lnTo>
                <a:lnTo>
                  <a:pt x="75976" y="108672"/>
                </a:lnTo>
                <a:lnTo>
                  <a:pt x="72558" y="113405"/>
                </a:lnTo>
                <a:lnTo>
                  <a:pt x="69327" y="117514"/>
                </a:lnTo>
                <a:lnTo>
                  <a:pt x="66221" y="121205"/>
                </a:lnTo>
                <a:lnTo>
                  <a:pt x="63197" y="125571"/>
                </a:lnTo>
                <a:lnTo>
                  <a:pt x="60229" y="130386"/>
                </a:lnTo>
                <a:lnTo>
                  <a:pt x="57298" y="135502"/>
                </a:lnTo>
                <a:lnTo>
                  <a:pt x="54391" y="139865"/>
                </a:lnTo>
                <a:lnTo>
                  <a:pt x="51501" y="143726"/>
                </a:lnTo>
                <a:lnTo>
                  <a:pt x="48622" y="147252"/>
                </a:lnTo>
                <a:lnTo>
                  <a:pt x="44797" y="151508"/>
                </a:lnTo>
                <a:lnTo>
                  <a:pt x="35468" y="161317"/>
                </a:lnTo>
                <a:lnTo>
                  <a:pt x="31265" y="164695"/>
                </a:lnTo>
                <a:lnTo>
                  <a:pt x="27511" y="166947"/>
                </a:lnTo>
                <a:lnTo>
                  <a:pt x="24056" y="168448"/>
                </a:lnTo>
                <a:lnTo>
                  <a:pt x="21752" y="170401"/>
                </a:lnTo>
                <a:lnTo>
                  <a:pt x="20217" y="172656"/>
                </a:lnTo>
                <a:lnTo>
                  <a:pt x="19193" y="175111"/>
                </a:lnTo>
                <a:lnTo>
                  <a:pt x="15516" y="180380"/>
                </a:lnTo>
                <a:lnTo>
                  <a:pt x="13201" y="183118"/>
                </a:lnTo>
                <a:lnTo>
                  <a:pt x="10706" y="184944"/>
                </a:lnTo>
                <a:lnTo>
                  <a:pt x="5394" y="186972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79"/>
          <p:cNvSpPr/>
          <p:nvPr/>
        </p:nvSpPr>
        <p:spPr>
          <a:xfrm>
            <a:off x="3303270" y="3763327"/>
            <a:ext cx="282848" cy="694374"/>
          </a:xfrm>
          <a:custGeom>
            <a:avLst/>
            <a:gdLst/>
            <a:ahLst/>
            <a:cxnLst/>
            <a:rect l="0" t="0" r="0" b="0"/>
            <a:pathLst>
              <a:path w="282848" h="694374">
                <a:moveTo>
                  <a:pt x="0" y="0"/>
                </a:moveTo>
                <a:lnTo>
                  <a:pt x="11931" y="0"/>
                </a:lnTo>
                <a:lnTo>
                  <a:pt x="14622" y="952"/>
                </a:lnTo>
                <a:lnTo>
                  <a:pt x="22959" y="5892"/>
                </a:lnTo>
                <a:lnTo>
                  <a:pt x="28618" y="7381"/>
                </a:lnTo>
                <a:lnTo>
                  <a:pt x="36849" y="10583"/>
                </a:lnTo>
                <a:lnTo>
                  <a:pt x="41711" y="12770"/>
                </a:lnTo>
                <a:lnTo>
                  <a:pt x="46857" y="14229"/>
                </a:lnTo>
                <a:lnTo>
                  <a:pt x="52193" y="15201"/>
                </a:lnTo>
                <a:lnTo>
                  <a:pt x="57655" y="15849"/>
                </a:lnTo>
                <a:lnTo>
                  <a:pt x="66264" y="19109"/>
                </a:lnTo>
                <a:lnTo>
                  <a:pt x="69893" y="21312"/>
                </a:lnTo>
                <a:lnTo>
                  <a:pt x="75171" y="23733"/>
                </a:lnTo>
                <a:lnTo>
                  <a:pt x="81546" y="26299"/>
                </a:lnTo>
                <a:lnTo>
                  <a:pt x="88654" y="28963"/>
                </a:lnTo>
                <a:lnTo>
                  <a:pt x="94345" y="31691"/>
                </a:lnTo>
                <a:lnTo>
                  <a:pt x="99092" y="34462"/>
                </a:lnTo>
                <a:lnTo>
                  <a:pt x="107858" y="41034"/>
                </a:lnTo>
                <a:lnTo>
                  <a:pt x="112863" y="45454"/>
                </a:lnTo>
                <a:lnTo>
                  <a:pt x="118104" y="50305"/>
                </a:lnTo>
                <a:lnTo>
                  <a:pt x="123504" y="54492"/>
                </a:lnTo>
                <a:lnTo>
                  <a:pt x="129008" y="58235"/>
                </a:lnTo>
                <a:lnTo>
                  <a:pt x="134582" y="61684"/>
                </a:lnTo>
                <a:lnTo>
                  <a:pt x="140204" y="65888"/>
                </a:lnTo>
                <a:lnTo>
                  <a:pt x="145857" y="70595"/>
                </a:lnTo>
                <a:lnTo>
                  <a:pt x="151530" y="75638"/>
                </a:lnTo>
                <a:lnTo>
                  <a:pt x="156265" y="80906"/>
                </a:lnTo>
                <a:lnTo>
                  <a:pt x="164066" y="91838"/>
                </a:lnTo>
                <a:lnTo>
                  <a:pt x="168432" y="97421"/>
                </a:lnTo>
                <a:lnTo>
                  <a:pt x="173248" y="103047"/>
                </a:lnTo>
                <a:lnTo>
                  <a:pt x="178363" y="108703"/>
                </a:lnTo>
                <a:lnTo>
                  <a:pt x="189128" y="120068"/>
                </a:lnTo>
                <a:lnTo>
                  <a:pt x="194665" y="125765"/>
                </a:lnTo>
                <a:lnTo>
                  <a:pt x="203357" y="137176"/>
                </a:lnTo>
                <a:lnTo>
                  <a:pt x="211348" y="148597"/>
                </a:lnTo>
                <a:lnTo>
                  <a:pt x="216146" y="154310"/>
                </a:lnTo>
                <a:lnTo>
                  <a:pt x="221250" y="160023"/>
                </a:lnTo>
                <a:lnTo>
                  <a:pt x="226557" y="166690"/>
                </a:lnTo>
                <a:lnTo>
                  <a:pt x="232001" y="173991"/>
                </a:lnTo>
                <a:lnTo>
                  <a:pt x="237534" y="181717"/>
                </a:lnTo>
                <a:lnTo>
                  <a:pt x="246223" y="197921"/>
                </a:lnTo>
                <a:lnTo>
                  <a:pt x="253260" y="213694"/>
                </a:lnTo>
                <a:lnTo>
                  <a:pt x="259562" y="227055"/>
                </a:lnTo>
                <a:lnTo>
                  <a:pt x="265538" y="241883"/>
                </a:lnTo>
                <a:lnTo>
                  <a:pt x="271369" y="257999"/>
                </a:lnTo>
                <a:lnTo>
                  <a:pt x="277136" y="274686"/>
                </a:lnTo>
                <a:lnTo>
                  <a:pt x="280334" y="291628"/>
                </a:lnTo>
                <a:lnTo>
                  <a:pt x="281755" y="308682"/>
                </a:lnTo>
                <a:lnTo>
                  <a:pt x="282387" y="325787"/>
                </a:lnTo>
                <a:lnTo>
                  <a:pt x="282792" y="365943"/>
                </a:lnTo>
                <a:lnTo>
                  <a:pt x="282847" y="384574"/>
                </a:lnTo>
                <a:lnTo>
                  <a:pt x="280332" y="402379"/>
                </a:lnTo>
                <a:lnTo>
                  <a:pt x="276039" y="419818"/>
                </a:lnTo>
                <a:lnTo>
                  <a:pt x="270956" y="437093"/>
                </a:lnTo>
                <a:lnTo>
                  <a:pt x="259933" y="471467"/>
                </a:lnTo>
                <a:lnTo>
                  <a:pt x="245731" y="514347"/>
                </a:lnTo>
                <a:lnTo>
                  <a:pt x="237484" y="531494"/>
                </a:lnTo>
                <a:lnTo>
                  <a:pt x="228421" y="547687"/>
                </a:lnTo>
                <a:lnTo>
                  <a:pt x="221217" y="561234"/>
                </a:lnTo>
                <a:lnTo>
                  <a:pt x="191473" y="620048"/>
                </a:lnTo>
                <a:lnTo>
                  <a:pt x="182886" y="636261"/>
                </a:lnTo>
                <a:lnTo>
                  <a:pt x="175261" y="647521"/>
                </a:lnTo>
                <a:lnTo>
                  <a:pt x="171626" y="656890"/>
                </a:lnTo>
                <a:lnTo>
                  <a:pt x="164940" y="665698"/>
                </a:lnTo>
                <a:lnTo>
                  <a:pt x="159667" y="671468"/>
                </a:lnTo>
                <a:lnTo>
                  <a:pt x="157879" y="674341"/>
                </a:lnTo>
                <a:lnTo>
                  <a:pt x="154775" y="684103"/>
                </a:lnTo>
                <a:lnTo>
                  <a:pt x="154305" y="6943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80"/>
          <p:cNvSpPr/>
          <p:nvPr/>
        </p:nvSpPr>
        <p:spPr>
          <a:xfrm>
            <a:off x="2480309" y="4287587"/>
            <a:ext cx="229753" cy="221536"/>
          </a:xfrm>
          <a:custGeom>
            <a:avLst/>
            <a:gdLst/>
            <a:ahLst/>
            <a:cxnLst/>
            <a:rect l="0" t="0" r="0" b="0"/>
            <a:pathLst>
              <a:path w="229753" h="221536">
                <a:moveTo>
                  <a:pt x="0" y="41525"/>
                </a:moveTo>
                <a:lnTo>
                  <a:pt x="25541" y="28755"/>
                </a:lnTo>
                <a:lnTo>
                  <a:pt x="29410" y="26344"/>
                </a:lnTo>
                <a:lnTo>
                  <a:pt x="36249" y="21125"/>
                </a:lnTo>
                <a:lnTo>
                  <a:pt x="41311" y="18400"/>
                </a:lnTo>
                <a:lnTo>
                  <a:pt x="47543" y="15631"/>
                </a:lnTo>
                <a:lnTo>
                  <a:pt x="54556" y="12833"/>
                </a:lnTo>
                <a:lnTo>
                  <a:pt x="61136" y="10967"/>
                </a:lnTo>
                <a:lnTo>
                  <a:pt x="67427" y="9723"/>
                </a:lnTo>
                <a:lnTo>
                  <a:pt x="73527" y="8894"/>
                </a:lnTo>
                <a:lnTo>
                  <a:pt x="79498" y="7388"/>
                </a:lnTo>
                <a:lnTo>
                  <a:pt x="85384" y="5432"/>
                </a:lnTo>
                <a:lnTo>
                  <a:pt x="91213" y="3176"/>
                </a:lnTo>
                <a:lnTo>
                  <a:pt x="96051" y="1671"/>
                </a:lnTo>
                <a:lnTo>
                  <a:pt x="100229" y="669"/>
                </a:lnTo>
                <a:lnTo>
                  <a:pt x="103967" y="0"/>
                </a:lnTo>
                <a:lnTo>
                  <a:pt x="108364" y="507"/>
                </a:lnTo>
                <a:lnTo>
                  <a:pt x="113200" y="1797"/>
                </a:lnTo>
                <a:lnTo>
                  <a:pt x="118330" y="3609"/>
                </a:lnTo>
                <a:lnTo>
                  <a:pt x="122701" y="4818"/>
                </a:lnTo>
                <a:lnTo>
                  <a:pt x="126569" y="5624"/>
                </a:lnTo>
                <a:lnTo>
                  <a:pt x="130099" y="6160"/>
                </a:lnTo>
                <a:lnTo>
                  <a:pt x="136562" y="9298"/>
                </a:lnTo>
                <a:lnTo>
                  <a:pt x="142609" y="13867"/>
                </a:lnTo>
                <a:lnTo>
                  <a:pt x="148472" y="19072"/>
                </a:lnTo>
                <a:lnTo>
                  <a:pt x="150417" y="21794"/>
                </a:lnTo>
                <a:lnTo>
                  <a:pt x="152577" y="27358"/>
                </a:lnTo>
                <a:lnTo>
                  <a:pt x="153537" y="33006"/>
                </a:lnTo>
                <a:lnTo>
                  <a:pt x="153793" y="35846"/>
                </a:lnTo>
                <a:lnTo>
                  <a:pt x="153012" y="39644"/>
                </a:lnTo>
                <a:lnTo>
                  <a:pt x="151538" y="44081"/>
                </a:lnTo>
                <a:lnTo>
                  <a:pt x="149603" y="48944"/>
                </a:lnTo>
                <a:lnTo>
                  <a:pt x="147360" y="53139"/>
                </a:lnTo>
                <a:lnTo>
                  <a:pt x="144913" y="56888"/>
                </a:lnTo>
                <a:lnTo>
                  <a:pt x="142329" y="60339"/>
                </a:lnTo>
                <a:lnTo>
                  <a:pt x="139654" y="64545"/>
                </a:lnTo>
                <a:lnTo>
                  <a:pt x="136918" y="69254"/>
                </a:lnTo>
                <a:lnTo>
                  <a:pt x="134141" y="74299"/>
                </a:lnTo>
                <a:lnTo>
                  <a:pt x="131337" y="78614"/>
                </a:lnTo>
                <a:lnTo>
                  <a:pt x="128516" y="82444"/>
                </a:lnTo>
                <a:lnTo>
                  <a:pt x="122841" y="89239"/>
                </a:lnTo>
                <a:lnTo>
                  <a:pt x="117144" y="95434"/>
                </a:lnTo>
                <a:lnTo>
                  <a:pt x="114291" y="97467"/>
                </a:lnTo>
                <a:lnTo>
                  <a:pt x="108581" y="99726"/>
                </a:lnTo>
                <a:lnTo>
                  <a:pt x="106678" y="101280"/>
                </a:lnTo>
                <a:lnTo>
                  <a:pt x="105409" y="103270"/>
                </a:lnTo>
                <a:lnTo>
                  <a:pt x="104563" y="105548"/>
                </a:lnTo>
                <a:lnTo>
                  <a:pt x="103046" y="107067"/>
                </a:lnTo>
                <a:lnTo>
                  <a:pt x="101083" y="108080"/>
                </a:lnTo>
                <a:lnTo>
                  <a:pt x="98821" y="108755"/>
                </a:lnTo>
                <a:lnTo>
                  <a:pt x="93768" y="112045"/>
                </a:lnTo>
                <a:lnTo>
                  <a:pt x="85865" y="118563"/>
                </a:lnTo>
                <a:lnTo>
                  <a:pt x="90318" y="118644"/>
                </a:lnTo>
                <a:lnTo>
                  <a:pt x="92597" y="117702"/>
                </a:lnTo>
                <a:lnTo>
                  <a:pt x="97669" y="114117"/>
                </a:lnTo>
                <a:lnTo>
                  <a:pt x="100356" y="112779"/>
                </a:lnTo>
                <a:lnTo>
                  <a:pt x="105880" y="111294"/>
                </a:lnTo>
                <a:lnTo>
                  <a:pt x="111511" y="110634"/>
                </a:lnTo>
                <a:lnTo>
                  <a:pt x="117188" y="110340"/>
                </a:lnTo>
                <a:lnTo>
                  <a:pt x="122886" y="110210"/>
                </a:lnTo>
                <a:lnTo>
                  <a:pt x="136000" y="110136"/>
                </a:lnTo>
                <a:lnTo>
                  <a:pt x="141149" y="109173"/>
                </a:lnTo>
                <a:lnTo>
                  <a:pt x="146487" y="107579"/>
                </a:lnTo>
                <a:lnTo>
                  <a:pt x="151951" y="105563"/>
                </a:lnTo>
                <a:lnTo>
                  <a:pt x="157498" y="104220"/>
                </a:lnTo>
                <a:lnTo>
                  <a:pt x="163102" y="103324"/>
                </a:lnTo>
                <a:lnTo>
                  <a:pt x="168742" y="102727"/>
                </a:lnTo>
                <a:lnTo>
                  <a:pt x="174407" y="103281"/>
                </a:lnTo>
                <a:lnTo>
                  <a:pt x="180089" y="104603"/>
                </a:lnTo>
                <a:lnTo>
                  <a:pt x="185782" y="106437"/>
                </a:lnTo>
                <a:lnTo>
                  <a:pt x="190530" y="107660"/>
                </a:lnTo>
                <a:lnTo>
                  <a:pt x="194648" y="108475"/>
                </a:lnTo>
                <a:lnTo>
                  <a:pt x="198345" y="109018"/>
                </a:lnTo>
                <a:lnTo>
                  <a:pt x="201763" y="110333"/>
                </a:lnTo>
                <a:lnTo>
                  <a:pt x="208100" y="114334"/>
                </a:lnTo>
                <a:lnTo>
                  <a:pt x="214092" y="116748"/>
                </a:lnTo>
                <a:lnTo>
                  <a:pt x="217023" y="117391"/>
                </a:lnTo>
                <a:lnTo>
                  <a:pt x="222820" y="120645"/>
                </a:lnTo>
                <a:lnTo>
                  <a:pt x="225699" y="122847"/>
                </a:lnTo>
                <a:lnTo>
                  <a:pt x="227619" y="125267"/>
                </a:lnTo>
                <a:lnTo>
                  <a:pt x="228899" y="127833"/>
                </a:lnTo>
                <a:lnTo>
                  <a:pt x="229752" y="130497"/>
                </a:lnTo>
                <a:lnTo>
                  <a:pt x="229368" y="134177"/>
                </a:lnTo>
                <a:lnTo>
                  <a:pt x="228159" y="138535"/>
                </a:lnTo>
                <a:lnTo>
                  <a:pt x="226401" y="143346"/>
                </a:lnTo>
                <a:lnTo>
                  <a:pt x="224277" y="147506"/>
                </a:lnTo>
                <a:lnTo>
                  <a:pt x="221908" y="151231"/>
                </a:lnTo>
                <a:lnTo>
                  <a:pt x="219376" y="154668"/>
                </a:lnTo>
                <a:lnTo>
                  <a:pt x="216736" y="158863"/>
                </a:lnTo>
                <a:lnTo>
                  <a:pt x="214023" y="163566"/>
                </a:lnTo>
                <a:lnTo>
                  <a:pt x="211262" y="168605"/>
                </a:lnTo>
                <a:lnTo>
                  <a:pt x="208469" y="172918"/>
                </a:lnTo>
                <a:lnTo>
                  <a:pt x="205655" y="176745"/>
                </a:lnTo>
                <a:lnTo>
                  <a:pt x="202826" y="180249"/>
                </a:lnTo>
                <a:lnTo>
                  <a:pt x="199035" y="184490"/>
                </a:lnTo>
                <a:lnTo>
                  <a:pt x="189743" y="194283"/>
                </a:lnTo>
                <a:lnTo>
                  <a:pt x="184598" y="197656"/>
                </a:lnTo>
                <a:lnTo>
                  <a:pt x="179263" y="199905"/>
                </a:lnTo>
                <a:lnTo>
                  <a:pt x="173801" y="201404"/>
                </a:lnTo>
                <a:lnTo>
                  <a:pt x="168255" y="203356"/>
                </a:lnTo>
                <a:lnTo>
                  <a:pt x="162653" y="205610"/>
                </a:lnTo>
                <a:lnTo>
                  <a:pt x="157013" y="208065"/>
                </a:lnTo>
                <a:lnTo>
                  <a:pt x="145666" y="213333"/>
                </a:lnTo>
                <a:lnTo>
                  <a:pt x="139974" y="216071"/>
                </a:lnTo>
                <a:lnTo>
                  <a:pt x="134273" y="217896"/>
                </a:lnTo>
                <a:lnTo>
                  <a:pt x="128568" y="219113"/>
                </a:lnTo>
                <a:lnTo>
                  <a:pt x="122860" y="219925"/>
                </a:lnTo>
                <a:lnTo>
                  <a:pt x="118102" y="220466"/>
                </a:lnTo>
                <a:lnTo>
                  <a:pt x="113977" y="220826"/>
                </a:lnTo>
                <a:lnTo>
                  <a:pt x="110275" y="221067"/>
                </a:lnTo>
                <a:lnTo>
                  <a:pt x="105902" y="221227"/>
                </a:lnTo>
                <a:lnTo>
                  <a:pt x="87735" y="221484"/>
                </a:lnTo>
                <a:lnTo>
                  <a:pt x="74692" y="221535"/>
                </a:lnTo>
                <a:lnTo>
                  <a:pt x="71703" y="220587"/>
                </a:lnTo>
                <a:lnTo>
                  <a:pt x="65841" y="216993"/>
                </a:lnTo>
                <a:lnTo>
                  <a:pt x="60060" y="214761"/>
                </a:lnTo>
                <a:lnTo>
                  <a:pt x="54316" y="213769"/>
                </a:lnTo>
                <a:lnTo>
                  <a:pt x="48588" y="213328"/>
                </a:lnTo>
                <a:lnTo>
                  <a:pt x="42863" y="2129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81"/>
          <p:cNvSpPr/>
          <p:nvPr/>
        </p:nvSpPr>
        <p:spPr>
          <a:xfrm>
            <a:off x="2814637" y="4277686"/>
            <a:ext cx="154262" cy="240022"/>
          </a:xfrm>
          <a:custGeom>
            <a:avLst/>
            <a:gdLst/>
            <a:ahLst/>
            <a:cxnLst/>
            <a:rect l="0" t="0" r="0" b="0"/>
            <a:pathLst>
              <a:path w="154262" h="240022">
                <a:moveTo>
                  <a:pt x="51435" y="8564"/>
                </a:moveTo>
                <a:lnTo>
                  <a:pt x="51435" y="0"/>
                </a:lnTo>
                <a:lnTo>
                  <a:pt x="51435" y="4545"/>
                </a:lnTo>
                <a:lnTo>
                  <a:pt x="50482" y="5885"/>
                </a:lnTo>
                <a:lnTo>
                  <a:pt x="48895" y="6778"/>
                </a:lnTo>
                <a:lnTo>
                  <a:pt x="46884" y="7373"/>
                </a:lnTo>
                <a:lnTo>
                  <a:pt x="42110" y="10574"/>
                </a:lnTo>
                <a:lnTo>
                  <a:pt x="39503" y="12761"/>
                </a:lnTo>
                <a:lnTo>
                  <a:pt x="37766" y="16125"/>
                </a:lnTo>
                <a:lnTo>
                  <a:pt x="36607" y="20272"/>
                </a:lnTo>
                <a:lnTo>
                  <a:pt x="35835" y="24942"/>
                </a:lnTo>
                <a:lnTo>
                  <a:pt x="34367" y="29007"/>
                </a:lnTo>
                <a:lnTo>
                  <a:pt x="30197" y="36065"/>
                </a:lnTo>
                <a:lnTo>
                  <a:pt x="27751" y="40232"/>
                </a:lnTo>
                <a:lnTo>
                  <a:pt x="25168" y="44916"/>
                </a:lnTo>
                <a:lnTo>
                  <a:pt x="19758" y="55200"/>
                </a:lnTo>
                <a:lnTo>
                  <a:pt x="5683" y="82979"/>
                </a:lnTo>
                <a:lnTo>
                  <a:pt x="3789" y="88654"/>
                </a:lnTo>
                <a:lnTo>
                  <a:pt x="2526" y="94342"/>
                </a:lnTo>
                <a:lnTo>
                  <a:pt x="1684" y="100039"/>
                </a:lnTo>
                <a:lnTo>
                  <a:pt x="1123" y="105742"/>
                </a:lnTo>
                <a:lnTo>
                  <a:pt x="748" y="111449"/>
                </a:lnTo>
                <a:lnTo>
                  <a:pt x="499" y="117159"/>
                </a:lnTo>
                <a:lnTo>
                  <a:pt x="222" y="128583"/>
                </a:lnTo>
                <a:lnTo>
                  <a:pt x="0" y="215542"/>
                </a:lnTo>
                <a:lnTo>
                  <a:pt x="953" y="218939"/>
                </a:lnTo>
                <a:lnTo>
                  <a:pt x="4551" y="225254"/>
                </a:lnTo>
                <a:lnTo>
                  <a:pt x="9325" y="231235"/>
                </a:lnTo>
                <a:lnTo>
                  <a:pt x="11932" y="234164"/>
                </a:lnTo>
                <a:lnTo>
                  <a:pt x="14622" y="236116"/>
                </a:lnTo>
                <a:lnTo>
                  <a:pt x="17368" y="237418"/>
                </a:lnTo>
                <a:lnTo>
                  <a:pt x="20151" y="238286"/>
                </a:lnTo>
                <a:lnTo>
                  <a:pt x="23912" y="238864"/>
                </a:lnTo>
                <a:lnTo>
                  <a:pt x="28324" y="239250"/>
                </a:lnTo>
                <a:lnTo>
                  <a:pt x="37353" y="239678"/>
                </a:lnTo>
                <a:lnTo>
                  <a:pt x="44541" y="239869"/>
                </a:lnTo>
                <a:lnTo>
                  <a:pt x="62392" y="240001"/>
                </a:lnTo>
                <a:lnTo>
                  <a:pt x="67312" y="240008"/>
                </a:lnTo>
                <a:lnTo>
                  <a:pt x="71545" y="239060"/>
                </a:lnTo>
                <a:lnTo>
                  <a:pt x="75319" y="237475"/>
                </a:lnTo>
                <a:lnTo>
                  <a:pt x="78788" y="235466"/>
                </a:lnTo>
                <a:lnTo>
                  <a:pt x="87722" y="230694"/>
                </a:lnTo>
                <a:lnTo>
                  <a:pt x="108979" y="219870"/>
                </a:lnTo>
                <a:lnTo>
                  <a:pt x="113611" y="217062"/>
                </a:lnTo>
                <a:lnTo>
                  <a:pt x="117650" y="214237"/>
                </a:lnTo>
                <a:lnTo>
                  <a:pt x="121296" y="211402"/>
                </a:lnTo>
                <a:lnTo>
                  <a:pt x="124679" y="208559"/>
                </a:lnTo>
                <a:lnTo>
                  <a:pt x="127887" y="205712"/>
                </a:lnTo>
                <a:lnTo>
                  <a:pt x="130978" y="202861"/>
                </a:lnTo>
                <a:lnTo>
                  <a:pt x="133991" y="199055"/>
                </a:lnTo>
                <a:lnTo>
                  <a:pt x="136952" y="194613"/>
                </a:lnTo>
                <a:lnTo>
                  <a:pt x="139879" y="189747"/>
                </a:lnTo>
                <a:lnTo>
                  <a:pt x="142783" y="185550"/>
                </a:lnTo>
                <a:lnTo>
                  <a:pt x="145671" y="181799"/>
                </a:lnTo>
                <a:lnTo>
                  <a:pt x="148549" y="178347"/>
                </a:lnTo>
                <a:lnTo>
                  <a:pt x="150468" y="174140"/>
                </a:lnTo>
                <a:lnTo>
                  <a:pt x="151747" y="169430"/>
                </a:lnTo>
                <a:lnTo>
                  <a:pt x="152599" y="164385"/>
                </a:lnTo>
                <a:lnTo>
                  <a:pt x="153168" y="160070"/>
                </a:lnTo>
                <a:lnTo>
                  <a:pt x="153800" y="152735"/>
                </a:lnTo>
                <a:lnTo>
                  <a:pt x="154081" y="146300"/>
                </a:lnTo>
                <a:lnTo>
                  <a:pt x="154238" y="137322"/>
                </a:lnTo>
                <a:lnTo>
                  <a:pt x="154261" y="134407"/>
                </a:lnTo>
                <a:lnTo>
                  <a:pt x="152370" y="132464"/>
                </a:lnTo>
                <a:lnTo>
                  <a:pt x="149205" y="131169"/>
                </a:lnTo>
                <a:lnTo>
                  <a:pt x="145190" y="130306"/>
                </a:lnTo>
                <a:lnTo>
                  <a:pt x="141561" y="128777"/>
                </a:lnTo>
                <a:lnTo>
                  <a:pt x="138189" y="126806"/>
                </a:lnTo>
                <a:lnTo>
                  <a:pt x="130484" y="121349"/>
                </a:lnTo>
                <a:lnTo>
                  <a:pt x="127947" y="120901"/>
                </a:lnTo>
                <a:lnTo>
                  <a:pt x="124350" y="120603"/>
                </a:lnTo>
                <a:lnTo>
                  <a:pt x="116227" y="120271"/>
                </a:lnTo>
                <a:lnTo>
                  <a:pt x="109441" y="120125"/>
                </a:lnTo>
                <a:lnTo>
                  <a:pt x="106298" y="121037"/>
                </a:lnTo>
                <a:lnTo>
                  <a:pt x="103251" y="122599"/>
                </a:lnTo>
                <a:lnTo>
                  <a:pt x="100266" y="124592"/>
                </a:lnTo>
                <a:lnTo>
                  <a:pt x="97324" y="125921"/>
                </a:lnTo>
                <a:lnTo>
                  <a:pt x="94410" y="126807"/>
                </a:lnTo>
                <a:lnTo>
                  <a:pt x="91515" y="127397"/>
                </a:lnTo>
                <a:lnTo>
                  <a:pt x="88633" y="128743"/>
                </a:lnTo>
                <a:lnTo>
                  <a:pt x="85759" y="130594"/>
                </a:lnTo>
                <a:lnTo>
                  <a:pt x="82890" y="132780"/>
                </a:lnTo>
                <a:lnTo>
                  <a:pt x="80025" y="135189"/>
                </a:lnTo>
                <a:lnTo>
                  <a:pt x="77162" y="137748"/>
                </a:lnTo>
                <a:lnTo>
                  <a:pt x="74302" y="140407"/>
                </a:lnTo>
                <a:lnTo>
                  <a:pt x="70489" y="143132"/>
                </a:lnTo>
                <a:lnTo>
                  <a:pt x="66043" y="145900"/>
                </a:lnTo>
                <a:lnTo>
                  <a:pt x="61174" y="148699"/>
                </a:lnTo>
                <a:lnTo>
                  <a:pt x="57927" y="152470"/>
                </a:lnTo>
                <a:lnTo>
                  <a:pt x="55763" y="156889"/>
                </a:lnTo>
                <a:lnTo>
                  <a:pt x="54321" y="161739"/>
                </a:lnTo>
                <a:lnTo>
                  <a:pt x="52406" y="165926"/>
                </a:lnTo>
                <a:lnTo>
                  <a:pt x="47739" y="173117"/>
                </a:lnTo>
                <a:lnTo>
                  <a:pt x="45030" y="179489"/>
                </a:lnTo>
                <a:lnTo>
                  <a:pt x="43826" y="186448"/>
                </a:lnTo>
                <a:lnTo>
                  <a:pt x="43505" y="190971"/>
                </a:lnTo>
                <a:lnTo>
                  <a:pt x="43148" y="200123"/>
                </a:lnTo>
                <a:lnTo>
                  <a:pt x="42947" y="210631"/>
                </a:lnTo>
                <a:lnTo>
                  <a:pt x="42866" y="229724"/>
                </a:lnTo>
                <a:lnTo>
                  <a:pt x="45404" y="233222"/>
                </a:lnTo>
                <a:lnTo>
                  <a:pt x="47414" y="235488"/>
                </a:lnTo>
                <a:lnTo>
                  <a:pt x="49707" y="237000"/>
                </a:lnTo>
                <a:lnTo>
                  <a:pt x="52188" y="238007"/>
                </a:lnTo>
                <a:lnTo>
                  <a:pt x="60007" y="24002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82"/>
          <p:cNvSpPr/>
          <p:nvPr/>
        </p:nvSpPr>
        <p:spPr>
          <a:xfrm>
            <a:off x="3063274" y="4294927"/>
            <a:ext cx="137083" cy="188371"/>
          </a:xfrm>
          <a:custGeom>
            <a:avLst/>
            <a:gdLst/>
            <a:ahLst/>
            <a:cxnLst/>
            <a:rect l="0" t="0" r="0" b="0"/>
            <a:pathLst>
              <a:path w="137083" h="188371">
                <a:moveTo>
                  <a:pt x="59973" y="8468"/>
                </a:moveTo>
                <a:lnTo>
                  <a:pt x="59973" y="1087"/>
                </a:lnTo>
                <a:lnTo>
                  <a:pt x="59020" y="690"/>
                </a:lnTo>
                <a:lnTo>
                  <a:pt x="55422" y="248"/>
                </a:lnTo>
                <a:lnTo>
                  <a:pt x="52592" y="0"/>
                </a:lnTo>
                <a:lnTo>
                  <a:pt x="49390" y="2482"/>
                </a:lnTo>
                <a:lnTo>
                  <a:pt x="47203" y="4477"/>
                </a:lnTo>
                <a:lnTo>
                  <a:pt x="44792" y="5807"/>
                </a:lnTo>
                <a:lnTo>
                  <a:pt x="42232" y="6694"/>
                </a:lnTo>
                <a:lnTo>
                  <a:pt x="39573" y="7285"/>
                </a:lnTo>
                <a:lnTo>
                  <a:pt x="37801" y="8632"/>
                </a:lnTo>
                <a:lnTo>
                  <a:pt x="36619" y="10482"/>
                </a:lnTo>
                <a:lnTo>
                  <a:pt x="34353" y="16031"/>
                </a:lnTo>
                <a:lnTo>
                  <a:pt x="30172" y="24846"/>
                </a:lnTo>
                <a:lnTo>
                  <a:pt x="14145" y="57229"/>
                </a:lnTo>
                <a:lnTo>
                  <a:pt x="12276" y="62882"/>
                </a:lnTo>
                <a:lnTo>
                  <a:pt x="11030" y="68557"/>
                </a:lnTo>
                <a:lnTo>
                  <a:pt x="10200" y="74245"/>
                </a:lnTo>
                <a:lnTo>
                  <a:pt x="8693" y="79941"/>
                </a:lnTo>
                <a:lnTo>
                  <a:pt x="6737" y="85644"/>
                </a:lnTo>
                <a:lnTo>
                  <a:pt x="4480" y="91351"/>
                </a:lnTo>
                <a:lnTo>
                  <a:pt x="2975" y="97061"/>
                </a:lnTo>
                <a:lnTo>
                  <a:pt x="1972" y="102772"/>
                </a:lnTo>
                <a:lnTo>
                  <a:pt x="1303" y="108485"/>
                </a:lnTo>
                <a:lnTo>
                  <a:pt x="857" y="114198"/>
                </a:lnTo>
                <a:lnTo>
                  <a:pt x="560" y="119912"/>
                </a:lnTo>
                <a:lnTo>
                  <a:pt x="141" y="134516"/>
                </a:lnTo>
                <a:lnTo>
                  <a:pt x="0" y="147983"/>
                </a:lnTo>
                <a:lnTo>
                  <a:pt x="941" y="151961"/>
                </a:lnTo>
                <a:lnTo>
                  <a:pt x="2521" y="156517"/>
                </a:lnTo>
                <a:lnTo>
                  <a:pt x="4527" y="161460"/>
                </a:lnTo>
                <a:lnTo>
                  <a:pt x="5864" y="165707"/>
                </a:lnTo>
                <a:lnTo>
                  <a:pt x="6755" y="169492"/>
                </a:lnTo>
                <a:lnTo>
                  <a:pt x="7350" y="172967"/>
                </a:lnTo>
                <a:lnTo>
                  <a:pt x="8698" y="175284"/>
                </a:lnTo>
                <a:lnTo>
                  <a:pt x="10550" y="176829"/>
                </a:lnTo>
                <a:lnTo>
                  <a:pt x="12737" y="177858"/>
                </a:lnTo>
                <a:lnTo>
                  <a:pt x="15147" y="179497"/>
                </a:lnTo>
                <a:lnTo>
                  <a:pt x="17707" y="181542"/>
                </a:lnTo>
                <a:lnTo>
                  <a:pt x="20365" y="183858"/>
                </a:lnTo>
                <a:lnTo>
                  <a:pt x="23090" y="185402"/>
                </a:lnTo>
                <a:lnTo>
                  <a:pt x="25860" y="186432"/>
                </a:lnTo>
                <a:lnTo>
                  <a:pt x="28658" y="187118"/>
                </a:lnTo>
                <a:lnTo>
                  <a:pt x="32429" y="187576"/>
                </a:lnTo>
                <a:lnTo>
                  <a:pt x="36848" y="187880"/>
                </a:lnTo>
                <a:lnTo>
                  <a:pt x="48526" y="188370"/>
                </a:lnTo>
                <a:lnTo>
                  <a:pt x="51389" y="187457"/>
                </a:lnTo>
                <a:lnTo>
                  <a:pt x="55203" y="185896"/>
                </a:lnTo>
                <a:lnTo>
                  <a:pt x="59651" y="183903"/>
                </a:lnTo>
                <a:lnTo>
                  <a:pt x="63568" y="182575"/>
                </a:lnTo>
                <a:lnTo>
                  <a:pt x="67132" y="181689"/>
                </a:lnTo>
                <a:lnTo>
                  <a:pt x="70461" y="181099"/>
                </a:lnTo>
                <a:lnTo>
                  <a:pt x="74585" y="178800"/>
                </a:lnTo>
                <a:lnTo>
                  <a:pt x="79239" y="175362"/>
                </a:lnTo>
                <a:lnTo>
                  <a:pt x="84247" y="171166"/>
                </a:lnTo>
                <a:lnTo>
                  <a:pt x="88538" y="167416"/>
                </a:lnTo>
                <a:lnTo>
                  <a:pt x="95846" y="160708"/>
                </a:lnTo>
                <a:lnTo>
                  <a:pt x="99128" y="156634"/>
                </a:lnTo>
                <a:lnTo>
                  <a:pt x="102269" y="152013"/>
                </a:lnTo>
                <a:lnTo>
                  <a:pt x="105315" y="147027"/>
                </a:lnTo>
                <a:lnTo>
                  <a:pt x="108299" y="142750"/>
                </a:lnTo>
                <a:lnTo>
                  <a:pt x="111240" y="138947"/>
                </a:lnTo>
                <a:lnTo>
                  <a:pt x="114154" y="135459"/>
                </a:lnTo>
                <a:lnTo>
                  <a:pt x="117048" y="131228"/>
                </a:lnTo>
                <a:lnTo>
                  <a:pt x="119931" y="126503"/>
                </a:lnTo>
                <a:lnTo>
                  <a:pt x="122805" y="121448"/>
                </a:lnTo>
                <a:lnTo>
                  <a:pt x="128538" y="110751"/>
                </a:lnTo>
                <a:lnTo>
                  <a:pt x="131401" y="105231"/>
                </a:lnTo>
                <a:lnTo>
                  <a:pt x="133309" y="99647"/>
                </a:lnTo>
                <a:lnTo>
                  <a:pt x="134581" y="94019"/>
                </a:lnTo>
                <a:lnTo>
                  <a:pt x="135429" y="88362"/>
                </a:lnTo>
                <a:lnTo>
                  <a:pt x="135995" y="83638"/>
                </a:lnTo>
                <a:lnTo>
                  <a:pt x="136371" y="79536"/>
                </a:lnTo>
                <a:lnTo>
                  <a:pt x="136623" y="75849"/>
                </a:lnTo>
                <a:lnTo>
                  <a:pt x="136790" y="72439"/>
                </a:lnTo>
                <a:lnTo>
                  <a:pt x="136977" y="66109"/>
                </a:lnTo>
                <a:lnTo>
                  <a:pt x="137082" y="52640"/>
                </a:lnTo>
                <a:lnTo>
                  <a:pt x="136144" y="48393"/>
                </a:lnTo>
                <a:lnTo>
                  <a:pt x="134566" y="44610"/>
                </a:lnTo>
                <a:lnTo>
                  <a:pt x="132562" y="41135"/>
                </a:lnTo>
                <a:lnTo>
                  <a:pt x="130273" y="37866"/>
                </a:lnTo>
                <a:lnTo>
                  <a:pt x="127795" y="34734"/>
                </a:lnTo>
                <a:lnTo>
                  <a:pt x="125190" y="31693"/>
                </a:lnTo>
                <a:lnTo>
                  <a:pt x="122501" y="28714"/>
                </a:lnTo>
                <a:lnTo>
                  <a:pt x="116973" y="22864"/>
                </a:lnTo>
                <a:lnTo>
                  <a:pt x="114166" y="20922"/>
                </a:lnTo>
                <a:lnTo>
                  <a:pt x="111341" y="19629"/>
                </a:lnTo>
                <a:lnTo>
                  <a:pt x="108506" y="18766"/>
                </a:lnTo>
                <a:lnTo>
                  <a:pt x="105663" y="18190"/>
                </a:lnTo>
                <a:lnTo>
                  <a:pt x="102816" y="17807"/>
                </a:lnTo>
                <a:lnTo>
                  <a:pt x="99965" y="17551"/>
                </a:lnTo>
                <a:lnTo>
                  <a:pt x="97112" y="16428"/>
                </a:lnTo>
                <a:lnTo>
                  <a:pt x="94257" y="14727"/>
                </a:lnTo>
                <a:lnTo>
                  <a:pt x="91402" y="12641"/>
                </a:lnTo>
                <a:lnTo>
                  <a:pt x="88545" y="11250"/>
                </a:lnTo>
                <a:lnTo>
                  <a:pt x="85689" y="10323"/>
                </a:lnTo>
                <a:lnTo>
                  <a:pt x="82832" y="9704"/>
                </a:lnTo>
                <a:lnTo>
                  <a:pt x="79975" y="9292"/>
                </a:lnTo>
                <a:lnTo>
                  <a:pt x="77118" y="9017"/>
                </a:lnTo>
                <a:lnTo>
                  <a:pt x="68545" y="84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83"/>
          <p:cNvSpPr/>
          <p:nvPr/>
        </p:nvSpPr>
        <p:spPr>
          <a:xfrm>
            <a:off x="3286128" y="4217670"/>
            <a:ext cx="77002" cy="102476"/>
          </a:xfrm>
          <a:custGeom>
            <a:avLst/>
            <a:gdLst/>
            <a:ahLst/>
            <a:cxnLst/>
            <a:rect l="0" t="0" r="0" b="0"/>
            <a:pathLst>
              <a:path w="77002" h="102476">
                <a:moveTo>
                  <a:pt x="25714" y="8572"/>
                </a:moveTo>
                <a:lnTo>
                  <a:pt x="25714" y="13123"/>
                </a:lnTo>
                <a:lnTo>
                  <a:pt x="24761" y="14463"/>
                </a:lnTo>
                <a:lnTo>
                  <a:pt x="23174" y="15357"/>
                </a:lnTo>
                <a:lnTo>
                  <a:pt x="21163" y="15953"/>
                </a:lnTo>
                <a:lnTo>
                  <a:pt x="19823" y="17303"/>
                </a:lnTo>
                <a:lnTo>
                  <a:pt x="18929" y="19155"/>
                </a:lnTo>
                <a:lnTo>
                  <a:pt x="18333" y="21342"/>
                </a:lnTo>
                <a:lnTo>
                  <a:pt x="16983" y="23753"/>
                </a:lnTo>
                <a:lnTo>
                  <a:pt x="15131" y="26313"/>
                </a:lnTo>
                <a:lnTo>
                  <a:pt x="12944" y="28972"/>
                </a:lnTo>
                <a:lnTo>
                  <a:pt x="11485" y="31697"/>
                </a:lnTo>
                <a:lnTo>
                  <a:pt x="10513" y="34466"/>
                </a:lnTo>
                <a:lnTo>
                  <a:pt x="9865" y="37265"/>
                </a:lnTo>
                <a:lnTo>
                  <a:pt x="8481" y="40083"/>
                </a:lnTo>
                <a:lnTo>
                  <a:pt x="6605" y="42914"/>
                </a:lnTo>
                <a:lnTo>
                  <a:pt x="4402" y="45755"/>
                </a:lnTo>
                <a:lnTo>
                  <a:pt x="2934" y="48600"/>
                </a:lnTo>
                <a:lnTo>
                  <a:pt x="1955" y="51450"/>
                </a:lnTo>
                <a:lnTo>
                  <a:pt x="1302" y="54302"/>
                </a:lnTo>
                <a:lnTo>
                  <a:pt x="867" y="57157"/>
                </a:lnTo>
                <a:lnTo>
                  <a:pt x="577" y="60012"/>
                </a:lnTo>
                <a:lnTo>
                  <a:pt x="383" y="62868"/>
                </a:lnTo>
                <a:lnTo>
                  <a:pt x="254" y="65724"/>
                </a:lnTo>
                <a:lnTo>
                  <a:pt x="31" y="75459"/>
                </a:lnTo>
                <a:lnTo>
                  <a:pt x="0" y="88935"/>
                </a:lnTo>
                <a:lnTo>
                  <a:pt x="951" y="90723"/>
                </a:lnTo>
                <a:lnTo>
                  <a:pt x="2538" y="91914"/>
                </a:lnTo>
                <a:lnTo>
                  <a:pt x="4548" y="92708"/>
                </a:lnTo>
                <a:lnTo>
                  <a:pt x="5888" y="94190"/>
                </a:lnTo>
                <a:lnTo>
                  <a:pt x="6782" y="96131"/>
                </a:lnTo>
                <a:lnTo>
                  <a:pt x="7378" y="98377"/>
                </a:lnTo>
                <a:lnTo>
                  <a:pt x="8727" y="99874"/>
                </a:lnTo>
                <a:lnTo>
                  <a:pt x="10580" y="100873"/>
                </a:lnTo>
                <a:lnTo>
                  <a:pt x="12767" y="101538"/>
                </a:lnTo>
                <a:lnTo>
                  <a:pt x="15177" y="101982"/>
                </a:lnTo>
                <a:lnTo>
                  <a:pt x="17737" y="102278"/>
                </a:lnTo>
                <a:lnTo>
                  <a:pt x="20396" y="102475"/>
                </a:lnTo>
                <a:lnTo>
                  <a:pt x="23121" y="101654"/>
                </a:lnTo>
                <a:lnTo>
                  <a:pt x="25891" y="100154"/>
                </a:lnTo>
                <a:lnTo>
                  <a:pt x="28689" y="98202"/>
                </a:lnTo>
                <a:lnTo>
                  <a:pt x="31508" y="96900"/>
                </a:lnTo>
                <a:lnTo>
                  <a:pt x="34339" y="96032"/>
                </a:lnTo>
                <a:lnTo>
                  <a:pt x="37179" y="95454"/>
                </a:lnTo>
                <a:lnTo>
                  <a:pt x="39072" y="94116"/>
                </a:lnTo>
                <a:lnTo>
                  <a:pt x="40335" y="92271"/>
                </a:lnTo>
                <a:lnTo>
                  <a:pt x="41176" y="90089"/>
                </a:lnTo>
                <a:lnTo>
                  <a:pt x="42689" y="88634"/>
                </a:lnTo>
                <a:lnTo>
                  <a:pt x="44651" y="87664"/>
                </a:lnTo>
                <a:lnTo>
                  <a:pt x="46911" y="87018"/>
                </a:lnTo>
                <a:lnTo>
                  <a:pt x="49371" y="85634"/>
                </a:lnTo>
                <a:lnTo>
                  <a:pt x="51963" y="83759"/>
                </a:lnTo>
                <a:lnTo>
                  <a:pt x="54643" y="81557"/>
                </a:lnTo>
                <a:lnTo>
                  <a:pt x="57383" y="79136"/>
                </a:lnTo>
                <a:lnTo>
                  <a:pt x="62966" y="73907"/>
                </a:lnTo>
                <a:lnTo>
                  <a:pt x="71465" y="65607"/>
                </a:lnTo>
                <a:lnTo>
                  <a:pt x="73360" y="62788"/>
                </a:lnTo>
                <a:lnTo>
                  <a:pt x="74623" y="59956"/>
                </a:lnTo>
                <a:lnTo>
                  <a:pt x="75465" y="57115"/>
                </a:lnTo>
                <a:lnTo>
                  <a:pt x="76026" y="54270"/>
                </a:lnTo>
                <a:lnTo>
                  <a:pt x="76400" y="51419"/>
                </a:lnTo>
                <a:lnTo>
                  <a:pt x="76650" y="48567"/>
                </a:lnTo>
                <a:lnTo>
                  <a:pt x="76817" y="45713"/>
                </a:lnTo>
                <a:lnTo>
                  <a:pt x="77001" y="40002"/>
                </a:lnTo>
                <a:lnTo>
                  <a:pt x="76098" y="37145"/>
                </a:lnTo>
                <a:lnTo>
                  <a:pt x="74543" y="34288"/>
                </a:lnTo>
                <a:lnTo>
                  <a:pt x="72554" y="31431"/>
                </a:lnTo>
                <a:lnTo>
                  <a:pt x="70276" y="28574"/>
                </a:lnTo>
                <a:lnTo>
                  <a:pt x="67804" y="25717"/>
                </a:lnTo>
                <a:lnTo>
                  <a:pt x="65204" y="22859"/>
                </a:lnTo>
                <a:lnTo>
                  <a:pt x="59775" y="17145"/>
                </a:lnTo>
                <a:lnTo>
                  <a:pt x="56994" y="14287"/>
                </a:lnTo>
                <a:lnTo>
                  <a:pt x="54187" y="12382"/>
                </a:lnTo>
                <a:lnTo>
                  <a:pt x="51364" y="11112"/>
                </a:lnTo>
                <a:lnTo>
                  <a:pt x="48528" y="10265"/>
                </a:lnTo>
                <a:lnTo>
                  <a:pt x="45686" y="9701"/>
                </a:lnTo>
                <a:lnTo>
                  <a:pt x="42839" y="9325"/>
                </a:lnTo>
                <a:lnTo>
                  <a:pt x="39988" y="9074"/>
                </a:lnTo>
                <a:lnTo>
                  <a:pt x="38088" y="7954"/>
                </a:lnTo>
                <a:lnTo>
                  <a:pt x="36821" y="6255"/>
                </a:lnTo>
                <a:lnTo>
                  <a:pt x="35976" y="4170"/>
                </a:lnTo>
                <a:lnTo>
                  <a:pt x="34460" y="2780"/>
                </a:lnTo>
                <a:lnTo>
                  <a:pt x="32497" y="1853"/>
                </a:lnTo>
                <a:lnTo>
                  <a:pt x="30236" y="1235"/>
                </a:lnTo>
                <a:lnTo>
                  <a:pt x="27776" y="824"/>
                </a:lnTo>
                <a:lnTo>
                  <a:pt x="25184" y="549"/>
                </a:lnTo>
                <a:lnTo>
                  <a:pt x="1714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84"/>
          <p:cNvSpPr/>
          <p:nvPr/>
        </p:nvSpPr>
        <p:spPr>
          <a:xfrm>
            <a:off x="757237" y="4895047"/>
            <a:ext cx="308611" cy="325606"/>
          </a:xfrm>
          <a:custGeom>
            <a:avLst/>
            <a:gdLst/>
            <a:ahLst/>
            <a:cxnLst/>
            <a:rect l="0" t="0" r="0" b="0"/>
            <a:pathLst>
              <a:path w="308611" h="325606">
                <a:moveTo>
                  <a:pt x="0" y="325605"/>
                </a:moveTo>
                <a:lnTo>
                  <a:pt x="16783" y="325605"/>
                </a:lnTo>
                <a:lnTo>
                  <a:pt x="17038" y="321055"/>
                </a:lnTo>
                <a:lnTo>
                  <a:pt x="18026" y="319714"/>
                </a:lnTo>
                <a:lnTo>
                  <a:pt x="19637" y="318820"/>
                </a:lnTo>
                <a:lnTo>
                  <a:pt x="21664" y="318224"/>
                </a:lnTo>
                <a:lnTo>
                  <a:pt x="23015" y="316875"/>
                </a:lnTo>
                <a:lnTo>
                  <a:pt x="23916" y="315022"/>
                </a:lnTo>
                <a:lnTo>
                  <a:pt x="25869" y="309472"/>
                </a:lnTo>
                <a:lnTo>
                  <a:pt x="29912" y="300655"/>
                </a:lnTo>
                <a:lnTo>
                  <a:pt x="31372" y="295636"/>
                </a:lnTo>
                <a:lnTo>
                  <a:pt x="32344" y="290386"/>
                </a:lnTo>
                <a:lnTo>
                  <a:pt x="32993" y="284981"/>
                </a:lnTo>
                <a:lnTo>
                  <a:pt x="33425" y="279472"/>
                </a:lnTo>
                <a:lnTo>
                  <a:pt x="33713" y="273895"/>
                </a:lnTo>
                <a:lnTo>
                  <a:pt x="33906" y="268272"/>
                </a:lnTo>
                <a:lnTo>
                  <a:pt x="34986" y="262618"/>
                </a:lnTo>
                <a:lnTo>
                  <a:pt x="36659" y="256943"/>
                </a:lnTo>
                <a:lnTo>
                  <a:pt x="38727" y="251256"/>
                </a:lnTo>
                <a:lnTo>
                  <a:pt x="40105" y="245559"/>
                </a:lnTo>
                <a:lnTo>
                  <a:pt x="41024" y="239856"/>
                </a:lnTo>
                <a:lnTo>
                  <a:pt x="41637" y="234149"/>
                </a:lnTo>
                <a:lnTo>
                  <a:pt x="42998" y="227487"/>
                </a:lnTo>
                <a:lnTo>
                  <a:pt x="44858" y="220188"/>
                </a:lnTo>
                <a:lnTo>
                  <a:pt x="47050" y="212464"/>
                </a:lnTo>
                <a:lnTo>
                  <a:pt x="49464" y="205411"/>
                </a:lnTo>
                <a:lnTo>
                  <a:pt x="52026" y="198803"/>
                </a:lnTo>
                <a:lnTo>
                  <a:pt x="54687" y="192493"/>
                </a:lnTo>
                <a:lnTo>
                  <a:pt x="57413" y="185429"/>
                </a:lnTo>
                <a:lnTo>
                  <a:pt x="62982" y="169960"/>
                </a:lnTo>
                <a:lnTo>
                  <a:pt x="71472" y="145186"/>
                </a:lnTo>
                <a:lnTo>
                  <a:pt x="74318" y="137698"/>
                </a:lnTo>
                <a:lnTo>
                  <a:pt x="77168" y="130801"/>
                </a:lnTo>
                <a:lnTo>
                  <a:pt x="80020" y="124298"/>
                </a:lnTo>
                <a:lnTo>
                  <a:pt x="82874" y="117105"/>
                </a:lnTo>
                <a:lnTo>
                  <a:pt x="88585" y="101494"/>
                </a:lnTo>
                <a:lnTo>
                  <a:pt x="91442" y="94282"/>
                </a:lnTo>
                <a:lnTo>
                  <a:pt x="94299" y="87570"/>
                </a:lnTo>
                <a:lnTo>
                  <a:pt x="100013" y="75032"/>
                </a:lnTo>
                <a:lnTo>
                  <a:pt x="111443" y="51460"/>
                </a:lnTo>
                <a:lnTo>
                  <a:pt x="114300" y="45687"/>
                </a:lnTo>
                <a:lnTo>
                  <a:pt x="120015" y="36732"/>
                </a:lnTo>
                <a:lnTo>
                  <a:pt x="125730" y="29577"/>
                </a:lnTo>
                <a:lnTo>
                  <a:pt x="131445" y="23222"/>
                </a:lnTo>
                <a:lnTo>
                  <a:pt x="139700" y="17223"/>
                </a:lnTo>
                <a:lnTo>
                  <a:pt x="148766" y="11381"/>
                </a:lnTo>
                <a:lnTo>
                  <a:pt x="155971" y="5610"/>
                </a:lnTo>
                <a:lnTo>
                  <a:pt x="162348" y="2410"/>
                </a:lnTo>
                <a:lnTo>
                  <a:pt x="171293" y="609"/>
                </a:lnTo>
                <a:lnTo>
                  <a:pt x="179976" y="75"/>
                </a:lnTo>
                <a:lnTo>
                  <a:pt x="182849" y="0"/>
                </a:lnTo>
                <a:lnTo>
                  <a:pt x="185717" y="902"/>
                </a:lnTo>
                <a:lnTo>
                  <a:pt x="191443" y="4446"/>
                </a:lnTo>
                <a:lnTo>
                  <a:pt x="200022" y="11795"/>
                </a:lnTo>
                <a:lnTo>
                  <a:pt x="208597" y="20005"/>
                </a:lnTo>
                <a:lnTo>
                  <a:pt x="214312" y="28175"/>
                </a:lnTo>
                <a:lnTo>
                  <a:pt x="220027" y="38157"/>
                </a:lnTo>
                <a:lnTo>
                  <a:pt x="225742" y="48943"/>
                </a:lnTo>
                <a:lnTo>
                  <a:pt x="234315" y="65725"/>
                </a:lnTo>
                <a:lnTo>
                  <a:pt x="236220" y="72342"/>
                </a:lnTo>
                <a:lnTo>
                  <a:pt x="237490" y="79610"/>
                </a:lnTo>
                <a:lnTo>
                  <a:pt x="238337" y="87314"/>
                </a:lnTo>
                <a:lnTo>
                  <a:pt x="239854" y="94354"/>
                </a:lnTo>
                <a:lnTo>
                  <a:pt x="241817" y="100953"/>
                </a:lnTo>
                <a:lnTo>
                  <a:pt x="246539" y="114317"/>
                </a:lnTo>
                <a:lnTo>
                  <a:pt x="260137" y="154554"/>
                </a:lnTo>
                <a:lnTo>
                  <a:pt x="262007" y="162041"/>
                </a:lnTo>
                <a:lnTo>
                  <a:pt x="263254" y="168937"/>
                </a:lnTo>
                <a:lnTo>
                  <a:pt x="264085" y="175440"/>
                </a:lnTo>
                <a:lnTo>
                  <a:pt x="265592" y="181680"/>
                </a:lnTo>
                <a:lnTo>
                  <a:pt x="267549" y="187745"/>
                </a:lnTo>
                <a:lnTo>
                  <a:pt x="269806" y="193693"/>
                </a:lnTo>
                <a:lnTo>
                  <a:pt x="272263" y="199564"/>
                </a:lnTo>
                <a:lnTo>
                  <a:pt x="274854" y="205383"/>
                </a:lnTo>
                <a:lnTo>
                  <a:pt x="277533" y="211167"/>
                </a:lnTo>
                <a:lnTo>
                  <a:pt x="279320" y="216928"/>
                </a:lnTo>
                <a:lnTo>
                  <a:pt x="280511" y="222674"/>
                </a:lnTo>
                <a:lnTo>
                  <a:pt x="281304" y="228410"/>
                </a:lnTo>
                <a:lnTo>
                  <a:pt x="282786" y="234138"/>
                </a:lnTo>
                <a:lnTo>
                  <a:pt x="284727" y="239862"/>
                </a:lnTo>
                <a:lnTo>
                  <a:pt x="286973" y="245583"/>
                </a:lnTo>
                <a:lnTo>
                  <a:pt x="289468" y="254480"/>
                </a:lnTo>
                <a:lnTo>
                  <a:pt x="290134" y="258186"/>
                </a:lnTo>
                <a:lnTo>
                  <a:pt x="293413" y="264844"/>
                </a:lnTo>
                <a:lnTo>
                  <a:pt x="295621" y="267952"/>
                </a:lnTo>
                <a:lnTo>
                  <a:pt x="298075" y="273947"/>
                </a:lnTo>
                <a:lnTo>
                  <a:pt x="299456" y="282676"/>
                </a:lnTo>
                <a:lnTo>
                  <a:pt x="299961" y="291130"/>
                </a:lnTo>
                <a:lnTo>
                  <a:pt x="300003" y="295360"/>
                </a:lnTo>
                <a:lnTo>
                  <a:pt x="300967" y="296870"/>
                </a:lnTo>
                <a:lnTo>
                  <a:pt x="302562" y="297876"/>
                </a:lnTo>
                <a:lnTo>
                  <a:pt x="308610" y="29988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85"/>
          <p:cNvSpPr/>
          <p:nvPr/>
        </p:nvSpPr>
        <p:spPr>
          <a:xfrm>
            <a:off x="800099" y="4980626"/>
            <a:ext cx="454344" cy="171402"/>
          </a:xfrm>
          <a:custGeom>
            <a:avLst/>
            <a:gdLst/>
            <a:ahLst/>
            <a:cxnLst/>
            <a:rect l="0" t="0" r="0" b="0"/>
            <a:pathLst>
              <a:path w="454344" h="171402">
                <a:moveTo>
                  <a:pt x="0" y="111439"/>
                </a:moveTo>
                <a:lnTo>
                  <a:pt x="0" y="104057"/>
                </a:lnTo>
                <a:lnTo>
                  <a:pt x="953" y="103660"/>
                </a:lnTo>
                <a:lnTo>
                  <a:pt x="11932" y="102971"/>
                </a:lnTo>
                <a:lnTo>
                  <a:pt x="20152" y="102897"/>
                </a:lnTo>
                <a:lnTo>
                  <a:pt x="38306" y="96981"/>
                </a:lnTo>
                <a:lnTo>
                  <a:pt x="49093" y="95488"/>
                </a:lnTo>
                <a:lnTo>
                  <a:pt x="60237" y="94825"/>
                </a:lnTo>
                <a:lnTo>
                  <a:pt x="65875" y="94647"/>
                </a:lnTo>
                <a:lnTo>
                  <a:pt x="77221" y="91911"/>
                </a:lnTo>
                <a:lnTo>
                  <a:pt x="88613" y="87520"/>
                </a:lnTo>
                <a:lnTo>
                  <a:pt x="100026" y="82393"/>
                </a:lnTo>
                <a:lnTo>
                  <a:pt x="113989" y="79479"/>
                </a:lnTo>
                <a:lnTo>
                  <a:pt x="121713" y="78703"/>
                </a:lnTo>
                <a:lnTo>
                  <a:pt x="129720" y="77232"/>
                </a:lnTo>
                <a:lnTo>
                  <a:pt x="137915" y="75299"/>
                </a:lnTo>
                <a:lnTo>
                  <a:pt x="146236" y="73058"/>
                </a:lnTo>
                <a:lnTo>
                  <a:pt x="154641" y="69659"/>
                </a:lnTo>
                <a:lnTo>
                  <a:pt x="163101" y="65488"/>
                </a:lnTo>
                <a:lnTo>
                  <a:pt x="171599" y="60803"/>
                </a:lnTo>
                <a:lnTo>
                  <a:pt x="180122" y="56726"/>
                </a:lnTo>
                <a:lnTo>
                  <a:pt x="188662" y="53056"/>
                </a:lnTo>
                <a:lnTo>
                  <a:pt x="197212" y="49657"/>
                </a:lnTo>
                <a:lnTo>
                  <a:pt x="214333" y="43340"/>
                </a:lnTo>
                <a:lnTo>
                  <a:pt x="222899" y="40322"/>
                </a:lnTo>
                <a:lnTo>
                  <a:pt x="230514" y="37358"/>
                </a:lnTo>
                <a:lnTo>
                  <a:pt x="237496" y="34429"/>
                </a:lnTo>
                <a:lnTo>
                  <a:pt x="244056" y="31524"/>
                </a:lnTo>
                <a:lnTo>
                  <a:pt x="251287" y="28635"/>
                </a:lnTo>
                <a:lnTo>
                  <a:pt x="266941" y="22884"/>
                </a:lnTo>
                <a:lnTo>
                  <a:pt x="274163" y="20017"/>
                </a:lnTo>
                <a:lnTo>
                  <a:pt x="280883" y="17154"/>
                </a:lnTo>
                <a:lnTo>
                  <a:pt x="287268" y="14292"/>
                </a:lnTo>
                <a:lnTo>
                  <a:pt x="292477" y="11432"/>
                </a:lnTo>
                <a:lnTo>
                  <a:pt x="296902" y="8572"/>
                </a:lnTo>
                <a:lnTo>
                  <a:pt x="300805" y="5713"/>
                </a:lnTo>
                <a:lnTo>
                  <a:pt x="310221" y="2538"/>
                </a:lnTo>
                <a:lnTo>
                  <a:pt x="323693" y="749"/>
                </a:lnTo>
                <a:lnTo>
                  <a:pt x="336778" y="145"/>
                </a:lnTo>
                <a:lnTo>
                  <a:pt x="347292" y="0"/>
                </a:lnTo>
                <a:lnTo>
                  <a:pt x="349638" y="952"/>
                </a:lnTo>
                <a:lnTo>
                  <a:pt x="354785" y="4548"/>
                </a:lnTo>
                <a:lnTo>
                  <a:pt x="356539" y="6841"/>
                </a:lnTo>
                <a:lnTo>
                  <a:pt x="357708" y="9322"/>
                </a:lnTo>
                <a:lnTo>
                  <a:pt x="358487" y="11928"/>
                </a:lnTo>
                <a:lnTo>
                  <a:pt x="359959" y="14618"/>
                </a:lnTo>
                <a:lnTo>
                  <a:pt x="361893" y="17365"/>
                </a:lnTo>
                <a:lnTo>
                  <a:pt x="364135" y="20148"/>
                </a:lnTo>
                <a:lnTo>
                  <a:pt x="365629" y="23908"/>
                </a:lnTo>
                <a:lnTo>
                  <a:pt x="366625" y="28320"/>
                </a:lnTo>
                <a:lnTo>
                  <a:pt x="367289" y="33166"/>
                </a:lnTo>
                <a:lnTo>
                  <a:pt x="368685" y="38302"/>
                </a:lnTo>
                <a:lnTo>
                  <a:pt x="370568" y="43631"/>
                </a:lnTo>
                <a:lnTo>
                  <a:pt x="372775" y="49089"/>
                </a:lnTo>
                <a:lnTo>
                  <a:pt x="375199" y="54632"/>
                </a:lnTo>
                <a:lnTo>
                  <a:pt x="380433" y="65871"/>
                </a:lnTo>
                <a:lnTo>
                  <a:pt x="382210" y="71535"/>
                </a:lnTo>
                <a:lnTo>
                  <a:pt x="383394" y="77217"/>
                </a:lnTo>
                <a:lnTo>
                  <a:pt x="384184" y="82909"/>
                </a:lnTo>
                <a:lnTo>
                  <a:pt x="385663" y="88609"/>
                </a:lnTo>
                <a:lnTo>
                  <a:pt x="387601" y="94314"/>
                </a:lnTo>
                <a:lnTo>
                  <a:pt x="389846" y="100022"/>
                </a:lnTo>
                <a:lnTo>
                  <a:pt x="392295" y="105732"/>
                </a:lnTo>
                <a:lnTo>
                  <a:pt x="397556" y="117157"/>
                </a:lnTo>
                <a:lnTo>
                  <a:pt x="399340" y="122872"/>
                </a:lnTo>
                <a:lnTo>
                  <a:pt x="400529" y="128586"/>
                </a:lnTo>
                <a:lnTo>
                  <a:pt x="401322" y="134300"/>
                </a:lnTo>
                <a:lnTo>
                  <a:pt x="402803" y="139062"/>
                </a:lnTo>
                <a:lnTo>
                  <a:pt x="404743" y="143189"/>
                </a:lnTo>
                <a:lnTo>
                  <a:pt x="406989" y="146893"/>
                </a:lnTo>
                <a:lnTo>
                  <a:pt x="408486" y="150315"/>
                </a:lnTo>
                <a:lnTo>
                  <a:pt x="409484" y="153549"/>
                </a:lnTo>
                <a:lnTo>
                  <a:pt x="410150" y="156657"/>
                </a:lnTo>
                <a:lnTo>
                  <a:pt x="410593" y="159682"/>
                </a:lnTo>
                <a:lnTo>
                  <a:pt x="410889" y="162651"/>
                </a:lnTo>
                <a:lnTo>
                  <a:pt x="411086" y="165583"/>
                </a:lnTo>
                <a:lnTo>
                  <a:pt x="412170" y="167537"/>
                </a:lnTo>
                <a:lnTo>
                  <a:pt x="413845" y="168840"/>
                </a:lnTo>
                <a:lnTo>
                  <a:pt x="419690" y="171294"/>
                </a:lnTo>
                <a:lnTo>
                  <a:pt x="415394" y="171401"/>
                </a:lnTo>
                <a:lnTo>
                  <a:pt x="414090" y="170463"/>
                </a:lnTo>
                <a:lnTo>
                  <a:pt x="413220" y="168886"/>
                </a:lnTo>
                <a:lnTo>
                  <a:pt x="411824" y="164061"/>
                </a:lnTo>
                <a:lnTo>
                  <a:pt x="409093" y="160861"/>
                </a:lnTo>
                <a:lnTo>
                  <a:pt x="407031" y="158675"/>
                </a:lnTo>
                <a:lnTo>
                  <a:pt x="405657" y="155312"/>
                </a:lnTo>
                <a:lnTo>
                  <a:pt x="404741" y="151165"/>
                </a:lnTo>
                <a:lnTo>
                  <a:pt x="404130" y="146496"/>
                </a:lnTo>
                <a:lnTo>
                  <a:pt x="402770" y="141478"/>
                </a:lnTo>
                <a:lnTo>
                  <a:pt x="400911" y="136227"/>
                </a:lnTo>
                <a:lnTo>
                  <a:pt x="398719" y="130822"/>
                </a:lnTo>
                <a:lnTo>
                  <a:pt x="396305" y="125313"/>
                </a:lnTo>
                <a:lnTo>
                  <a:pt x="391084" y="114113"/>
                </a:lnTo>
                <a:lnTo>
                  <a:pt x="389310" y="108459"/>
                </a:lnTo>
                <a:lnTo>
                  <a:pt x="388128" y="102785"/>
                </a:lnTo>
                <a:lnTo>
                  <a:pt x="387339" y="97097"/>
                </a:lnTo>
                <a:lnTo>
                  <a:pt x="386814" y="92353"/>
                </a:lnTo>
                <a:lnTo>
                  <a:pt x="386464" y="88237"/>
                </a:lnTo>
                <a:lnTo>
                  <a:pt x="386230" y="84541"/>
                </a:lnTo>
                <a:lnTo>
                  <a:pt x="385971" y="75354"/>
                </a:lnTo>
                <a:lnTo>
                  <a:pt x="385901" y="70237"/>
                </a:lnTo>
                <a:lnTo>
                  <a:pt x="386808" y="65874"/>
                </a:lnTo>
                <a:lnTo>
                  <a:pt x="388364" y="62012"/>
                </a:lnTo>
                <a:lnTo>
                  <a:pt x="390355" y="58485"/>
                </a:lnTo>
                <a:lnTo>
                  <a:pt x="392634" y="55181"/>
                </a:lnTo>
                <a:lnTo>
                  <a:pt x="395106" y="52026"/>
                </a:lnTo>
                <a:lnTo>
                  <a:pt x="397707" y="48970"/>
                </a:lnTo>
                <a:lnTo>
                  <a:pt x="400393" y="45981"/>
                </a:lnTo>
                <a:lnTo>
                  <a:pt x="405918" y="40119"/>
                </a:lnTo>
                <a:lnTo>
                  <a:pt x="408724" y="38175"/>
                </a:lnTo>
                <a:lnTo>
                  <a:pt x="417226" y="34486"/>
                </a:lnTo>
                <a:lnTo>
                  <a:pt x="422924" y="30247"/>
                </a:lnTo>
                <a:lnTo>
                  <a:pt x="433711" y="25189"/>
                </a:lnTo>
                <a:lnTo>
                  <a:pt x="454343" y="1714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86"/>
          <p:cNvSpPr/>
          <p:nvPr/>
        </p:nvSpPr>
        <p:spPr>
          <a:xfrm>
            <a:off x="1392096" y="4946363"/>
            <a:ext cx="153812" cy="197016"/>
          </a:xfrm>
          <a:custGeom>
            <a:avLst/>
            <a:gdLst/>
            <a:ahLst/>
            <a:cxnLst/>
            <a:rect l="0" t="0" r="0" b="0"/>
            <a:pathLst>
              <a:path w="153812" h="197016">
                <a:moveTo>
                  <a:pt x="68086" y="8541"/>
                </a:moveTo>
                <a:lnTo>
                  <a:pt x="68086" y="3991"/>
                </a:lnTo>
                <a:lnTo>
                  <a:pt x="67133" y="2650"/>
                </a:lnTo>
                <a:lnTo>
                  <a:pt x="65546" y="1757"/>
                </a:lnTo>
                <a:lnTo>
                  <a:pt x="59866" y="74"/>
                </a:lnTo>
                <a:lnTo>
                  <a:pt x="55067" y="0"/>
                </a:lnTo>
                <a:lnTo>
                  <a:pt x="52739" y="942"/>
                </a:lnTo>
                <a:lnTo>
                  <a:pt x="50235" y="2523"/>
                </a:lnTo>
                <a:lnTo>
                  <a:pt x="43922" y="7353"/>
                </a:lnTo>
                <a:lnTo>
                  <a:pt x="41499" y="8702"/>
                </a:lnTo>
                <a:lnTo>
                  <a:pt x="33727" y="12740"/>
                </a:lnTo>
                <a:lnTo>
                  <a:pt x="30893" y="16103"/>
                </a:lnTo>
                <a:lnTo>
                  <a:pt x="29003" y="20250"/>
                </a:lnTo>
                <a:lnTo>
                  <a:pt x="27743" y="24920"/>
                </a:lnTo>
                <a:lnTo>
                  <a:pt x="25951" y="29938"/>
                </a:lnTo>
                <a:lnTo>
                  <a:pt x="23803" y="35188"/>
                </a:lnTo>
                <a:lnTo>
                  <a:pt x="21419" y="40594"/>
                </a:lnTo>
                <a:lnTo>
                  <a:pt x="16230" y="51679"/>
                </a:lnTo>
                <a:lnTo>
                  <a:pt x="5138" y="74318"/>
                </a:lnTo>
                <a:lnTo>
                  <a:pt x="3261" y="80968"/>
                </a:lnTo>
                <a:lnTo>
                  <a:pt x="2009" y="88258"/>
                </a:lnTo>
                <a:lnTo>
                  <a:pt x="1175" y="95976"/>
                </a:lnTo>
                <a:lnTo>
                  <a:pt x="619" y="103026"/>
                </a:lnTo>
                <a:lnTo>
                  <a:pt x="248" y="109632"/>
                </a:lnTo>
                <a:lnTo>
                  <a:pt x="0" y="115940"/>
                </a:lnTo>
                <a:lnTo>
                  <a:pt x="788" y="122050"/>
                </a:lnTo>
                <a:lnTo>
                  <a:pt x="2266" y="128029"/>
                </a:lnTo>
                <a:lnTo>
                  <a:pt x="4203" y="133920"/>
                </a:lnTo>
                <a:lnTo>
                  <a:pt x="5495" y="139752"/>
                </a:lnTo>
                <a:lnTo>
                  <a:pt x="6356" y="145545"/>
                </a:lnTo>
                <a:lnTo>
                  <a:pt x="6930" y="151313"/>
                </a:lnTo>
                <a:lnTo>
                  <a:pt x="8266" y="157062"/>
                </a:lnTo>
                <a:lnTo>
                  <a:pt x="10108" y="162801"/>
                </a:lnTo>
                <a:lnTo>
                  <a:pt x="12289" y="168531"/>
                </a:lnTo>
                <a:lnTo>
                  <a:pt x="13743" y="173304"/>
                </a:lnTo>
                <a:lnTo>
                  <a:pt x="14712" y="177438"/>
                </a:lnTo>
                <a:lnTo>
                  <a:pt x="15359" y="181146"/>
                </a:lnTo>
                <a:lnTo>
                  <a:pt x="16742" y="183619"/>
                </a:lnTo>
                <a:lnTo>
                  <a:pt x="18616" y="185267"/>
                </a:lnTo>
                <a:lnTo>
                  <a:pt x="23240" y="188051"/>
                </a:lnTo>
                <a:lnTo>
                  <a:pt x="25806" y="190128"/>
                </a:lnTo>
                <a:lnTo>
                  <a:pt x="28469" y="192464"/>
                </a:lnTo>
                <a:lnTo>
                  <a:pt x="31197" y="194021"/>
                </a:lnTo>
                <a:lnTo>
                  <a:pt x="33969" y="195060"/>
                </a:lnTo>
                <a:lnTo>
                  <a:pt x="36768" y="195752"/>
                </a:lnTo>
                <a:lnTo>
                  <a:pt x="39588" y="196214"/>
                </a:lnTo>
                <a:lnTo>
                  <a:pt x="42420" y="196521"/>
                </a:lnTo>
                <a:lnTo>
                  <a:pt x="45260" y="196726"/>
                </a:lnTo>
                <a:lnTo>
                  <a:pt x="48106" y="196863"/>
                </a:lnTo>
                <a:lnTo>
                  <a:pt x="53808" y="197015"/>
                </a:lnTo>
                <a:lnTo>
                  <a:pt x="56663" y="196103"/>
                </a:lnTo>
                <a:lnTo>
                  <a:pt x="59518" y="194542"/>
                </a:lnTo>
                <a:lnTo>
                  <a:pt x="62374" y="192550"/>
                </a:lnTo>
                <a:lnTo>
                  <a:pt x="66183" y="191221"/>
                </a:lnTo>
                <a:lnTo>
                  <a:pt x="70627" y="190336"/>
                </a:lnTo>
                <a:lnTo>
                  <a:pt x="75495" y="189745"/>
                </a:lnTo>
                <a:lnTo>
                  <a:pt x="79693" y="188399"/>
                </a:lnTo>
                <a:lnTo>
                  <a:pt x="83444" y="186549"/>
                </a:lnTo>
                <a:lnTo>
                  <a:pt x="86897" y="184363"/>
                </a:lnTo>
                <a:lnTo>
                  <a:pt x="91104" y="181954"/>
                </a:lnTo>
                <a:lnTo>
                  <a:pt x="100859" y="176736"/>
                </a:lnTo>
                <a:lnTo>
                  <a:pt x="105175" y="174011"/>
                </a:lnTo>
                <a:lnTo>
                  <a:pt x="109004" y="171242"/>
                </a:lnTo>
                <a:lnTo>
                  <a:pt x="112510" y="168444"/>
                </a:lnTo>
                <a:lnTo>
                  <a:pt x="116752" y="164673"/>
                </a:lnTo>
                <a:lnTo>
                  <a:pt x="126545" y="155403"/>
                </a:lnTo>
                <a:lnTo>
                  <a:pt x="153811" y="12855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87"/>
          <p:cNvSpPr/>
          <p:nvPr/>
        </p:nvSpPr>
        <p:spPr>
          <a:xfrm>
            <a:off x="4943810" y="3197543"/>
            <a:ext cx="691181" cy="1603058"/>
          </a:xfrm>
          <a:custGeom>
            <a:avLst/>
            <a:gdLst/>
            <a:ahLst/>
            <a:cxnLst/>
            <a:rect l="0" t="0" r="0" b="0"/>
            <a:pathLst>
              <a:path w="691181" h="1603058">
                <a:moveTo>
                  <a:pt x="682607" y="1603057"/>
                </a:moveTo>
                <a:lnTo>
                  <a:pt x="674388" y="1594837"/>
                </a:lnTo>
                <a:lnTo>
                  <a:pt x="674139" y="1590038"/>
                </a:lnTo>
                <a:lnTo>
                  <a:pt x="673152" y="1587710"/>
                </a:lnTo>
                <a:lnTo>
                  <a:pt x="669515" y="1582583"/>
                </a:lnTo>
                <a:lnTo>
                  <a:pt x="667212" y="1580835"/>
                </a:lnTo>
                <a:lnTo>
                  <a:pt x="664723" y="1579670"/>
                </a:lnTo>
                <a:lnTo>
                  <a:pt x="662112" y="1578893"/>
                </a:lnTo>
                <a:lnTo>
                  <a:pt x="660371" y="1577423"/>
                </a:lnTo>
                <a:lnTo>
                  <a:pt x="659211" y="1575490"/>
                </a:lnTo>
                <a:lnTo>
                  <a:pt x="658437" y="1573249"/>
                </a:lnTo>
                <a:lnTo>
                  <a:pt x="655037" y="1568219"/>
                </a:lnTo>
                <a:lnTo>
                  <a:pt x="633957" y="1545886"/>
                </a:lnTo>
                <a:lnTo>
                  <a:pt x="580901" y="1492778"/>
                </a:lnTo>
                <a:lnTo>
                  <a:pt x="565291" y="1472230"/>
                </a:lnTo>
                <a:lnTo>
                  <a:pt x="551221" y="1460259"/>
                </a:lnTo>
                <a:lnTo>
                  <a:pt x="530463" y="1434396"/>
                </a:lnTo>
                <a:lnTo>
                  <a:pt x="509525" y="1412912"/>
                </a:lnTo>
                <a:lnTo>
                  <a:pt x="491220" y="1393589"/>
                </a:lnTo>
                <a:lnTo>
                  <a:pt x="469844" y="1365769"/>
                </a:lnTo>
                <a:lnTo>
                  <a:pt x="453620" y="1353256"/>
                </a:lnTo>
                <a:lnTo>
                  <a:pt x="436747" y="1338965"/>
                </a:lnTo>
                <a:lnTo>
                  <a:pt x="419683" y="1322665"/>
                </a:lnTo>
                <a:lnTo>
                  <a:pt x="397923" y="1294400"/>
                </a:lnTo>
                <a:lnTo>
                  <a:pt x="376501" y="1267027"/>
                </a:lnTo>
                <a:lnTo>
                  <a:pt x="359605" y="1247058"/>
                </a:lnTo>
                <a:lnTo>
                  <a:pt x="342533" y="1229077"/>
                </a:lnTo>
                <a:lnTo>
                  <a:pt x="325411" y="1211683"/>
                </a:lnTo>
                <a:lnTo>
                  <a:pt x="316525" y="1197655"/>
                </a:lnTo>
                <a:lnTo>
                  <a:pt x="308449" y="1182848"/>
                </a:lnTo>
                <a:lnTo>
                  <a:pt x="287742" y="1157820"/>
                </a:lnTo>
                <a:lnTo>
                  <a:pt x="282203" y="1151927"/>
                </a:lnTo>
                <a:lnTo>
                  <a:pt x="273510" y="1137760"/>
                </a:lnTo>
                <a:lnTo>
                  <a:pt x="265518" y="1122890"/>
                </a:lnTo>
                <a:lnTo>
                  <a:pt x="244866" y="1097823"/>
                </a:lnTo>
                <a:lnTo>
                  <a:pt x="239332" y="1091926"/>
                </a:lnTo>
                <a:lnTo>
                  <a:pt x="230643" y="1077755"/>
                </a:lnTo>
                <a:lnTo>
                  <a:pt x="212753" y="1045375"/>
                </a:lnTo>
                <a:lnTo>
                  <a:pt x="191828" y="1017353"/>
                </a:lnTo>
                <a:lnTo>
                  <a:pt x="174994" y="987829"/>
                </a:lnTo>
                <a:lnTo>
                  <a:pt x="165536" y="974339"/>
                </a:lnTo>
                <a:lnTo>
                  <a:pt x="144707" y="931464"/>
                </a:lnTo>
                <a:lnTo>
                  <a:pt x="123763" y="891152"/>
                </a:lnTo>
                <a:lnTo>
                  <a:pt x="108411" y="848625"/>
                </a:lnTo>
                <a:lnTo>
                  <a:pt x="93031" y="805807"/>
                </a:lnTo>
                <a:lnTo>
                  <a:pt x="72296" y="762951"/>
                </a:lnTo>
                <a:lnTo>
                  <a:pt x="56972" y="720089"/>
                </a:lnTo>
                <a:lnTo>
                  <a:pt x="52122" y="701992"/>
                </a:lnTo>
                <a:lnTo>
                  <a:pt x="47487" y="672288"/>
                </a:lnTo>
                <a:lnTo>
                  <a:pt x="36799" y="648670"/>
                </a:lnTo>
                <a:lnTo>
                  <a:pt x="27297" y="605568"/>
                </a:lnTo>
                <a:lnTo>
                  <a:pt x="17576" y="573748"/>
                </a:lnTo>
                <a:lnTo>
                  <a:pt x="9879" y="531414"/>
                </a:lnTo>
                <a:lnTo>
                  <a:pt x="5972" y="486081"/>
                </a:lnTo>
                <a:lnTo>
                  <a:pt x="4691" y="466543"/>
                </a:lnTo>
                <a:lnTo>
                  <a:pt x="946" y="451510"/>
                </a:lnTo>
                <a:lnTo>
                  <a:pt x="1187" y="435938"/>
                </a:lnTo>
                <a:lnTo>
                  <a:pt x="2584" y="427785"/>
                </a:lnTo>
                <a:lnTo>
                  <a:pt x="1597" y="411106"/>
                </a:lnTo>
                <a:lnTo>
                  <a:pt x="0" y="402658"/>
                </a:lnTo>
                <a:lnTo>
                  <a:pt x="766" y="385651"/>
                </a:lnTo>
                <a:lnTo>
                  <a:pt x="4772" y="343837"/>
                </a:lnTo>
                <a:lnTo>
                  <a:pt x="5326" y="300193"/>
                </a:lnTo>
                <a:lnTo>
                  <a:pt x="6328" y="257262"/>
                </a:lnTo>
                <a:lnTo>
                  <a:pt x="18150" y="208711"/>
                </a:lnTo>
                <a:lnTo>
                  <a:pt x="29139" y="162881"/>
                </a:lnTo>
                <a:lnTo>
                  <a:pt x="29791" y="157165"/>
                </a:lnTo>
                <a:lnTo>
                  <a:pt x="33057" y="148273"/>
                </a:lnTo>
                <a:lnTo>
                  <a:pt x="35261" y="144568"/>
                </a:lnTo>
                <a:lnTo>
                  <a:pt x="37711" y="135372"/>
                </a:lnTo>
                <a:lnTo>
                  <a:pt x="38363" y="130253"/>
                </a:lnTo>
                <a:lnTo>
                  <a:pt x="41629" y="122024"/>
                </a:lnTo>
                <a:lnTo>
                  <a:pt x="43833" y="118497"/>
                </a:lnTo>
                <a:lnTo>
                  <a:pt x="46283" y="109497"/>
                </a:lnTo>
                <a:lnTo>
                  <a:pt x="46936" y="104431"/>
                </a:lnTo>
                <a:lnTo>
                  <a:pt x="50201" y="96260"/>
                </a:lnTo>
                <a:lnTo>
                  <a:pt x="53876" y="89454"/>
                </a:lnTo>
                <a:lnTo>
                  <a:pt x="55508" y="83254"/>
                </a:lnTo>
                <a:lnTo>
                  <a:pt x="57509" y="70561"/>
                </a:lnTo>
                <a:lnTo>
                  <a:pt x="63549" y="53237"/>
                </a:lnTo>
                <a:lnTo>
                  <a:pt x="64162" y="49778"/>
                </a:lnTo>
                <a:lnTo>
                  <a:pt x="67382" y="43396"/>
                </a:lnTo>
                <a:lnTo>
                  <a:pt x="69575" y="40360"/>
                </a:lnTo>
                <a:lnTo>
                  <a:pt x="72011" y="34447"/>
                </a:lnTo>
                <a:lnTo>
                  <a:pt x="72660" y="31537"/>
                </a:lnTo>
                <a:lnTo>
                  <a:pt x="75922" y="25764"/>
                </a:lnTo>
                <a:lnTo>
                  <a:pt x="87553" y="11435"/>
                </a:lnTo>
                <a:lnTo>
                  <a:pt x="90637" y="1693"/>
                </a:lnTo>
                <a:lnTo>
                  <a:pt x="91745" y="1129"/>
                </a:lnTo>
                <a:lnTo>
                  <a:pt x="99668" y="0"/>
                </a:lnTo>
                <a:lnTo>
                  <a:pt x="95123" y="4550"/>
                </a:lnTo>
                <a:lnTo>
                  <a:pt x="93784" y="6843"/>
                </a:lnTo>
                <a:lnTo>
                  <a:pt x="76323" y="51677"/>
                </a:lnTo>
                <a:lnTo>
                  <a:pt x="69876" y="78893"/>
                </a:lnTo>
                <a:lnTo>
                  <a:pt x="60382" y="105894"/>
                </a:lnTo>
                <a:lnTo>
                  <a:pt x="54979" y="135217"/>
                </a:lnTo>
                <a:lnTo>
                  <a:pt x="43238" y="172323"/>
                </a:lnTo>
                <a:lnTo>
                  <a:pt x="39031" y="222961"/>
                </a:lnTo>
                <a:lnTo>
                  <a:pt x="32330" y="265757"/>
                </a:lnTo>
                <a:lnTo>
                  <a:pt x="31259" y="308610"/>
                </a:lnTo>
                <a:lnTo>
                  <a:pt x="31106" y="368617"/>
                </a:lnTo>
                <a:lnTo>
                  <a:pt x="38479" y="415501"/>
                </a:lnTo>
                <a:lnTo>
                  <a:pt x="42053" y="454871"/>
                </a:lnTo>
                <a:lnTo>
                  <a:pt x="45492" y="472675"/>
                </a:lnTo>
                <a:lnTo>
                  <a:pt x="52430" y="521761"/>
                </a:lnTo>
                <a:lnTo>
                  <a:pt x="56237" y="565631"/>
                </a:lnTo>
                <a:lnTo>
                  <a:pt x="57510" y="581909"/>
                </a:lnTo>
                <a:lnTo>
                  <a:pt x="70461" y="625627"/>
                </a:lnTo>
                <a:lnTo>
                  <a:pt x="80497" y="669518"/>
                </a:lnTo>
                <a:lnTo>
                  <a:pt x="94070" y="711630"/>
                </a:lnTo>
                <a:lnTo>
                  <a:pt x="104461" y="745829"/>
                </a:lnTo>
                <a:lnTo>
                  <a:pt x="112302" y="788672"/>
                </a:lnTo>
                <a:lnTo>
                  <a:pt x="128357" y="835554"/>
                </a:lnTo>
                <a:lnTo>
                  <a:pt x="145406" y="883320"/>
                </a:lnTo>
                <a:lnTo>
                  <a:pt x="162543" y="929882"/>
                </a:lnTo>
                <a:lnTo>
                  <a:pt x="179687" y="977620"/>
                </a:lnTo>
                <a:lnTo>
                  <a:pt x="200760" y="1017633"/>
                </a:lnTo>
                <a:lnTo>
                  <a:pt x="219535" y="1063523"/>
                </a:lnTo>
                <a:lnTo>
                  <a:pt x="231091" y="1092834"/>
                </a:lnTo>
                <a:lnTo>
                  <a:pt x="252191" y="1125328"/>
                </a:lnTo>
                <a:lnTo>
                  <a:pt x="265058" y="1153196"/>
                </a:lnTo>
                <a:lnTo>
                  <a:pt x="286438" y="1182842"/>
                </a:lnTo>
                <a:lnTo>
                  <a:pt x="305256" y="1217280"/>
                </a:lnTo>
                <a:lnTo>
                  <a:pt x="313942" y="1231895"/>
                </a:lnTo>
                <a:lnTo>
                  <a:pt x="334162" y="1254283"/>
                </a:lnTo>
                <a:lnTo>
                  <a:pt x="345578" y="1264978"/>
                </a:lnTo>
                <a:lnTo>
                  <a:pt x="355334" y="1271189"/>
                </a:lnTo>
                <a:lnTo>
                  <a:pt x="363480" y="1279665"/>
                </a:lnTo>
                <a:lnTo>
                  <a:pt x="376470" y="1296078"/>
                </a:lnTo>
                <a:lnTo>
                  <a:pt x="394100" y="1309444"/>
                </a:lnTo>
                <a:lnTo>
                  <a:pt x="413760" y="1333636"/>
                </a:lnTo>
                <a:lnTo>
                  <a:pt x="432808" y="1353183"/>
                </a:lnTo>
                <a:lnTo>
                  <a:pt x="462474" y="1382921"/>
                </a:lnTo>
                <a:lnTo>
                  <a:pt x="483638" y="1397302"/>
                </a:lnTo>
                <a:lnTo>
                  <a:pt x="499490" y="1410650"/>
                </a:lnTo>
                <a:lnTo>
                  <a:pt x="508229" y="1414285"/>
                </a:lnTo>
                <a:lnTo>
                  <a:pt x="519716" y="1423564"/>
                </a:lnTo>
                <a:lnTo>
                  <a:pt x="522578" y="1426244"/>
                </a:lnTo>
                <a:lnTo>
                  <a:pt x="525438" y="1428032"/>
                </a:lnTo>
                <a:lnTo>
                  <a:pt x="534015" y="1431500"/>
                </a:lnTo>
                <a:lnTo>
                  <a:pt x="542589" y="1437184"/>
                </a:lnTo>
                <a:lnTo>
                  <a:pt x="551161" y="1440244"/>
                </a:lnTo>
                <a:lnTo>
                  <a:pt x="559735" y="1445808"/>
                </a:lnTo>
                <a:lnTo>
                  <a:pt x="568307" y="1448832"/>
                </a:lnTo>
                <a:lnTo>
                  <a:pt x="576880" y="1454385"/>
                </a:lnTo>
                <a:lnTo>
                  <a:pt x="582594" y="1456017"/>
                </a:lnTo>
                <a:lnTo>
                  <a:pt x="591167" y="1456937"/>
                </a:lnTo>
                <a:lnTo>
                  <a:pt x="593072" y="1458018"/>
                </a:lnTo>
                <a:lnTo>
                  <a:pt x="594342" y="1459692"/>
                </a:lnTo>
                <a:lnTo>
                  <a:pt x="595189" y="1461760"/>
                </a:lnTo>
                <a:lnTo>
                  <a:pt x="596706" y="1463139"/>
                </a:lnTo>
                <a:lnTo>
                  <a:pt x="598669" y="1464058"/>
                </a:lnTo>
                <a:lnTo>
                  <a:pt x="604114" y="1465533"/>
                </a:lnTo>
                <a:lnTo>
                  <a:pt x="612718" y="1465864"/>
                </a:lnTo>
                <a:lnTo>
                  <a:pt x="613154" y="1466828"/>
                </a:lnTo>
                <a:lnTo>
                  <a:pt x="613639" y="1470438"/>
                </a:lnTo>
                <a:lnTo>
                  <a:pt x="614721" y="1471782"/>
                </a:lnTo>
                <a:lnTo>
                  <a:pt x="616395" y="1472678"/>
                </a:lnTo>
                <a:lnTo>
                  <a:pt x="621374" y="1474116"/>
                </a:lnTo>
                <a:lnTo>
                  <a:pt x="629873" y="1474438"/>
                </a:lnTo>
                <a:lnTo>
                  <a:pt x="639358" y="1482688"/>
                </a:lnTo>
                <a:lnTo>
                  <a:pt x="655590" y="1483039"/>
                </a:lnTo>
                <a:lnTo>
                  <a:pt x="656024" y="1483992"/>
                </a:lnTo>
                <a:lnTo>
                  <a:pt x="656505" y="1487591"/>
                </a:lnTo>
                <a:lnTo>
                  <a:pt x="657585" y="1488932"/>
                </a:lnTo>
                <a:lnTo>
                  <a:pt x="659259" y="1489826"/>
                </a:lnTo>
                <a:lnTo>
                  <a:pt x="664237" y="1491261"/>
                </a:lnTo>
                <a:lnTo>
                  <a:pt x="682597" y="1491614"/>
                </a:lnTo>
                <a:lnTo>
                  <a:pt x="691180" y="150018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88"/>
          <p:cNvSpPr/>
          <p:nvPr/>
        </p:nvSpPr>
        <p:spPr>
          <a:xfrm>
            <a:off x="2163127" y="4714875"/>
            <a:ext cx="377191" cy="351353"/>
          </a:xfrm>
          <a:custGeom>
            <a:avLst/>
            <a:gdLst/>
            <a:ahLst/>
            <a:cxnLst/>
            <a:rect l="0" t="0" r="0" b="0"/>
            <a:pathLst>
              <a:path w="377191" h="351353">
                <a:moveTo>
                  <a:pt x="68580" y="0"/>
                </a:moveTo>
                <a:lnTo>
                  <a:pt x="48107" y="0"/>
                </a:lnTo>
                <a:lnTo>
                  <a:pt x="46359" y="953"/>
                </a:lnTo>
                <a:lnTo>
                  <a:pt x="45193" y="2540"/>
                </a:lnTo>
                <a:lnTo>
                  <a:pt x="44416" y="4551"/>
                </a:lnTo>
                <a:lnTo>
                  <a:pt x="38772" y="11931"/>
                </a:lnTo>
                <a:lnTo>
                  <a:pt x="31067" y="20151"/>
                </a:lnTo>
                <a:lnTo>
                  <a:pt x="29284" y="22959"/>
                </a:lnTo>
                <a:lnTo>
                  <a:pt x="25822" y="31462"/>
                </a:lnTo>
                <a:lnTo>
                  <a:pt x="21636" y="37160"/>
                </a:lnTo>
                <a:lnTo>
                  <a:pt x="20139" y="40966"/>
                </a:lnTo>
                <a:lnTo>
                  <a:pt x="18476" y="50275"/>
                </a:lnTo>
                <a:lnTo>
                  <a:pt x="15197" y="60762"/>
                </a:lnTo>
                <a:lnTo>
                  <a:pt x="12989" y="66225"/>
                </a:lnTo>
                <a:lnTo>
                  <a:pt x="10564" y="71772"/>
                </a:lnTo>
                <a:lnTo>
                  <a:pt x="5330" y="83017"/>
                </a:lnTo>
                <a:lnTo>
                  <a:pt x="3553" y="88681"/>
                </a:lnTo>
                <a:lnTo>
                  <a:pt x="2369" y="94364"/>
                </a:lnTo>
                <a:lnTo>
                  <a:pt x="1579" y="100056"/>
                </a:lnTo>
                <a:lnTo>
                  <a:pt x="1053" y="105757"/>
                </a:lnTo>
                <a:lnTo>
                  <a:pt x="702" y="111462"/>
                </a:lnTo>
                <a:lnTo>
                  <a:pt x="312" y="122881"/>
                </a:lnTo>
                <a:lnTo>
                  <a:pt x="62" y="148274"/>
                </a:lnTo>
                <a:lnTo>
                  <a:pt x="0" y="241339"/>
                </a:lnTo>
                <a:lnTo>
                  <a:pt x="953" y="248523"/>
                </a:lnTo>
                <a:lnTo>
                  <a:pt x="2540" y="255217"/>
                </a:lnTo>
                <a:lnTo>
                  <a:pt x="4551" y="261584"/>
                </a:lnTo>
                <a:lnTo>
                  <a:pt x="6844" y="267734"/>
                </a:lnTo>
                <a:lnTo>
                  <a:pt x="9325" y="273739"/>
                </a:lnTo>
                <a:lnTo>
                  <a:pt x="11932" y="279648"/>
                </a:lnTo>
                <a:lnTo>
                  <a:pt x="13669" y="285492"/>
                </a:lnTo>
                <a:lnTo>
                  <a:pt x="14828" y="291293"/>
                </a:lnTo>
                <a:lnTo>
                  <a:pt x="15600" y="297065"/>
                </a:lnTo>
                <a:lnTo>
                  <a:pt x="18020" y="301866"/>
                </a:lnTo>
                <a:lnTo>
                  <a:pt x="21538" y="306018"/>
                </a:lnTo>
                <a:lnTo>
                  <a:pt x="29575" y="314125"/>
                </a:lnTo>
                <a:lnTo>
                  <a:pt x="39455" y="328448"/>
                </a:lnTo>
                <a:lnTo>
                  <a:pt x="45475" y="335841"/>
                </a:lnTo>
                <a:lnTo>
                  <a:pt x="50319" y="338194"/>
                </a:lnTo>
                <a:lnTo>
                  <a:pt x="56406" y="339763"/>
                </a:lnTo>
                <a:lnTo>
                  <a:pt x="63322" y="340808"/>
                </a:lnTo>
                <a:lnTo>
                  <a:pt x="73546" y="344510"/>
                </a:lnTo>
                <a:lnTo>
                  <a:pt x="77605" y="346831"/>
                </a:lnTo>
                <a:lnTo>
                  <a:pt x="87196" y="349410"/>
                </a:lnTo>
                <a:lnTo>
                  <a:pt x="97809" y="350555"/>
                </a:lnTo>
                <a:lnTo>
                  <a:pt x="108876" y="351065"/>
                </a:lnTo>
                <a:lnTo>
                  <a:pt x="130367" y="351352"/>
                </a:lnTo>
                <a:lnTo>
                  <a:pt x="137394" y="350439"/>
                </a:lnTo>
                <a:lnTo>
                  <a:pt x="143983" y="348879"/>
                </a:lnTo>
                <a:lnTo>
                  <a:pt x="150281" y="346886"/>
                </a:lnTo>
                <a:lnTo>
                  <a:pt x="156385" y="344604"/>
                </a:lnTo>
                <a:lnTo>
                  <a:pt x="162359" y="342131"/>
                </a:lnTo>
                <a:lnTo>
                  <a:pt x="168247" y="339530"/>
                </a:lnTo>
                <a:lnTo>
                  <a:pt x="175030" y="336843"/>
                </a:lnTo>
                <a:lnTo>
                  <a:pt x="190186" y="331318"/>
                </a:lnTo>
                <a:lnTo>
                  <a:pt x="197276" y="328511"/>
                </a:lnTo>
                <a:lnTo>
                  <a:pt x="203907" y="325687"/>
                </a:lnTo>
                <a:lnTo>
                  <a:pt x="216355" y="320009"/>
                </a:lnTo>
                <a:lnTo>
                  <a:pt x="239869" y="308604"/>
                </a:lnTo>
                <a:lnTo>
                  <a:pt x="245638" y="305748"/>
                </a:lnTo>
                <a:lnTo>
                  <a:pt x="250436" y="301940"/>
                </a:lnTo>
                <a:lnTo>
                  <a:pt x="258307" y="292628"/>
                </a:lnTo>
                <a:lnTo>
                  <a:pt x="267521" y="284679"/>
                </a:lnTo>
                <a:lnTo>
                  <a:pt x="277013" y="277971"/>
                </a:lnTo>
                <a:lnTo>
                  <a:pt x="288665" y="268840"/>
                </a:lnTo>
                <a:lnTo>
                  <a:pt x="298475" y="262994"/>
                </a:lnTo>
                <a:lnTo>
                  <a:pt x="301854" y="259149"/>
                </a:lnTo>
                <a:lnTo>
                  <a:pt x="304106" y="254681"/>
                </a:lnTo>
                <a:lnTo>
                  <a:pt x="306608" y="245589"/>
                </a:lnTo>
                <a:lnTo>
                  <a:pt x="307720" y="238373"/>
                </a:lnTo>
                <a:lnTo>
                  <a:pt x="308215" y="229451"/>
                </a:lnTo>
                <a:lnTo>
                  <a:pt x="308532" y="217303"/>
                </a:lnTo>
                <a:lnTo>
                  <a:pt x="308587" y="206097"/>
                </a:lnTo>
                <a:lnTo>
                  <a:pt x="306689" y="202167"/>
                </a:lnTo>
                <a:lnTo>
                  <a:pt x="303520" y="198596"/>
                </a:lnTo>
                <a:lnTo>
                  <a:pt x="295870" y="193039"/>
                </a:lnTo>
                <a:lnTo>
                  <a:pt x="289295" y="190570"/>
                </a:lnTo>
                <a:lnTo>
                  <a:pt x="280239" y="189180"/>
                </a:lnTo>
                <a:lnTo>
                  <a:pt x="268645" y="188710"/>
                </a:lnTo>
                <a:lnTo>
                  <a:pt x="245746" y="188599"/>
                </a:lnTo>
                <a:lnTo>
                  <a:pt x="242889" y="189550"/>
                </a:lnTo>
                <a:lnTo>
                  <a:pt x="237173" y="193147"/>
                </a:lnTo>
                <a:lnTo>
                  <a:pt x="235268" y="195440"/>
                </a:lnTo>
                <a:lnTo>
                  <a:pt x="233998" y="197920"/>
                </a:lnTo>
                <a:lnTo>
                  <a:pt x="232587" y="203217"/>
                </a:lnTo>
                <a:lnTo>
                  <a:pt x="231792" y="211554"/>
                </a:lnTo>
                <a:lnTo>
                  <a:pt x="231557" y="221009"/>
                </a:lnTo>
                <a:lnTo>
                  <a:pt x="231471" y="246250"/>
                </a:lnTo>
                <a:lnTo>
                  <a:pt x="232419" y="250844"/>
                </a:lnTo>
                <a:lnTo>
                  <a:pt x="236012" y="258488"/>
                </a:lnTo>
                <a:lnTo>
                  <a:pt x="240784" y="267601"/>
                </a:lnTo>
                <a:lnTo>
                  <a:pt x="246080" y="277049"/>
                </a:lnTo>
                <a:lnTo>
                  <a:pt x="254417" y="287723"/>
                </a:lnTo>
                <a:lnTo>
                  <a:pt x="262919" y="296918"/>
                </a:lnTo>
                <a:lnTo>
                  <a:pt x="268618" y="302778"/>
                </a:lnTo>
                <a:lnTo>
                  <a:pt x="272424" y="304722"/>
                </a:lnTo>
                <a:lnTo>
                  <a:pt x="281732" y="306882"/>
                </a:lnTo>
                <a:lnTo>
                  <a:pt x="292219" y="307842"/>
                </a:lnTo>
                <a:lnTo>
                  <a:pt x="303230" y="308268"/>
                </a:lnTo>
                <a:lnTo>
                  <a:pt x="314474" y="308458"/>
                </a:lnTo>
                <a:lnTo>
                  <a:pt x="325821" y="306003"/>
                </a:lnTo>
                <a:lnTo>
                  <a:pt x="336262" y="301736"/>
                </a:lnTo>
                <a:lnTo>
                  <a:pt x="344077" y="296664"/>
                </a:lnTo>
                <a:lnTo>
                  <a:pt x="355806" y="291236"/>
                </a:lnTo>
                <a:lnTo>
                  <a:pt x="377190" y="28289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89"/>
          <p:cNvSpPr/>
          <p:nvPr/>
        </p:nvSpPr>
        <p:spPr>
          <a:xfrm>
            <a:off x="2643187" y="4860607"/>
            <a:ext cx="222886" cy="161245"/>
          </a:xfrm>
          <a:custGeom>
            <a:avLst/>
            <a:gdLst/>
            <a:ahLst/>
            <a:cxnLst/>
            <a:rect l="0" t="0" r="0" b="0"/>
            <a:pathLst>
              <a:path w="222886" h="161245">
                <a:moveTo>
                  <a:pt x="0" y="0"/>
                </a:moveTo>
                <a:lnTo>
                  <a:pt x="0" y="33170"/>
                </a:lnTo>
                <a:lnTo>
                  <a:pt x="952" y="38306"/>
                </a:lnTo>
                <a:lnTo>
                  <a:pt x="2540" y="43635"/>
                </a:lnTo>
                <a:lnTo>
                  <a:pt x="4551" y="49092"/>
                </a:lnTo>
                <a:lnTo>
                  <a:pt x="6844" y="53683"/>
                </a:lnTo>
                <a:lnTo>
                  <a:pt x="9325" y="57697"/>
                </a:lnTo>
                <a:lnTo>
                  <a:pt x="11932" y="61325"/>
                </a:lnTo>
                <a:lnTo>
                  <a:pt x="13670" y="65648"/>
                </a:lnTo>
                <a:lnTo>
                  <a:pt x="14828" y="70435"/>
                </a:lnTo>
                <a:lnTo>
                  <a:pt x="15600" y="75532"/>
                </a:lnTo>
                <a:lnTo>
                  <a:pt x="17068" y="80835"/>
                </a:lnTo>
                <a:lnTo>
                  <a:pt x="18998" y="86275"/>
                </a:lnTo>
                <a:lnTo>
                  <a:pt x="21238" y="91806"/>
                </a:lnTo>
                <a:lnTo>
                  <a:pt x="22731" y="97399"/>
                </a:lnTo>
                <a:lnTo>
                  <a:pt x="23727" y="103033"/>
                </a:lnTo>
                <a:lnTo>
                  <a:pt x="24390" y="108693"/>
                </a:lnTo>
                <a:lnTo>
                  <a:pt x="25785" y="113420"/>
                </a:lnTo>
                <a:lnTo>
                  <a:pt x="27667" y="117524"/>
                </a:lnTo>
                <a:lnTo>
                  <a:pt x="29875" y="121211"/>
                </a:lnTo>
                <a:lnTo>
                  <a:pt x="32299" y="124623"/>
                </a:lnTo>
                <a:lnTo>
                  <a:pt x="34868" y="127849"/>
                </a:lnTo>
                <a:lnTo>
                  <a:pt x="37533" y="130953"/>
                </a:lnTo>
                <a:lnTo>
                  <a:pt x="39309" y="133975"/>
                </a:lnTo>
                <a:lnTo>
                  <a:pt x="40494" y="136941"/>
                </a:lnTo>
                <a:lnTo>
                  <a:pt x="42724" y="145218"/>
                </a:lnTo>
                <a:lnTo>
                  <a:pt x="49629" y="145665"/>
                </a:lnTo>
                <a:lnTo>
                  <a:pt x="51078" y="145719"/>
                </a:lnTo>
                <a:lnTo>
                  <a:pt x="51329" y="141178"/>
                </a:lnTo>
                <a:lnTo>
                  <a:pt x="51421" y="125824"/>
                </a:lnTo>
                <a:lnTo>
                  <a:pt x="51426" y="121030"/>
                </a:lnTo>
                <a:lnTo>
                  <a:pt x="52381" y="114977"/>
                </a:lnTo>
                <a:lnTo>
                  <a:pt x="53971" y="108084"/>
                </a:lnTo>
                <a:lnTo>
                  <a:pt x="55983" y="100631"/>
                </a:lnTo>
                <a:lnTo>
                  <a:pt x="58277" y="93757"/>
                </a:lnTo>
                <a:lnTo>
                  <a:pt x="60759" y="87270"/>
                </a:lnTo>
                <a:lnTo>
                  <a:pt x="63366" y="81040"/>
                </a:lnTo>
                <a:lnTo>
                  <a:pt x="66056" y="74982"/>
                </a:lnTo>
                <a:lnTo>
                  <a:pt x="71586" y="63171"/>
                </a:lnTo>
                <a:lnTo>
                  <a:pt x="80054" y="45810"/>
                </a:lnTo>
                <a:lnTo>
                  <a:pt x="83850" y="41018"/>
                </a:lnTo>
                <a:lnTo>
                  <a:pt x="88285" y="36871"/>
                </a:lnTo>
                <a:lnTo>
                  <a:pt x="93146" y="33153"/>
                </a:lnTo>
                <a:lnTo>
                  <a:pt x="97340" y="29722"/>
                </a:lnTo>
                <a:lnTo>
                  <a:pt x="101088" y="26482"/>
                </a:lnTo>
                <a:lnTo>
                  <a:pt x="104540" y="23370"/>
                </a:lnTo>
                <a:lnTo>
                  <a:pt x="108746" y="20343"/>
                </a:lnTo>
                <a:lnTo>
                  <a:pt x="113455" y="17371"/>
                </a:lnTo>
                <a:lnTo>
                  <a:pt x="118499" y="14438"/>
                </a:lnTo>
                <a:lnTo>
                  <a:pt x="123767" y="12483"/>
                </a:lnTo>
                <a:lnTo>
                  <a:pt x="129184" y="11180"/>
                </a:lnTo>
                <a:lnTo>
                  <a:pt x="134700" y="10311"/>
                </a:lnTo>
                <a:lnTo>
                  <a:pt x="139330" y="10684"/>
                </a:lnTo>
                <a:lnTo>
                  <a:pt x="143369" y="11885"/>
                </a:lnTo>
                <a:lnTo>
                  <a:pt x="147014" y="13638"/>
                </a:lnTo>
                <a:lnTo>
                  <a:pt x="151349" y="14807"/>
                </a:lnTo>
                <a:lnTo>
                  <a:pt x="156145" y="15586"/>
                </a:lnTo>
                <a:lnTo>
                  <a:pt x="161247" y="16106"/>
                </a:lnTo>
                <a:lnTo>
                  <a:pt x="166553" y="18357"/>
                </a:lnTo>
                <a:lnTo>
                  <a:pt x="171995" y="21763"/>
                </a:lnTo>
                <a:lnTo>
                  <a:pt x="177528" y="25939"/>
                </a:lnTo>
                <a:lnTo>
                  <a:pt x="182170" y="30628"/>
                </a:lnTo>
                <a:lnTo>
                  <a:pt x="186217" y="35658"/>
                </a:lnTo>
                <a:lnTo>
                  <a:pt x="189867" y="40917"/>
                </a:lnTo>
                <a:lnTo>
                  <a:pt x="193253" y="46328"/>
                </a:lnTo>
                <a:lnTo>
                  <a:pt x="196463" y="51841"/>
                </a:lnTo>
                <a:lnTo>
                  <a:pt x="199555" y="57420"/>
                </a:lnTo>
                <a:lnTo>
                  <a:pt x="201617" y="63998"/>
                </a:lnTo>
                <a:lnTo>
                  <a:pt x="202991" y="71240"/>
                </a:lnTo>
                <a:lnTo>
                  <a:pt x="203908" y="78926"/>
                </a:lnTo>
                <a:lnTo>
                  <a:pt x="205471" y="85955"/>
                </a:lnTo>
                <a:lnTo>
                  <a:pt x="207465" y="92546"/>
                </a:lnTo>
                <a:lnTo>
                  <a:pt x="209748" y="98845"/>
                </a:lnTo>
                <a:lnTo>
                  <a:pt x="211269" y="104949"/>
                </a:lnTo>
                <a:lnTo>
                  <a:pt x="212284" y="110924"/>
                </a:lnTo>
                <a:lnTo>
                  <a:pt x="212960" y="116812"/>
                </a:lnTo>
                <a:lnTo>
                  <a:pt x="213411" y="122642"/>
                </a:lnTo>
                <a:lnTo>
                  <a:pt x="213712" y="128434"/>
                </a:lnTo>
                <a:lnTo>
                  <a:pt x="214194" y="142315"/>
                </a:lnTo>
                <a:lnTo>
                  <a:pt x="214277" y="149271"/>
                </a:lnTo>
                <a:lnTo>
                  <a:pt x="214309" y="161244"/>
                </a:lnTo>
                <a:lnTo>
                  <a:pt x="214312" y="157843"/>
                </a:lnTo>
                <a:lnTo>
                  <a:pt x="215264" y="156664"/>
                </a:lnTo>
                <a:lnTo>
                  <a:pt x="216852" y="155877"/>
                </a:lnTo>
                <a:lnTo>
                  <a:pt x="218863" y="155354"/>
                </a:lnTo>
                <a:lnTo>
                  <a:pt x="220204" y="154051"/>
                </a:lnTo>
                <a:lnTo>
                  <a:pt x="221097" y="152231"/>
                </a:lnTo>
                <a:lnTo>
                  <a:pt x="222885" y="14573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90"/>
          <p:cNvSpPr/>
          <p:nvPr/>
        </p:nvSpPr>
        <p:spPr>
          <a:xfrm>
            <a:off x="2969060" y="4869564"/>
            <a:ext cx="214195" cy="383631"/>
          </a:xfrm>
          <a:custGeom>
            <a:avLst/>
            <a:gdLst/>
            <a:ahLst/>
            <a:cxnLst/>
            <a:rect l="0" t="0" r="0" b="0"/>
            <a:pathLst>
              <a:path w="214195" h="383631">
                <a:moveTo>
                  <a:pt x="94179" y="25333"/>
                </a:moveTo>
                <a:lnTo>
                  <a:pt x="94179" y="17114"/>
                </a:lnTo>
                <a:lnTo>
                  <a:pt x="89629" y="12314"/>
                </a:lnTo>
                <a:lnTo>
                  <a:pt x="87336" y="10939"/>
                </a:lnTo>
                <a:lnTo>
                  <a:pt x="82248" y="9411"/>
                </a:lnTo>
                <a:lnTo>
                  <a:pt x="76812" y="6191"/>
                </a:lnTo>
                <a:lnTo>
                  <a:pt x="74029" y="4000"/>
                </a:lnTo>
                <a:lnTo>
                  <a:pt x="71220" y="2538"/>
                </a:lnTo>
                <a:lnTo>
                  <a:pt x="65560" y="914"/>
                </a:lnTo>
                <a:lnTo>
                  <a:pt x="59870" y="193"/>
                </a:lnTo>
                <a:lnTo>
                  <a:pt x="57019" y="0"/>
                </a:lnTo>
                <a:lnTo>
                  <a:pt x="54166" y="825"/>
                </a:lnTo>
                <a:lnTo>
                  <a:pt x="48456" y="4281"/>
                </a:lnTo>
                <a:lnTo>
                  <a:pt x="42743" y="8991"/>
                </a:lnTo>
                <a:lnTo>
                  <a:pt x="37029" y="14260"/>
                </a:lnTo>
                <a:lnTo>
                  <a:pt x="31314" y="19777"/>
                </a:lnTo>
                <a:lnTo>
                  <a:pt x="25600" y="27944"/>
                </a:lnTo>
                <a:lnTo>
                  <a:pt x="19885" y="37924"/>
                </a:lnTo>
                <a:lnTo>
                  <a:pt x="14169" y="48709"/>
                </a:lnTo>
                <a:lnTo>
                  <a:pt x="10994" y="59852"/>
                </a:lnTo>
                <a:lnTo>
                  <a:pt x="8631" y="71155"/>
                </a:lnTo>
                <a:lnTo>
                  <a:pt x="4405" y="82528"/>
                </a:lnTo>
                <a:lnTo>
                  <a:pt x="1892" y="93933"/>
                </a:lnTo>
                <a:lnTo>
                  <a:pt x="775" y="105352"/>
                </a:lnTo>
                <a:lnTo>
                  <a:pt x="279" y="116777"/>
                </a:lnTo>
                <a:lnTo>
                  <a:pt x="0" y="133919"/>
                </a:lnTo>
                <a:lnTo>
                  <a:pt x="913" y="138682"/>
                </a:lnTo>
                <a:lnTo>
                  <a:pt x="5797" y="149935"/>
                </a:lnTo>
                <a:lnTo>
                  <a:pt x="7273" y="156277"/>
                </a:lnTo>
                <a:lnTo>
                  <a:pt x="8620" y="158349"/>
                </a:lnTo>
                <a:lnTo>
                  <a:pt x="10470" y="159730"/>
                </a:lnTo>
                <a:lnTo>
                  <a:pt x="12655" y="160651"/>
                </a:lnTo>
                <a:lnTo>
                  <a:pt x="17624" y="161674"/>
                </a:lnTo>
                <a:lnTo>
                  <a:pt x="20283" y="161947"/>
                </a:lnTo>
                <a:lnTo>
                  <a:pt x="23007" y="161176"/>
                </a:lnTo>
                <a:lnTo>
                  <a:pt x="28575" y="157781"/>
                </a:lnTo>
                <a:lnTo>
                  <a:pt x="34225" y="153096"/>
                </a:lnTo>
                <a:lnTo>
                  <a:pt x="39910" y="147839"/>
                </a:lnTo>
                <a:lnTo>
                  <a:pt x="45612" y="142328"/>
                </a:lnTo>
                <a:lnTo>
                  <a:pt x="51322" y="134163"/>
                </a:lnTo>
                <a:lnTo>
                  <a:pt x="57034" y="124185"/>
                </a:lnTo>
                <a:lnTo>
                  <a:pt x="62748" y="113400"/>
                </a:lnTo>
                <a:lnTo>
                  <a:pt x="71320" y="96618"/>
                </a:lnTo>
                <a:lnTo>
                  <a:pt x="75130" y="90954"/>
                </a:lnTo>
                <a:lnTo>
                  <a:pt x="79575" y="85273"/>
                </a:lnTo>
                <a:lnTo>
                  <a:pt x="84443" y="79580"/>
                </a:lnTo>
                <a:lnTo>
                  <a:pt x="88641" y="73880"/>
                </a:lnTo>
                <a:lnTo>
                  <a:pt x="92392" y="68176"/>
                </a:lnTo>
                <a:lnTo>
                  <a:pt x="95845" y="62467"/>
                </a:lnTo>
                <a:lnTo>
                  <a:pt x="99682" y="51045"/>
                </a:lnTo>
                <a:lnTo>
                  <a:pt x="100706" y="45332"/>
                </a:lnTo>
                <a:lnTo>
                  <a:pt x="104383" y="36444"/>
                </a:lnTo>
                <a:lnTo>
                  <a:pt x="109192" y="29319"/>
                </a:lnTo>
                <a:lnTo>
                  <a:pt x="114504" y="22977"/>
                </a:lnTo>
                <a:lnTo>
                  <a:pt x="116302" y="19952"/>
                </a:lnTo>
                <a:lnTo>
                  <a:pt x="119757" y="8703"/>
                </a:lnTo>
                <a:lnTo>
                  <a:pt x="119885" y="20165"/>
                </a:lnTo>
                <a:lnTo>
                  <a:pt x="119893" y="28352"/>
                </a:lnTo>
                <a:lnTo>
                  <a:pt x="120847" y="31156"/>
                </a:lnTo>
                <a:lnTo>
                  <a:pt x="129222" y="45039"/>
                </a:lnTo>
                <a:lnTo>
                  <a:pt x="131828" y="49901"/>
                </a:lnTo>
                <a:lnTo>
                  <a:pt x="134725" y="60382"/>
                </a:lnTo>
                <a:lnTo>
                  <a:pt x="136965" y="71390"/>
                </a:lnTo>
                <a:lnTo>
                  <a:pt x="141135" y="82634"/>
                </a:lnTo>
                <a:lnTo>
                  <a:pt x="142628" y="89251"/>
                </a:lnTo>
                <a:lnTo>
                  <a:pt x="143624" y="96520"/>
                </a:lnTo>
                <a:lnTo>
                  <a:pt x="144287" y="104224"/>
                </a:lnTo>
                <a:lnTo>
                  <a:pt x="145682" y="112217"/>
                </a:lnTo>
                <a:lnTo>
                  <a:pt x="147565" y="120403"/>
                </a:lnTo>
                <a:lnTo>
                  <a:pt x="149772" y="128718"/>
                </a:lnTo>
                <a:lnTo>
                  <a:pt x="152196" y="136166"/>
                </a:lnTo>
                <a:lnTo>
                  <a:pt x="154765" y="143037"/>
                </a:lnTo>
                <a:lnTo>
                  <a:pt x="157430" y="149523"/>
                </a:lnTo>
                <a:lnTo>
                  <a:pt x="160159" y="156704"/>
                </a:lnTo>
                <a:lnTo>
                  <a:pt x="165731" y="172303"/>
                </a:lnTo>
                <a:lnTo>
                  <a:pt x="168551" y="179510"/>
                </a:lnTo>
                <a:lnTo>
                  <a:pt x="171383" y="186220"/>
                </a:lnTo>
                <a:lnTo>
                  <a:pt x="174223" y="192599"/>
                </a:lnTo>
                <a:lnTo>
                  <a:pt x="177070" y="199708"/>
                </a:lnTo>
                <a:lnTo>
                  <a:pt x="182772" y="215228"/>
                </a:lnTo>
                <a:lnTo>
                  <a:pt x="184674" y="222415"/>
                </a:lnTo>
                <a:lnTo>
                  <a:pt x="185941" y="229111"/>
                </a:lnTo>
                <a:lnTo>
                  <a:pt x="186786" y="235480"/>
                </a:lnTo>
                <a:lnTo>
                  <a:pt x="187350" y="242584"/>
                </a:lnTo>
                <a:lnTo>
                  <a:pt x="187726" y="250176"/>
                </a:lnTo>
                <a:lnTo>
                  <a:pt x="188143" y="266234"/>
                </a:lnTo>
                <a:lnTo>
                  <a:pt x="188433" y="303790"/>
                </a:lnTo>
                <a:lnTo>
                  <a:pt x="187495" y="310984"/>
                </a:lnTo>
                <a:lnTo>
                  <a:pt x="185917" y="318637"/>
                </a:lnTo>
                <a:lnTo>
                  <a:pt x="183913" y="326597"/>
                </a:lnTo>
                <a:lnTo>
                  <a:pt x="182577" y="333807"/>
                </a:lnTo>
                <a:lnTo>
                  <a:pt x="181686" y="340521"/>
                </a:lnTo>
                <a:lnTo>
                  <a:pt x="181092" y="346901"/>
                </a:lnTo>
                <a:lnTo>
                  <a:pt x="177892" y="356530"/>
                </a:lnTo>
                <a:lnTo>
                  <a:pt x="173295" y="363984"/>
                </a:lnTo>
                <a:lnTo>
                  <a:pt x="168077" y="370472"/>
                </a:lnTo>
                <a:lnTo>
                  <a:pt x="162583" y="376531"/>
                </a:lnTo>
                <a:lnTo>
                  <a:pt x="159784" y="379480"/>
                </a:lnTo>
                <a:lnTo>
                  <a:pt x="156966" y="381446"/>
                </a:lnTo>
                <a:lnTo>
                  <a:pt x="151295" y="383630"/>
                </a:lnTo>
                <a:lnTo>
                  <a:pt x="147496" y="383261"/>
                </a:lnTo>
                <a:lnTo>
                  <a:pt x="143059" y="382061"/>
                </a:lnTo>
                <a:lnTo>
                  <a:pt x="138196" y="380310"/>
                </a:lnTo>
                <a:lnTo>
                  <a:pt x="134001" y="378189"/>
                </a:lnTo>
                <a:lnTo>
                  <a:pt x="130252" y="375823"/>
                </a:lnTo>
                <a:lnTo>
                  <a:pt x="126800" y="373293"/>
                </a:lnTo>
                <a:lnTo>
                  <a:pt x="122594" y="369701"/>
                </a:lnTo>
                <a:lnTo>
                  <a:pt x="117885" y="365402"/>
                </a:lnTo>
                <a:lnTo>
                  <a:pt x="104696" y="352790"/>
                </a:lnTo>
                <a:lnTo>
                  <a:pt x="101191" y="349365"/>
                </a:lnTo>
                <a:lnTo>
                  <a:pt x="94756" y="340480"/>
                </a:lnTo>
                <a:lnTo>
                  <a:pt x="88721" y="329228"/>
                </a:lnTo>
                <a:lnTo>
                  <a:pt x="85778" y="322228"/>
                </a:lnTo>
                <a:lnTo>
                  <a:pt x="82863" y="314702"/>
                </a:lnTo>
                <a:lnTo>
                  <a:pt x="80920" y="307781"/>
                </a:lnTo>
                <a:lnTo>
                  <a:pt x="79625" y="301262"/>
                </a:lnTo>
                <a:lnTo>
                  <a:pt x="78186" y="289891"/>
                </a:lnTo>
                <a:lnTo>
                  <a:pt x="77546" y="281661"/>
                </a:lnTo>
                <a:lnTo>
                  <a:pt x="77262" y="272289"/>
                </a:lnTo>
                <a:lnTo>
                  <a:pt x="77186" y="267123"/>
                </a:lnTo>
                <a:lnTo>
                  <a:pt x="79642" y="256303"/>
                </a:lnTo>
                <a:lnTo>
                  <a:pt x="83908" y="245143"/>
                </a:lnTo>
                <a:lnTo>
                  <a:pt x="88979" y="233834"/>
                </a:lnTo>
                <a:lnTo>
                  <a:pt x="94408" y="224998"/>
                </a:lnTo>
                <a:lnTo>
                  <a:pt x="99996" y="217895"/>
                </a:lnTo>
                <a:lnTo>
                  <a:pt x="105655" y="211564"/>
                </a:lnTo>
                <a:lnTo>
                  <a:pt x="111344" y="205575"/>
                </a:lnTo>
                <a:lnTo>
                  <a:pt x="118001" y="199738"/>
                </a:lnTo>
                <a:lnTo>
                  <a:pt x="122443" y="196848"/>
                </a:lnTo>
                <a:lnTo>
                  <a:pt x="127309" y="193969"/>
                </a:lnTo>
                <a:lnTo>
                  <a:pt x="131506" y="192049"/>
                </a:lnTo>
                <a:lnTo>
                  <a:pt x="135256" y="190770"/>
                </a:lnTo>
                <a:lnTo>
                  <a:pt x="138709" y="189917"/>
                </a:lnTo>
                <a:lnTo>
                  <a:pt x="142916" y="189348"/>
                </a:lnTo>
                <a:lnTo>
                  <a:pt x="147625" y="188969"/>
                </a:lnTo>
                <a:lnTo>
                  <a:pt x="152670" y="188717"/>
                </a:lnTo>
                <a:lnTo>
                  <a:pt x="163355" y="188436"/>
                </a:lnTo>
                <a:lnTo>
                  <a:pt x="168872" y="188360"/>
                </a:lnTo>
                <a:lnTo>
                  <a:pt x="174454" y="187358"/>
                </a:lnTo>
                <a:lnTo>
                  <a:pt x="180081" y="185737"/>
                </a:lnTo>
                <a:lnTo>
                  <a:pt x="185737" y="183704"/>
                </a:lnTo>
                <a:lnTo>
                  <a:pt x="190460" y="182349"/>
                </a:lnTo>
                <a:lnTo>
                  <a:pt x="194562" y="181445"/>
                </a:lnTo>
                <a:lnTo>
                  <a:pt x="198248" y="180843"/>
                </a:lnTo>
                <a:lnTo>
                  <a:pt x="204885" y="177634"/>
                </a:lnTo>
                <a:lnTo>
                  <a:pt x="214194" y="17106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91"/>
          <p:cNvSpPr/>
          <p:nvPr/>
        </p:nvSpPr>
        <p:spPr>
          <a:xfrm>
            <a:off x="3303270" y="4766310"/>
            <a:ext cx="34287" cy="274171"/>
          </a:xfrm>
          <a:custGeom>
            <a:avLst/>
            <a:gdLst/>
            <a:ahLst/>
            <a:cxnLst/>
            <a:rect l="0" t="0" r="0" b="0"/>
            <a:pathLst>
              <a:path w="34287" h="274171">
                <a:moveTo>
                  <a:pt x="17144" y="0"/>
                </a:moveTo>
                <a:lnTo>
                  <a:pt x="8925" y="0"/>
                </a:lnTo>
                <a:lnTo>
                  <a:pt x="8642" y="6844"/>
                </a:lnTo>
                <a:lnTo>
                  <a:pt x="8603" y="11931"/>
                </a:lnTo>
                <a:lnTo>
                  <a:pt x="7640" y="15574"/>
                </a:lnTo>
                <a:lnTo>
                  <a:pt x="6046" y="19908"/>
                </a:lnTo>
                <a:lnTo>
                  <a:pt x="4030" y="24701"/>
                </a:lnTo>
                <a:lnTo>
                  <a:pt x="2687" y="29803"/>
                </a:lnTo>
                <a:lnTo>
                  <a:pt x="1791" y="35108"/>
                </a:lnTo>
                <a:lnTo>
                  <a:pt x="1194" y="40550"/>
                </a:lnTo>
                <a:lnTo>
                  <a:pt x="796" y="47036"/>
                </a:lnTo>
                <a:lnTo>
                  <a:pt x="353" y="61863"/>
                </a:lnTo>
                <a:lnTo>
                  <a:pt x="104" y="86274"/>
                </a:lnTo>
                <a:lnTo>
                  <a:pt x="1022" y="94664"/>
                </a:lnTo>
                <a:lnTo>
                  <a:pt x="2586" y="103114"/>
                </a:lnTo>
                <a:lnTo>
                  <a:pt x="4581" y="111605"/>
                </a:lnTo>
                <a:lnTo>
                  <a:pt x="5912" y="120123"/>
                </a:lnTo>
                <a:lnTo>
                  <a:pt x="6798" y="128659"/>
                </a:lnTo>
                <a:lnTo>
                  <a:pt x="7390" y="137208"/>
                </a:lnTo>
                <a:lnTo>
                  <a:pt x="8736" y="145764"/>
                </a:lnTo>
                <a:lnTo>
                  <a:pt x="10587" y="154326"/>
                </a:lnTo>
                <a:lnTo>
                  <a:pt x="12773" y="162891"/>
                </a:lnTo>
                <a:lnTo>
                  <a:pt x="14230" y="170507"/>
                </a:lnTo>
                <a:lnTo>
                  <a:pt x="15201" y="177489"/>
                </a:lnTo>
                <a:lnTo>
                  <a:pt x="15849" y="184048"/>
                </a:lnTo>
                <a:lnTo>
                  <a:pt x="17233" y="190326"/>
                </a:lnTo>
                <a:lnTo>
                  <a:pt x="19109" y="196416"/>
                </a:lnTo>
                <a:lnTo>
                  <a:pt x="21311" y="202382"/>
                </a:lnTo>
                <a:lnTo>
                  <a:pt x="23732" y="207311"/>
                </a:lnTo>
                <a:lnTo>
                  <a:pt x="26299" y="211550"/>
                </a:lnTo>
                <a:lnTo>
                  <a:pt x="28962" y="215328"/>
                </a:lnTo>
                <a:lnTo>
                  <a:pt x="30738" y="219752"/>
                </a:lnTo>
                <a:lnTo>
                  <a:pt x="31922" y="224606"/>
                </a:lnTo>
                <a:lnTo>
                  <a:pt x="32711" y="229748"/>
                </a:lnTo>
                <a:lnTo>
                  <a:pt x="33588" y="238000"/>
                </a:lnTo>
                <a:lnTo>
                  <a:pt x="33978" y="244843"/>
                </a:lnTo>
                <a:lnTo>
                  <a:pt x="34151" y="251058"/>
                </a:lnTo>
                <a:lnTo>
                  <a:pt x="34286" y="272616"/>
                </a:lnTo>
                <a:lnTo>
                  <a:pt x="33335" y="273184"/>
                </a:lnTo>
                <a:lnTo>
                  <a:pt x="31748" y="273562"/>
                </a:lnTo>
                <a:lnTo>
                  <a:pt x="26908" y="274170"/>
                </a:lnTo>
                <a:lnTo>
                  <a:pt x="25558" y="273268"/>
                </a:lnTo>
                <a:lnTo>
                  <a:pt x="23706" y="271713"/>
                </a:lnTo>
                <a:lnTo>
                  <a:pt x="21519" y="269725"/>
                </a:lnTo>
                <a:lnTo>
                  <a:pt x="16549" y="264975"/>
                </a:lnTo>
                <a:lnTo>
                  <a:pt x="0" y="24860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92"/>
          <p:cNvSpPr/>
          <p:nvPr/>
        </p:nvSpPr>
        <p:spPr>
          <a:xfrm>
            <a:off x="3260407" y="4724798"/>
            <a:ext cx="411481" cy="290115"/>
          </a:xfrm>
          <a:custGeom>
            <a:avLst/>
            <a:gdLst/>
            <a:ahLst/>
            <a:cxnLst/>
            <a:rect l="0" t="0" r="0" b="0"/>
            <a:pathLst>
              <a:path w="411481" h="290115">
                <a:moveTo>
                  <a:pt x="0" y="161527"/>
                </a:moveTo>
                <a:lnTo>
                  <a:pt x="0" y="154146"/>
                </a:lnTo>
                <a:lnTo>
                  <a:pt x="952" y="153748"/>
                </a:lnTo>
                <a:lnTo>
                  <a:pt x="11932" y="153059"/>
                </a:lnTo>
                <a:lnTo>
                  <a:pt x="58494" y="152955"/>
                </a:lnTo>
                <a:lnTo>
                  <a:pt x="62809" y="152002"/>
                </a:lnTo>
                <a:lnTo>
                  <a:pt x="74384" y="147063"/>
                </a:lnTo>
                <a:lnTo>
                  <a:pt x="84177" y="145574"/>
                </a:lnTo>
                <a:lnTo>
                  <a:pt x="94880" y="142371"/>
                </a:lnTo>
                <a:lnTo>
                  <a:pt x="105986" y="137773"/>
                </a:lnTo>
                <a:lnTo>
                  <a:pt x="117272" y="132555"/>
                </a:lnTo>
                <a:lnTo>
                  <a:pt x="134336" y="124262"/>
                </a:lnTo>
                <a:lnTo>
                  <a:pt x="146907" y="115772"/>
                </a:lnTo>
                <a:lnTo>
                  <a:pt x="156097" y="110077"/>
                </a:lnTo>
                <a:lnTo>
                  <a:pt x="165579" y="104370"/>
                </a:lnTo>
                <a:lnTo>
                  <a:pt x="172968" y="98659"/>
                </a:lnTo>
                <a:lnTo>
                  <a:pt x="179427" y="90405"/>
                </a:lnTo>
                <a:lnTo>
                  <a:pt x="185473" y="81340"/>
                </a:lnTo>
                <a:lnTo>
                  <a:pt x="191335" y="74135"/>
                </a:lnTo>
                <a:lnTo>
                  <a:pt x="197116" y="65219"/>
                </a:lnTo>
                <a:lnTo>
                  <a:pt x="199990" y="60174"/>
                </a:lnTo>
                <a:lnTo>
                  <a:pt x="205724" y="52029"/>
                </a:lnTo>
                <a:lnTo>
                  <a:pt x="208587" y="48523"/>
                </a:lnTo>
                <a:lnTo>
                  <a:pt x="210495" y="44281"/>
                </a:lnTo>
                <a:lnTo>
                  <a:pt x="211768" y="39548"/>
                </a:lnTo>
                <a:lnTo>
                  <a:pt x="212616" y="34487"/>
                </a:lnTo>
                <a:lnTo>
                  <a:pt x="213558" y="26325"/>
                </a:lnTo>
                <a:lnTo>
                  <a:pt x="213977" y="19522"/>
                </a:lnTo>
                <a:lnTo>
                  <a:pt x="214268" y="9029"/>
                </a:lnTo>
                <a:lnTo>
                  <a:pt x="216833" y="5485"/>
                </a:lnTo>
                <a:lnTo>
                  <a:pt x="221689" y="0"/>
                </a:lnTo>
                <a:lnTo>
                  <a:pt x="222088" y="502"/>
                </a:lnTo>
                <a:lnTo>
                  <a:pt x="222780" y="6148"/>
                </a:lnTo>
                <a:lnTo>
                  <a:pt x="222854" y="16006"/>
                </a:lnTo>
                <a:lnTo>
                  <a:pt x="223817" y="19745"/>
                </a:lnTo>
                <a:lnTo>
                  <a:pt x="227427" y="26440"/>
                </a:lnTo>
                <a:lnTo>
                  <a:pt x="228770" y="31464"/>
                </a:lnTo>
                <a:lnTo>
                  <a:pt x="229666" y="37670"/>
                </a:lnTo>
                <a:lnTo>
                  <a:pt x="230263" y="44666"/>
                </a:lnTo>
                <a:lnTo>
                  <a:pt x="230661" y="51235"/>
                </a:lnTo>
                <a:lnTo>
                  <a:pt x="231104" y="63613"/>
                </a:lnTo>
                <a:lnTo>
                  <a:pt x="232174" y="70533"/>
                </a:lnTo>
                <a:lnTo>
                  <a:pt x="233840" y="78004"/>
                </a:lnTo>
                <a:lnTo>
                  <a:pt x="235903" y="85843"/>
                </a:lnTo>
                <a:lnTo>
                  <a:pt x="237279" y="93926"/>
                </a:lnTo>
                <a:lnTo>
                  <a:pt x="238196" y="102172"/>
                </a:lnTo>
                <a:lnTo>
                  <a:pt x="238807" y="110527"/>
                </a:lnTo>
                <a:lnTo>
                  <a:pt x="239215" y="118954"/>
                </a:lnTo>
                <a:lnTo>
                  <a:pt x="239668" y="135938"/>
                </a:lnTo>
                <a:lnTo>
                  <a:pt x="239923" y="161565"/>
                </a:lnTo>
                <a:lnTo>
                  <a:pt x="240911" y="170125"/>
                </a:lnTo>
                <a:lnTo>
                  <a:pt x="242522" y="178689"/>
                </a:lnTo>
                <a:lnTo>
                  <a:pt x="244549" y="187256"/>
                </a:lnTo>
                <a:lnTo>
                  <a:pt x="245900" y="194872"/>
                </a:lnTo>
                <a:lnTo>
                  <a:pt x="246801" y="201854"/>
                </a:lnTo>
                <a:lnTo>
                  <a:pt x="247402" y="208414"/>
                </a:lnTo>
                <a:lnTo>
                  <a:pt x="247802" y="214692"/>
                </a:lnTo>
                <a:lnTo>
                  <a:pt x="248247" y="226748"/>
                </a:lnTo>
                <a:lnTo>
                  <a:pt x="248532" y="249058"/>
                </a:lnTo>
                <a:lnTo>
                  <a:pt x="248602" y="272955"/>
                </a:lnTo>
                <a:lnTo>
                  <a:pt x="248602" y="220208"/>
                </a:lnTo>
                <a:lnTo>
                  <a:pt x="249555" y="215888"/>
                </a:lnTo>
                <a:lnTo>
                  <a:pt x="251143" y="211103"/>
                </a:lnTo>
                <a:lnTo>
                  <a:pt x="253154" y="206007"/>
                </a:lnTo>
                <a:lnTo>
                  <a:pt x="255388" y="197806"/>
                </a:lnTo>
                <a:lnTo>
                  <a:pt x="255984" y="194285"/>
                </a:lnTo>
                <a:lnTo>
                  <a:pt x="259185" y="187834"/>
                </a:lnTo>
                <a:lnTo>
                  <a:pt x="266344" y="178846"/>
                </a:lnTo>
                <a:lnTo>
                  <a:pt x="269002" y="175930"/>
                </a:lnTo>
                <a:lnTo>
                  <a:pt x="281846" y="167276"/>
                </a:lnTo>
                <a:lnTo>
                  <a:pt x="293166" y="158679"/>
                </a:lnTo>
                <a:lnTo>
                  <a:pt x="299523" y="155499"/>
                </a:lnTo>
                <a:lnTo>
                  <a:pt x="306477" y="154085"/>
                </a:lnTo>
                <a:lnTo>
                  <a:pt x="315917" y="153457"/>
                </a:lnTo>
                <a:lnTo>
                  <a:pt x="327391" y="153103"/>
                </a:lnTo>
                <a:lnTo>
                  <a:pt x="330655" y="154006"/>
                </a:lnTo>
                <a:lnTo>
                  <a:pt x="340754" y="159828"/>
                </a:lnTo>
                <a:lnTo>
                  <a:pt x="350201" y="164899"/>
                </a:lnTo>
                <a:lnTo>
                  <a:pt x="360750" y="172868"/>
                </a:lnTo>
                <a:lnTo>
                  <a:pt x="370836" y="181807"/>
                </a:lnTo>
                <a:lnTo>
                  <a:pt x="378493" y="188955"/>
                </a:lnTo>
                <a:lnTo>
                  <a:pt x="385072" y="197847"/>
                </a:lnTo>
                <a:lnTo>
                  <a:pt x="388159" y="202885"/>
                </a:lnTo>
                <a:lnTo>
                  <a:pt x="391170" y="208149"/>
                </a:lnTo>
                <a:lnTo>
                  <a:pt x="397056" y="219078"/>
                </a:lnTo>
                <a:lnTo>
                  <a:pt x="399006" y="224659"/>
                </a:lnTo>
                <a:lnTo>
                  <a:pt x="400307" y="230285"/>
                </a:lnTo>
                <a:lnTo>
                  <a:pt x="401174" y="235941"/>
                </a:lnTo>
                <a:lnTo>
                  <a:pt x="402704" y="241616"/>
                </a:lnTo>
                <a:lnTo>
                  <a:pt x="404677" y="247305"/>
                </a:lnTo>
                <a:lnTo>
                  <a:pt x="406945" y="253002"/>
                </a:lnTo>
                <a:lnTo>
                  <a:pt x="409465" y="261873"/>
                </a:lnTo>
                <a:lnTo>
                  <a:pt x="410584" y="268990"/>
                </a:lnTo>
                <a:lnTo>
                  <a:pt x="411082" y="275328"/>
                </a:lnTo>
                <a:lnTo>
                  <a:pt x="411362" y="284251"/>
                </a:lnTo>
                <a:lnTo>
                  <a:pt x="411480" y="29011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93"/>
          <p:cNvSpPr/>
          <p:nvPr/>
        </p:nvSpPr>
        <p:spPr>
          <a:xfrm>
            <a:off x="1314463" y="5366782"/>
            <a:ext cx="231445" cy="350923"/>
          </a:xfrm>
          <a:custGeom>
            <a:avLst/>
            <a:gdLst/>
            <a:ahLst/>
            <a:cxnLst/>
            <a:rect l="0" t="0" r="0" b="0"/>
            <a:pathLst>
              <a:path w="231445" h="350923">
                <a:moveTo>
                  <a:pt x="68566" y="102472"/>
                </a:moveTo>
                <a:lnTo>
                  <a:pt x="60347" y="102472"/>
                </a:lnTo>
                <a:lnTo>
                  <a:pt x="53255" y="95688"/>
                </a:lnTo>
                <a:lnTo>
                  <a:pt x="52644" y="95091"/>
                </a:lnTo>
                <a:lnTo>
                  <a:pt x="52237" y="93742"/>
                </a:lnTo>
                <a:lnTo>
                  <a:pt x="51583" y="84732"/>
                </a:lnTo>
                <a:lnTo>
                  <a:pt x="51453" y="73780"/>
                </a:lnTo>
                <a:lnTo>
                  <a:pt x="52395" y="70962"/>
                </a:lnTo>
                <a:lnTo>
                  <a:pt x="57319" y="62444"/>
                </a:lnTo>
                <a:lnTo>
                  <a:pt x="60154" y="52936"/>
                </a:lnTo>
                <a:lnTo>
                  <a:pt x="64193" y="43626"/>
                </a:lnTo>
                <a:lnTo>
                  <a:pt x="69163" y="35679"/>
                </a:lnTo>
                <a:lnTo>
                  <a:pt x="74546" y="28971"/>
                </a:lnTo>
                <a:lnTo>
                  <a:pt x="80114" y="22815"/>
                </a:lnTo>
                <a:lnTo>
                  <a:pt x="83885" y="19840"/>
                </a:lnTo>
                <a:lnTo>
                  <a:pt x="88304" y="16904"/>
                </a:lnTo>
                <a:lnTo>
                  <a:pt x="99982" y="9899"/>
                </a:lnTo>
                <a:lnTo>
                  <a:pt x="106659" y="6402"/>
                </a:lnTo>
                <a:lnTo>
                  <a:pt x="111106" y="4135"/>
                </a:lnTo>
                <a:lnTo>
                  <a:pt x="115976" y="2624"/>
                </a:lnTo>
                <a:lnTo>
                  <a:pt x="121128" y="1617"/>
                </a:lnTo>
                <a:lnTo>
                  <a:pt x="126468" y="946"/>
                </a:lnTo>
                <a:lnTo>
                  <a:pt x="130980" y="498"/>
                </a:lnTo>
                <a:lnTo>
                  <a:pt x="134940" y="200"/>
                </a:lnTo>
                <a:lnTo>
                  <a:pt x="138533" y="0"/>
                </a:lnTo>
                <a:lnTo>
                  <a:pt x="142833" y="820"/>
                </a:lnTo>
                <a:lnTo>
                  <a:pt x="147605" y="2320"/>
                </a:lnTo>
                <a:lnTo>
                  <a:pt x="152692" y="4271"/>
                </a:lnTo>
                <a:lnTo>
                  <a:pt x="157035" y="6525"/>
                </a:lnTo>
                <a:lnTo>
                  <a:pt x="160883" y="8980"/>
                </a:lnTo>
                <a:lnTo>
                  <a:pt x="167699" y="14248"/>
                </a:lnTo>
                <a:lnTo>
                  <a:pt x="173903" y="19764"/>
                </a:lnTo>
                <a:lnTo>
                  <a:pt x="182375" y="27931"/>
                </a:lnTo>
                <a:lnTo>
                  <a:pt x="187301" y="32776"/>
                </a:lnTo>
                <a:lnTo>
                  <a:pt x="190586" y="37910"/>
                </a:lnTo>
                <a:lnTo>
                  <a:pt x="194235" y="48695"/>
                </a:lnTo>
                <a:lnTo>
                  <a:pt x="196160" y="54239"/>
                </a:lnTo>
                <a:lnTo>
                  <a:pt x="198397" y="59839"/>
                </a:lnTo>
                <a:lnTo>
                  <a:pt x="200840" y="65478"/>
                </a:lnTo>
                <a:lnTo>
                  <a:pt x="202469" y="72095"/>
                </a:lnTo>
                <a:lnTo>
                  <a:pt x="203555" y="79363"/>
                </a:lnTo>
                <a:lnTo>
                  <a:pt x="204279" y="87066"/>
                </a:lnTo>
                <a:lnTo>
                  <a:pt x="204761" y="95059"/>
                </a:lnTo>
                <a:lnTo>
                  <a:pt x="205297" y="111560"/>
                </a:lnTo>
                <a:lnTo>
                  <a:pt x="204488" y="119961"/>
                </a:lnTo>
                <a:lnTo>
                  <a:pt x="202996" y="128419"/>
                </a:lnTo>
                <a:lnTo>
                  <a:pt x="196345" y="156515"/>
                </a:lnTo>
                <a:lnTo>
                  <a:pt x="193757" y="167076"/>
                </a:lnTo>
                <a:lnTo>
                  <a:pt x="191079" y="176974"/>
                </a:lnTo>
                <a:lnTo>
                  <a:pt x="185564" y="195592"/>
                </a:lnTo>
                <a:lnTo>
                  <a:pt x="174262" y="230827"/>
                </a:lnTo>
                <a:lnTo>
                  <a:pt x="168565" y="248102"/>
                </a:lnTo>
                <a:lnTo>
                  <a:pt x="164760" y="255756"/>
                </a:lnTo>
                <a:lnTo>
                  <a:pt x="160318" y="262764"/>
                </a:lnTo>
                <a:lnTo>
                  <a:pt x="155451" y="269341"/>
                </a:lnTo>
                <a:lnTo>
                  <a:pt x="151255" y="276583"/>
                </a:lnTo>
                <a:lnTo>
                  <a:pt x="147504" y="284269"/>
                </a:lnTo>
                <a:lnTo>
                  <a:pt x="144052" y="292250"/>
                </a:lnTo>
                <a:lnTo>
                  <a:pt x="139845" y="299476"/>
                </a:lnTo>
                <a:lnTo>
                  <a:pt x="135136" y="306198"/>
                </a:lnTo>
                <a:lnTo>
                  <a:pt x="130091" y="312585"/>
                </a:lnTo>
                <a:lnTo>
                  <a:pt x="124823" y="317795"/>
                </a:lnTo>
                <a:lnTo>
                  <a:pt x="119406" y="322221"/>
                </a:lnTo>
                <a:lnTo>
                  <a:pt x="113889" y="326123"/>
                </a:lnTo>
                <a:lnTo>
                  <a:pt x="108307" y="329678"/>
                </a:lnTo>
                <a:lnTo>
                  <a:pt x="102680" y="333001"/>
                </a:lnTo>
                <a:lnTo>
                  <a:pt x="97024" y="336168"/>
                </a:lnTo>
                <a:lnTo>
                  <a:pt x="92300" y="339232"/>
                </a:lnTo>
                <a:lnTo>
                  <a:pt x="88199" y="342228"/>
                </a:lnTo>
                <a:lnTo>
                  <a:pt x="84512" y="345177"/>
                </a:lnTo>
                <a:lnTo>
                  <a:pt x="77876" y="348454"/>
                </a:lnTo>
                <a:lnTo>
                  <a:pt x="70799" y="349910"/>
                </a:lnTo>
                <a:lnTo>
                  <a:pt x="66245" y="350299"/>
                </a:lnTo>
                <a:lnTo>
                  <a:pt x="57057" y="350730"/>
                </a:lnTo>
                <a:lnTo>
                  <a:pt x="49799" y="350922"/>
                </a:lnTo>
                <a:lnTo>
                  <a:pt x="46529" y="350020"/>
                </a:lnTo>
                <a:lnTo>
                  <a:pt x="40357" y="346478"/>
                </a:lnTo>
                <a:lnTo>
                  <a:pt x="36425" y="344201"/>
                </a:lnTo>
                <a:lnTo>
                  <a:pt x="26977" y="339130"/>
                </a:lnTo>
                <a:lnTo>
                  <a:pt x="22742" y="336444"/>
                </a:lnTo>
                <a:lnTo>
                  <a:pt x="18967" y="333701"/>
                </a:lnTo>
                <a:lnTo>
                  <a:pt x="12232" y="328113"/>
                </a:lnTo>
                <a:lnTo>
                  <a:pt x="6064" y="322455"/>
                </a:lnTo>
                <a:lnTo>
                  <a:pt x="4038" y="318660"/>
                </a:lnTo>
                <a:lnTo>
                  <a:pt x="1787" y="309363"/>
                </a:lnTo>
                <a:lnTo>
                  <a:pt x="787" y="298881"/>
                </a:lnTo>
                <a:lnTo>
                  <a:pt x="342" y="288826"/>
                </a:lnTo>
                <a:lnTo>
                  <a:pt x="145" y="281181"/>
                </a:lnTo>
                <a:lnTo>
                  <a:pt x="0" y="255247"/>
                </a:lnTo>
                <a:lnTo>
                  <a:pt x="1901" y="250995"/>
                </a:lnTo>
                <a:lnTo>
                  <a:pt x="9092" y="241190"/>
                </a:lnTo>
                <a:lnTo>
                  <a:pt x="16099" y="233022"/>
                </a:lnTo>
                <a:lnTo>
                  <a:pt x="19300" y="229511"/>
                </a:lnTo>
                <a:lnTo>
                  <a:pt x="23340" y="227170"/>
                </a:lnTo>
                <a:lnTo>
                  <a:pt x="27938" y="225609"/>
                </a:lnTo>
                <a:lnTo>
                  <a:pt x="32908" y="224568"/>
                </a:lnTo>
                <a:lnTo>
                  <a:pt x="37174" y="222922"/>
                </a:lnTo>
                <a:lnTo>
                  <a:pt x="40971" y="220873"/>
                </a:lnTo>
                <a:lnTo>
                  <a:pt x="44454" y="218553"/>
                </a:lnTo>
                <a:lnTo>
                  <a:pt x="48682" y="217007"/>
                </a:lnTo>
                <a:lnTo>
                  <a:pt x="53405" y="215977"/>
                </a:lnTo>
                <a:lnTo>
                  <a:pt x="58459" y="215289"/>
                </a:lnTo>
                <a:lnTo>
                  <a:pt x="63733" y="215784"/>
                </a:lnTo>
                <a:lnTo>
                  <a:pt x="69154" y="217066"/>
                </a:lnTo>
                <a:lnTo>
                  <a:pt x="74673" y="218873"/>
                </a:lnTo>
                <a:lnTo>
                  <a:pt x="80258" y="221030"/>
                </a:lnTo>
                <a:lnTo>
                  <a:pt x="85886" y="223422"/>
                </a:lnTo>
                <a:lnTo>
                  <a:pt x="91542" y="225968"/>
                </a:lnTo>
                <a:lnTo>
                  <a:pt x="97219" y="227665"/>
                </a:lnTo>
                <a:lnTo>
                  <a:pt x="102908" y="228796"/>
                </a:lnTo>
                <a:lnTo>
                  <a:pt x="108606" y="229551"/>
                </a:lnTo>
                <a:lnTo>
                  <a:pt x="114309" y="231959"/>
                </a:lnTo>
                <a:lnTo>
                  <a:pt x="120017" y="235469"/>
                </a:lnTo>
                <a:lnTo>
                  <a:pt x="125727" y="239715"/>
                </a:lnTo>
                <a:lnTo>
                  <a:pt x="131438" y="243498"/>
                </a:lnTo>
                <a:lnTo>
                  <a:pt x="137151" y="246972"/>
                </a:lnTo>
                <a:lnTo>
                  <a:pt x="142865" y="250241"/>
                </a:lnTo>
                <a:lnTo>
                  <a:pt x="154293" y="256412"/>
                </a:lnTo>
                <a:lnTo>
                  <a:pt x="160007" y="259392"/>
                </a:lnTo>
                <a:lnTo>
                  <a:pt x="164769" y="262330"/>
                </a:lnTo>
                <a:lnTo>
                  <a:pt x="168897" y="265242"/>
                </a:lnTo>
                <a:lnTo>
                  <a:pt x="172601" y="268135"/>
                </a:lnTo>
                <a:lnTo>
                  <a:pt x="179257" y="276430"/>
                </a:lnTo>
                <a:lnTo>
                  <a:pt x="182365" y="281310"/>
                </a:lnTo>
                <a:lnTo>
                  <a:pt x="186342" y="285515"/>
                </a:lnTo>
                <a:lnTo>
                  <a:pt x="190898" y="289271"/>
                </a:lnTo>
                <a:lnTo>
                  <a:pt x="195841" y="292727"/>
                </a:lnTo>
                <a:lnTo>
                  <a:pt x="200089" y="295984"/>
                </a:lnTo>
                <a:lnTo>
                  <a:pt x="203873" y="299107"/>
                </a:lnTo>
                <a:lnTo>
                  <a:pt x="210618" y="305118"/>
                </a:lnTo>
                <a:lnTo>
                  <a:pt x="216791" y="310965"/>
                </a:lnTo>
                <a:lnTo>
                  <a:pt x="218818" y="313858"/>
                </a:lnTo>
                <a:lnTo>
                  <a:pt x="221070" y="319611"/>
                </a:lnTo>
                <a:lnTo>
                  <a:pt x="222623" y="321527"/>
                </a:lnTo>
                <a:lnTo>
                  <a:pt x="224611" y="322804"/>
                </a:lnTo>
                <a:lnTo>
                  <a:pt x="231444" y="32535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94"/>
          <p:cNvSpPr/>
          <p:nvPr/>
        </p:nvSpPr>
        <p:spPr>
          <a:xfrm>
            <a:off x="1725929" y="5434965"/>
            <a:ext cx="34291" cy="300038"/>
          </a:xfrm>
          <a:custGeom>
            <a:avLst/>
            <a:gdLst/>
            <a:ahLst/>
            <a:cxnLst/>
            <a:rect l="0" t="0" r="0" b="0"/>
            <a:pathLst>
              <a:path w="34291" h="300038">
                <a:moveTo>
                  <a:pt x="0" y="0"/>
                </a:moveTo>
                <a:lnTo>
                  <a:pt x="0" y="8219"/>
                </a:lnTo>
                <a:lnTo>
                  <a:pt x="953" y="9289"/>
                </a:lnTo>
                <a:lnTo>
                  <a:pt x="4552" y="13019"/>
                </a:lnTo>
                <a:lnTo>
                  <a:pt x="5892" y="16299"/>
                </a:lnTo>
                <a:lnTo>
                  <a:pt x="6786" y="20391"/>
                </a:lnTo>
                <a:lnTo>
                  <a:pt x="7779" y="29065"/>
                </a:lnTo>
                <a:lnTo>
                  <a:pt x="8220" y="36095"/>
                </a:lnTo>
                <a:lnTo>
                  <a:pt x="8416" y="44935"/>
                </a:lnTo>
                <a:lnTo>
                  <a:pt x="8468" y="49959"/>
                </a:lnTo>
                <a:lnTo>
                  <a:pt x="9456" y="56166"/>
                </a:lnTo>
                <a:lnTo>
                  <a:pt x="11066" y="63161"/>
                </a:lnTo>
                <a:lnTo>
                  <a:pt x="13093" y="70683"/>
                </a:lnTo>
                <a:lnTo>
                  <a:pt x="14444" y="77602"/>
                </a:lnTo>
                <a:lnTo>
                  <a:pt x="15344" y="84119"/>
                </a:lnTo>
                <a:lnTo>
                  <a:pt x="15945" y="90369"/>
                </a:lnTo>
                <a:lnTo>
                  <a:pt x="16345" y="97394"/>
                </a:lnTo>
                <a:lnTo>
                  <a:pt x="16790" y="112819"/>
                </a:lnTo>
                <a:lnTo>
                  <a:pt x="17136" y="188631"/>
                </a:lnTo>
                <a:lnTo>
                  <a:pt x="17143" y="209772"/>
                </a:lnTo>
                <a:lnTo>
                  <a:pt x="18096" y="216048"/>
                </a:lnTo>
                <a:lnTo>
                  <a:pt x="19684" y="222137"/>
                </a:lnTo>
                <a:lnTo>
                  <a:pt x="21696" y="228101"/>
                </a:lnTo>
                <a:lnTo>
                  <a:pt x="23036" y="233982"/>
                </a:lnTo>
                <a:lnTo>
                  <a:pt x="23930" y="239808"/>
                </a:lnTo>
                <a:lnTo>
                  <a:pt x="24526" y="245597"/>
                </a:lnTo>
                <a:lnTo>
                  <a:pt x="24923" y="251361"/>
                </a:lnTo>
                <a:lnTo>
                  <a:pt x="25188" y="257109"/>
                </a:lnTo>
                <a:lnTo>
                  <a:pt x="25365" y="262846"/>
                </a:lnTo>
                <a:lnTo>
                  <a:pt x="26435" y="267623"/>
                </a:lnTo>
                <a:lnTo>
                  <a:pt x="28101" y="271761"/>
                </a:lnTo>
                <a:lnTo>
                  <a:pt x="30164" y="275471"/>
                </a:lnTo>
                <a:lnTo>
                  <a:pt x="31540" y="278897"/>
                </a:lnTo>
                <a:lnTo>
                  <a:pt x="32457" y="282134"/>
                </a:lnTo>
                <a:lnTo>
                  <a:pt x="33476" y="288270"/>
                </a:lnTo>
                <a:lnTo>
                  <a:pt x="34130" y="297430"/>
                </a:lnTo>
                <a:lnTo>
                  <a:pt x="34290" y="30003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95"/>
          <p:cNvSpPr/>
          <p:nvPr/>
        </p:nvSpPr>
        <p:spPr>
          <a:xfrm>
            <a:off x="1828800" y="5452110"/>
            <a:ext cx="60008" cy="265748"/>
          </a:xfrm>
          <a:custGeom>
            <a:avLst/>
            <a:gdLst/>
            <a:ahLst/>
            <a:cxnLst/>
            <a:rect l="0" t="0" r="0" b="0"/>
            <a:pathLst>
              <a:path w="60008" h="265748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39" y="9324"/>
                </a:lnTo>
                <a:lnTo>
                  <a:pt x="4550" y="11931"/>
                </a:lnTo>
                <a:lnTo>
                  <a:pt x="6843" y="13669"/>
                </a:lnTo>
                <a:lnTo>
                  <a:pt x="9325" y="14828"/>
                </a:lnTo>
                <a:lnTo>
                  <a:pt x="11931" y="15600"/>
                </a:lnTo>
                <a:lnTo>
                  <a:pt x="13669" y="18020"/>
                </a:lnTo>
                <a:lnTo>
                  <a:pt x="14828" y="21538"/>
                </a:lnTo>
                <a:lnTo>
                  <a:pt x="15600" y="25789"/>
                </a:lnTo>
                <a:lnTo>
                  <a:pt x="17067" y="30528"/>
                </a:lnTo>
                <a:lnTo>
                  <a:pt x="18998" y="35591"/>
                </a:lnTo>
                <a:lnTo>
                  <a:pt x="21238" y="40872"/>
                </a:lnTo>
                <a:lnTo>
                  <a:pt x="26266" y="51820"/>
                </a:lnTo>
                <a:lnTo>
                  <a:pt x="28941" y="57407"/>
                </a:lnTo>
                <a:lnTo>
                  <a:pt x="30724" y="63036"/>
                </a:lnTo>
                <a:lnTo>
                  <a:pt x="31912" y="68694"/>
                </a:lnTo>
                <a:lnTo>
                  <a:pt x="32705" y="74371"/>
                </a:lnTo>
                <a:lnTo>
                  <a:pt x="33233" y="81013"/>
                </a:lnTo>
                <a:lnTo>
                  <a:pt x="33585" y="88298"/>
                </a:lnTo>
                <a:lnTo>
                  <a:pt x="33820" y="96013"/>
                </a:lnTo>
                <a:lnTo>
                  <a:pt x="34929" y="104014"/>
                </a:lnTo>
                <a:lnTo>
                  <a:pt x="36621" y="112205"/>
                </a:lnTo>
                <a:lnTo>
                  <a:pt x="38701" y="120523"/>
                </a:lnTo>
                <a:lnTo>
                  <a:pt x="40088" y="128926"/>
                </a:lnTo>
                <a:lnTo>
                  <a:pt x="41013" y="137386"/>
                </a:lnTo>
                <a:lnTo>
                  <a:pt x="41629" y="145883"/>
                </a:lnTo>
                <a:lnTo>
                  <a:pt x="42040" y="154405"/>
                </a:lnTo>
                <a:lnTo>
                  <a:pt x="42497" y="171494"/>
                </a:lnTo>
                <a:lnTo>
                  <a:pt x="43571" y="179100"/>
                </a:lnTo>
                <a:lnTo>
                  <a:pt x="45240" y="186075"/>
                </a:lnTo>
                <a:lnTo>
                  <a:pt x="54762" y="215508"/>
                </a:lnTo>
                <a:lnTo>
                  <a:pt x="56510" y="221777"/>
                </a:lnTo>
                <a:lnTo>
                  <a:pt x="57676" y="226909"/>
                </a:lnTo>
                <a:lnTo>
                  <a:pt x="58453" y="231283"/>
                </a:lnTo>
                <a:lnTo>
                  <a:pt x="58971" y="236103"/>
                </a:lnTo>
                <a:lnTo>
                  <a:pt x="59316" y="241222"/>
                </a:lnTo>
                <a:lnTo>
                  <a:pt x="59700" y="251037"/>
                </a:lnTo>
                <a:lnTo>
                  <a:pt x="60007" y="26574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96"/>
          <p:cNvSpPr/>
          <p:nvPr/>
        </p:nvSpPr>
        <p:spPr>
          <a:xfrm>
            <a:off x="1665922" y="5392102"/>
            <a:ext cx="248604" cy="68581"/>
          </a:xfrm>
          <a:custGeom>
            <a:avLst/>
            <a:gdLst/>
            <a:ahLst/>
            <a:cxnLst/>
            <a:rect l="0" t="0" r="0" b="0"/>
            <a:pathLst>
              <a:path w="248604" h="68581">
                <a:moveTo>
                  <a:pt x="0" y="68580"/>
                </a:moveTo>
                <a:lnTo>
                  <a:pt x="0" y="64030"/>
                </a:lnTo>
                <a:lnTo>
                  <a:pt x="953" y="62689"/>
                </a:lnTo>
                <a:lnTo>
                  <a:pt x="2540" y="61795"/>
                </a:lnTo>
                <a:lnTo>
                  <a:pt x="6844" y="60802"/>
                </a:lnTo>
                <a:lnTo>
                  <a:pt x="11932" y="60361"/>
                </a:lnTo>
                <a:lnTo>
                  <a:pt x="17368" y="60165"/>
                </a:lnTo>
                <a:lnTo>
                  <a:pt x="28324" y="60054"/>
                </a:lnTo>
                <a:lnTo>
                  <a:pt x="61324" y="60010"/>
                </a:lnTo>
                <a:lnTo>
                  <a:pt x="65648" y="59057"/>
                </a:lnTo>
                <a:lnTo>
                  <a:pt x="70435" y="57469"/>
                </a:lnTo>
                <a:lnTo>
                  <a:pt x="75532" y="55458"/>
                </a:lnTo>
                <a:lnTo>
                  <a:pt x="80835" y="53164"/>
                </a:lnTo>
                <a:lnTo>
                  <a:pt x="91806" y="48077"/>
                </a:lnTo>
                <a:lnTo>
                  <a:pt x="97399" y="46338"/>
                </a:lnTo>
                <a:lnTo>
                  <a:pt x="103033" y="45180"/>
                </a:lnTo>
                <a:lnTo>
                  <a:pt x="108694" y="44407"/>
                </a:lnTo>
                <a:lnTo>
                  <a:pt x="115325" y="42940"/>
                </a:lnTo>
                <a:lnTo>
                  <a:pt x="122603" y="41009"/>
                </a:lnTo>
                <a:lnTo>
                  <a:pt x="130313" y="38769"/>
                </a:lnTo>
                <a:lnTo>
                  <a:pt x="137358" y="37277"/>
                </a:lnTo>
                <a:lnTo>
                  <a:pt x="143959" y="36281"/>
                </a:lnTo>
                <a:lnTo>
                  <a:pt x="150265" y="35617"/>
                </a:lnTo>
                <a:lnTo>
                  <a:pt x="157327" y="34222"/>
                </a:lnTo>
                <a:lnTo>
                  <a:pt x="164892" y="32340"/>
                </a:lnTo>
                <a:lnTo>
                  <a:pt x="172793" y="30132"/>
                </a:lnTo>
                <a:lnTo>
                  <a:pt x="179965" y="27709"/>
                </a:lnTo>
                <a:lnTo>
                  <a:pt x="186652" y="25140"/>
                </a:lnTo>
                <a:lnTo>
                  <a:pt x="193015" y="22475"/>
                </a:lnTo>
                <a:lnTo>
                  <a:pt x="199162" y="19746"/>
                </a:lnTo>
                <a:lnTo>
                  <a:pt x="211071" y="14174"/>
                </a:lnTo>
                <a:lnTo>
                  <a:pt x="216914" y="12306"/>
                </a:lnTo>
                <a:lnTo>
                  <a:pt x="222714" y="11062"/>
                </a:lnTo>
                <a:lnTo>
                  <a:pt x="228486" y="10232"/>
                </a:lnTo>
                <a:lnTo>
                  <a:pt x="233287" y="8726"/>
                </a:lnTo>
                <a:lnTo>
                  <a:pt x="237439" y="6770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97"/>
          <p:cNvSpPr/>
          <p:nvPr/>
        </p:nvSpPr>
        <p:spPr>
          <a:xfrm>
            <a:off x="2085975" y="5434965"/>
            <a:ext cx="180023" cy="239986"/>
          </a:xfrm>
          <a:custGeom>
            <a:avLst/>
            <a:gdLst/>
            <a:ahLst/>
            <a:cxnLst/>
            <a:rect l="0" t="0" r="0" b="0"/>
            <a:pathLst>
              <a:path w="180023" h="239986">
                <a:moveTo>
                  <a:pt x="0" y="0"/>
                </a:moveTo>
                <a:lnTo>
                  <a:pt x="0" y="13019"/>
                </a:lnTo>
                <a:lnTo>
                  <a:pt x="952" y="15346"/>
                </a:lnTo>
                <a:lnTo>
                  <a:pt x="4550" y="20473"/>
                </a:lnTo>
                <a:lnTo>
                  <a:pt x="9325" y="25926"/>
                </a:lnTo>
                <a:lnTo>
                  <a:pt x="14621" y="32478"/>
                </a:lnTo>
                <a:lnTo>
                  <a:pt x="17368" y="36892"/>
                </a:lnTo>
                <a:lnTo>
                  <a:pt x="20151" y="41739"/>
                </a:lnTo>
                <a:lnTo>
                  <a:pt x="22959" y="45924"/>
                </a:lnTo>
                <a:lnTo>
                  <a:pt x="25783" y="49666"/>
                </a:lnTo>
                <a:lnTo>
                  <a:pt x="28618" y="53113"/>
                </a:lnTo>
                <a:lnTo>
                  <a:pt x="31461" y="57316"/>
                </a:lnTo>
                <a:lnTo>
                  <a:pt x="34309" y="62023"/>
                </a:lnTo>
                <a:lnTo>
                  <a:pt x="37160" y="67066"/>
                </a:lnTo>
                <a:lnTo>
                  <a:pt x="39061" y="72333"/>
                </a:lnTo>
                <a:lnTo>
                  <a:pt x="40328" y="77750"/>
                </a:lnTo>
                <a:lnTo>
                  <a:pt x="41172" y="83266"/>
                </a:lnTo>
                <a:lnTo>
                  <a:pt x="42688" y="88848"/>
                </a:lnTo>
                <a:lnTo>
                  <a:pt x="44651" y="94475"/>
                </a:lnTo>
                <a:lnTo>
                  <a:pt x="46912" y="100130"/>
                </a:lnTo>
                <a:lnTo>
                  <a:pt x="48420" y="105806"/>
                </a:lnTo>
                <a:lnTo>
                  <a:pt x="49425" y="111495"/>
                </a:lnTo>
                <a:lnTo>
                  <a:pt x="50095" y="117193"/>
                </a:lnTo>
                <a:lnTo>
                  <a:pt x="51494" y="122896"/>
                </a:lnTo>
                <a:lnTo>
                  <a:pt x="53379" y="128603"/>
                </a:lnTo>
                <a:lnTo>
                  <a:pt x="55588" y="134313"/>
                </a:lnTo>
                <a:lnTo>
                  <a:pt x="57061" y="140024"/>
                </a:lnTo>
                <a:lnTo>
                  <a:pt x="58043" y="145737"/>
                </a:lnTo>
                <a:lnTo>
                  <a:pt x="58698" y="151450"/>
                </a:lnTo>
                <a:lnTo>
                  <a:pt x="59134" y="158117"/>
                </a:lnTo>
                <a:lnTo>
                  <a:pt x="59425" y="165418"/>
                </a:lnTo>
                <a:lnTo>
                  <a:pt x="59892" y="188567"/>
                </a:lnTo>
                <a:lnTo>
                  <a:pt x="60883" y="193339"/>
                </a:lnTo>
                <a:lnTo>
                  <a:pt x="62496" y="198425"/>
                </a:lnTo>
                <a:lnTo>
                  <a:pt x="64524" y="203721"/>
                </a:lnTo>
                <a:lnTo>
                  <a:pt x="65876" y="208204"/>
                </a:lnTo>
                <a:lnTo>
                  <a:pt x="66777" y="212145"/>
                </a:lnTo>
                <a:lnTo>
                  <a:pt x="67378" y="215725"/>
                </a:lnTo>
                <a:lnTo>
                  <a:pt x="66826" y="219064"/>
                </a:lnTo>
                <a:lnTo>
                  <a:pt x="62451" y="228314"/>
                </a:lnTo>
                <a:lnTo>
                  <a:pt x="61093" y="234188"/>
                </a:lnTo>
                <a:lnTo>
                  <a:pt x="60329" y="238299"/>
                </a:lnTo>
                <a:lnTo>
                  <a:pt x="59269" y="238876"/>
                </a:lnTo>
                <a:lnTo>
                  <a:pt x="54179" y="239688"/>
                </a:lnTo>
                <a:lnTo>
                  <a:pt x="51796" y="239985"/>
                </a:lnTo>
                <a:lnTo>
                  <a:pt x="46991" y="235466"/>
                </a:lnTo>
                <a:lnTo>
                  <a:pt x="45614" y="233177"/>
                </a:lnTo>
                <a:lnTo>
                  <a:pt x="44085" y="228094"/>
                </a:lnTo>
                <a:lnTo>
                  <a:pt x="43406" y="222660"/>
                </a:lnTo>
                <a:lnTo>
                  <a:pt x="43225" y="219878"/>
                </a:lnTo>
                <a:lnTo>
                  <a:pt x="42151" y="216117"/>
                </a:lnTo>
                <a:lnTo>
                  <a:pt x="40483" y="211705"/>
                </a:lnTo>
                <a:lnTo>
                  <a:pt x="38418" y="206860"/>
                </a:lnTo>
                <a:lnTo>
                  <a:pt x="33585" y="196395"/>
                </a:lnTo>
                <a:lnTo>
                  <a:pt x="30962" y="190938"/>
                </a:lnTo>
                <a:lnTo>
                  <a:pt x="29214" y="185394"/>
                </a:lnTo>
                <a:lnTo>
                  <a:pt x="28048" y="179793"/>
                </a:lnTo>
                <a:lnTo>
                  <a:pt x="27271" y="174155"/>
                </a:lnTo>
                <a:lnTo>
                  <a:pt x="26753" y="167538"/>
                </a:lnTo>
                <a:lnTo>
                  <a:pt x="26408" y="160269"/>
                </a:lnTo>
                <a:lnTo>
                  <a:pt x="26024" y="145525"/>
                </a:lnTo>
                <a:lnTo>
                  <a:pt x="25729" y="101809"/>
                </a:lnTo>
                <a:lnTo>
                  <a:pt x="26677" y="97400"/>
                </a:lnTo>
                <a:lnTo>
                  <a:pt x="28262" y="92556"/>
                </a:lnTo>
                <a:lnTo>
                  <a:pt x="30271" y="87421"/>
                </a:lnTo>
                <a:lnTo>
                  <a:pt x="32563" y="83046"/>
                </a:lnTo>
                <a:lnTo>
                  <a:pt x="37650" y="75644"/>
                </a:lnTo>
                <a:lnTo>
                  <a:pt x="43085" y="69179"/>
                </a:lnTo>
                <a:lnTo>
                  <a:pt x="45868" y="66122"/>
                </a:lnTo>
                <a:lnTo>
                  <a:pt x="49629" y="64084"/>
                </a:lnTo>
                <a:lnTo>
                  <a:pt x="54041" y="62725"/>
                </a:lnTo>
                <a:lnTo>
                  <a:pt x="58887" y="61819"/>
                </a:lnTo>
                <a:lnTo>
                  <a:pt x="63070" y="60262"/>
                </a:lnTo>
                <a:lnTo>
                  <a:pt x="66812" y="58272"/>
                </a:lnTo>
                <a:lnTo>
                  <a:pt x="70258" y="55993"/>
                </a:lnTo>
                <a:lnTo>
                  <a:pt x="74461" y="53521"/>
                </a:lnTo>
                <a:lnTo>
                  <a:pt x="79168" y="50921"/>
                </a:lnTo>
                <a:lnTo>
                  <a:pt x="84211" y="48235"/>
                </a:lnTo>
                <a:lnTo>
                  <a:pt x="88525" y="46444"/>
                </a:lnTo>
                <a:lnTo>
                  <a:pt x="92355" y="45250"/>
                </a:lnTo>
                <a:lnTo>
                  <a:pt x="95859" y="44454"/>
                </a:lnTo>
                <a:lnTo>
                  <a:pt x="100101" y="43923"/>
                </a:lnTo>
                <a:lnTo>
                  <a:pt x="104834" y="43569"/>
                </a:lnTo>
                <a:lnTo>
                  <a:pt x="109894" y="43333"/>
                </a:lnTo>
                <a:lnTo>
                  <a:pt x="120597" y="43072"/>
                </a:lnTo>
                <a:lnTo>
                  <a:pt x="180022" y="4286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98"/>
          <p:cNvSpPr/>
          <p:nvPr/>
        </p:nvSpPr>
        <p:spPr>
          <a:xfrm>
            <a:off x="2464369" y="5263515"/>
            <a:ext cx="307407" cy="617211"/>
          </a:xfrm>
          <a:custGeom>
            <a:avLst/>
            <a:gdLst/>
            <a:ahLst/>
            <a:cxnLst/>
            <a:rect l="0" t="0" r="0" b="0"/>
            <a:pathLst>
              <a:path w="307407" h="617211">
                <a:moveTo>
                  <a:pt x="195963" y="0"/>
                </a:moveTo>
                <a:lnTo>
                  <a:pt x="171455" y="0"/>
                </a:lnTo>
                <a:lnTo>
                  <a:pt x="166053" y="4551"/>
                </a:lnTo>
                <a:lnTo>
                  <a:pt x="158420" y="11931"/>
                </a:lnTo>
                <a:lnTo>
                  <a:pt x="150126" y="20150"/>
                </a:lnTo>
                <a:lnTo>
                  <a:pt x="141636" y="33169"/>
                </a:lnTo>
                <a:lnTo>
                  <a:pt x="133088" y="44541"/>
                </a:lnTo>
                <a:lnTo>
                  <a:pt x="124839" y="53451"/>
                </a:lnTo>
                <a:lnTo>
                  <a:pt x="115775" y="63761"/>
                </a:lnTo>
                <a:lnTo>
                  <a:pt x="108571" y="74693"/>
                </a:lnTo>
                <a:lnTo>
                  <a:pt x="95233" y="98186"/>
                </a:lnTo>
                <a:lnTo>
                  <a:pt x="85789" y="113170"/>
                </a:lnTo>
                <a:lnTo>
                  <a:pt x="77782" y="126816"/>
                </a:lnTo>
                <a:lnTo>
                  <a:pt x="70095" y="140182"/>
                </a:lnTo>
                <a:lnTo>
                  <a:pt x="60329" y="155648"/>
                </a:lnTo>
                <a:lnTo>
                  <a:pt x="54719" y="169507"/>
                </a:lnTo>
                <a:lnTo>
                  <a:pt x="53223" y="175869"/>
                </a:lnTo>
                <a:lnTo>
                  <a:pt x="46481" y="190559"/>
                </a:lnTo>
                <a:lnTo>
                  <a:pt x="38086" y="206613"/>
                </a:lnTo>
                <a:lnTo>
                  <a:pt x="31181" y="223273"/>
                </a:lnTo>
                <a:lnTo>
                  <a:pt x="24937" y="240202"/>
                </a:lnTo>
                <a:lnTo>
                  <a:pt x="18986" y="256299"/>
                </a:lnTo>
                <a:lnTo>
                  <a:pt x="13166" y="269803"/>
                </a:lnTo>
                <a:lnTo>
                  <a:pt x="9945" y="284695"/>
                </a:lnTo>
                <a:lnTo>
                  <a:pt x="8513" y="300838"/>
                </a:lnTo>
                <a:lnTo>
                  <a:pt x="7877" y="317538"/>
                </a:lnTo>
                <a:lnTo>
                  <a:pt x="7519" y="343005"/>
                </a:lnTo>
                <a:lnTo>
                  <a:pt x="4895" y="357551"/>
                </a:lnTo>
                <a:lnTo>
                  <a:pt x="1507" y="371319"/>
                </a:lnTo>
                <a:lnTo>
                  <a:pt x="0" y="386963"/>
                </a:lnTo>
                <a:lnTo>
                  <a:pt x="1871" y="403441"/>
                </a:lnTo>
                <a:lnTo>
                  <a:pt x="4925" y="419337"/>
                </a:lnTo>
                <a:lnTo>
                  <a:pt x="6282" y="432752"/>
                </a:lnTo>
                <a:lnTo>
                  <a:pt x="9425" y="447604"/>
                </a:lnTo>
                <a:lnTo>
                  <a:pt x="13997" y="462778"/>
                </a:lnTo>
                <a:lnTo>
                  <a:pt x="21926" y="482030"/>
                </a:lnTo>
                <a:lnTo>
                  <a:pt x="31261" y="499799"/>
                </a:lnTo>
                <a:lnTo>
                  <a:pt x="40530" y="511375"/>
                </a:lnTo>
                <a:lnTo>
                  <a:pt x="48459" y="522870"/>
                </a:lnTo>
                <a:lnTo>
                  <a:pt x="56111" y="534329"/>
                </a:lnTo>
                <a:lnTo>
                  <a:pt x="60818" y="540052"/>
                </a:lnTo>
                <a:lnTo>
                  <a:pt x="65862" y="545772"/>
                </a:lnTo>
                <a:lnTo>
                  <a:pt x="71128" y="550538"/>
                </a:lnTo>
                <a:lnTo>
                  <a:pt x="76545" y="554668"/>
                </a:lnTo>
                <a:lnTo>
                  <a:pt x="82061" y="558373"/>
                </a:lnTo>
                <a:lnTo>
                  <a:pt x="87643" y="561796"/>
                </a:lnTo>
                <a:lnTo>
                  <a:pt x="93270" y="565031"/>
                </a:lnTo>
                <a:lnTo>
                  <a:pt x="98926" y="568140"/>
                </a:lnTo>
                <a:lnTo>
                  <a:pt x="105554" y="571164"/>
                </a:lnTo>
                <a:lnTo>
                  <a:pt x="112831" y="574134"/>
                </a:lnTo>
                <a:lnTo>
                  <a:pt x="120539" y="577066"/>
                </a:lnTo>
                <a:lnTo>
                  <a:pt x="127583" y="579973"/>
                </a:lnTo>
                <a:lnTo>
                  <a:pt x="134184" y="582864"/>
                </a:lnTo>
                <a:lnTo>
                  <a:pt x="146598" y="588616"/>
                </a:lnTo>
                <a:lnTo>
                  <a:pt x="158466" y="594347"/>
                </a:lnTo>
                <a:lnTo>
                  <a:pt x="164297" y="596256"/>
                </a:lnTo>
                <a:lnTo>
                  <a:pt x="170090" y="597529"/>
                </a:lnTo>
                <a:lnTo>
                  <a:pt x="175857" y="598377"/>
                </a:lnTo>
                <a:lnTo>
                  <a:pt x="181606" y="599896"/>
                </a:lnTo>
                <a:lnTo>
                  <a:pt x="187344" y="601860"/>
                </a:lnTo>
                <a:lnTo>
                  <a:pt x="193075" y="604123"/>
                </a:lnTo>
                <a:lnTo>
                  <a:pt x="198800" y="605631"/>
                </a:lnTo>
                <a:lnTo>
                  <a:pt x="204522" y="606636"/>
                </a:lnTo>
                <a:lnTo>
                  <a:pt x="210241" y="607307"/>
                </a:lnTo>
                <a:lnTo>
                  <a:pt x="215959" y="608706"/>
                </a:lnTo>
                <a:lnTo>
                  <a:pt x="221676" y="610591"/>
                </a:lnTo>
                <a:lnTo>
                  <a:pt x="227393" y="612801"/>
                </a:lnTo>
                <a:lnTo>
                  <a:pt x="233109" y="614274"/>
                </a:lnTo>
                <a:lnTo>
                  <a:pt x="238824" y="615256"/>
                </a:lnTo>
                <a:lnTo>
                  <a:pt x="244540" y="615911"/>
                </a:lnTo>
                <a:lnTo>
                  <a:pt x="253430" y="616638"/>
                </a:lnTo>
                <a:lnTo>
                  <a:pt x="260556" y="616961"/>
                </a:lnTo>
                <a:lnTo>
                  <a:pt x="266899" y="617105"/>
                </a:lnTo>
                <a:lnTo>
                  <a:pt x="291882" y="617210"/>
                </a:lnTo>
                <a:lnTo>
                  <a:pt x="295152" y="616260"/>
                </a:lnTo>
                <a:lnTo>
                  <a:pt x="298284" y="614675"/>
                </a:lnTo>
                <a:lnTo>
                  <a:pt x="307406" y="60864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99"/>
          <p:cNvSpPr/>
          <p:nvPr/>
        </p:nvSpPr>
        <p:spPr>
          <a:xfrm>
            <a:off x="3123247" y="5289232"/>
            <a:ext cx="162879" cy="171451"/>
          </a:xfrm>
          <a:custGeom>
            <a:avLst/>
            <a:gdLst/>
            <a:ahLst/>
            <a:cxnLst/>
            <a:rect l="0" t="0" r="0" b="0"/>
            <a:pathLst>
              <a:path w="162879" h="171451">
                <a:moveTo>
                  <a:pt x="0" y="0"/>
                </a:moveTo>
                <a:lnTo>
                  <a:pt x="0" y="8468"/>
                </a:lnTo>
                <a:lnTo>
                  <a:pt x="4551" y="8542"/>
                </a:lnTo>
                <a:lnTo>
                  <a:pt x="5891" y="9505"/>
                </a:lnTo>
                <a:lnTo>
                  <a:pt x="6785" y="11099"/>
                </a:lnTo>
                <a:lnTo>
                  <a:pt x="7778" y="15411"/>
                </a:lnTo>
                <a:lnTo>
                  <a:pt x="8219" y="20502"/>
                </a:lnTo>
                <a:lnTo>
                  <a:pt x="9290" y="22240"/>
                </a:lnTo>
                <a:lnTo>
                  <a:pt x="10955" y="23400"/>
                </a:lnTo>
                <a:lnTo>
                  <a:pt x="13019" y="24173"/>
                </a:lnTo>
                <a:lnTo>
                  <a:pt x="17851" y="27571"/>
                </a:lnTo>
                <a:lnTo>
                  <a:pt x="20473" y="29811"/>
                </a:lnTo>
                <a:lnTo>
                  <a:pt x="22221" y="32256"/>
                </a:lnTo>
                <a:lnTo>
                  <a:pt x="24164" y="37514"/>
                </a:lnTo>
                <a:lnTo>
                  <a:pt x="25634" y="40249"/>
                </a:lnTo>
                <a:lnTo>
                  <a:pt x="27567" y="43025"/>
                </a:lnTo>
                <a:lnTo>
                  <a:pt x="29808" y="45829"/>
                </a:lnTo>
                <a:lnTo>
                  <a:pt x="32255" y="48650"/>
                </a:lnTo>
                <a:lnTo>
                  <a:pt x="34838" y="51483"/>
                </a:lnTo>
                <a:lnTo>
                  <a:pt x="37513" y="54325"/>
                </a:lnTo>
                <a:lnTo>
                  <a:pt x="41201" y="57172"/>
                </a:lnTo>
                <a:lnTo>
                  <a:pt x="45565" y="60022"/>
                </a:lnTo>
                <a:lnTo>
                  <a:pt x="50379" y="62875"/>
                </a:lnTo>
                <a:lnTo>
                  <a:pt x="54541" y="65729"/>
                </a:lnTo>
                <a:lnTo>
                  <a:pt x="58268" y="68584"/>
                </a:lnTo>
                <a:lnTo>
                  <a:pt x="61705" y="71441"/>
                </a:lnTo>
                <a:lnTo>
                  <a:pt x="64949" y="74297"/>
                </a:lnTo>
                <a:lnTo>
                  <a:pt x="71094" y="80011"/>
                </a:lnTo>
                <a:lnTo>
                  <a:pt x="84459" y="93134"/>
                </a:lnTo>
                <a:lnTo>
                  <a:pt x="89643" y="97332"/>
                </a:lnTo>
                <a:lnTo>
                  <a:pt x="95005" y="101083"/>
                </a:lnTo>
                <a:lnTo>
                  <a:pt x="100484" y="104536"/>
                </a:lnTo>
                <a:lnTo>
                  <a:pt x="105090" y="107791"/>
                </a:lnTo>
                <a:lnTo>
                  <a:pt x="109112" y="110913"/>
                </a:lnTo>
                <a:lnTo>
                  <a:pt x="112746" y="113947"/>
                </a:lnTo>
                <a:lnTo>
                  <a:pt x="116122" y="116922"/>
                </a:lnTo>
                <a:lnTo>
                  <a:pt x="122412" y="122768"/>
                </a:lnTo>
                <a:lnTo>
                  <a:pt x="134211" y="134282"/>
                </a:lnTo>
                <a:lnTo>
                  <a:pt x="139977" y="140009"/>
                </a:lnTo>
                <a:lnTo>
                  <a:pt x="141896" y="143821"/>
                </a:lnTo>
                <a:lnTo>
                  <a:pt x="143175" y="148269"/>
                </a:lnTo>
                <a:lnTo>
                  <a:pt x="144027" y="153138"/>
                </a:lnTo>
                <a:lnTo>
                  <a:pt x="145548" y="156385"/>
                </a:lnTo>
                <a:lnTo>
                  <a:pt x="147514" y="158549"/>
                </a:lnTo>
                <a:lnTo>
                  <a:pt x="152239" y="161906"/>
                </a:lnTo>
                <a:lnTo>
                  <a:pt x="154833" y="164135"/>
                </a:lnTo>
                <a:lnTo>
                  <a:pt x="162878" y="17145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00"/>
          <p:cNvSpPr/>
          <p:nvPr/>
        </p:nvSpPr>
        <p:spPr>
          <a:xfrm>
            <a:off x="3114675" y="5272087"/>
            <a:ext cx="154305" cy="222886"/>
          </a:xfrm>
          <a:custGeom>
            <a:avLst/>
            <a:gdLst/>
            <a:ahLst/>
            <a:cxnLst/>
            <a:rect l="0" t="0" r="0" b="0"/>
            <a:pathLst>
              <a:path w="154305" h="222886">
                <a:moveTo>
                  <a:pt x="154304" y="0"/>
                </a:moveTo>
                <a:lnTo>
                  <a:pt x="145837" y="0"/>
                </a:lnTo>
                <a:lnTo>
                  <a:pt x="145763" y="4551"/>
                </a:lnTo>
                <a:lnTo>
                  <a:pt x="144800" y="5892"/>
                </a:lnTo>
                <a:lnTo>
                  <a:pt x="143206" y="6785"/>
                </a:lnTo>
                <a:lnTo>
                  <a:pt x="141190" y="7381"/>
                </a:lnTo>
                <a:lnTo>
                  <a:pt x="139847" y="9684"/>
                </a:lnTo>
                <a:lnTo>
                  <a:pt x="138951" y="13123"/>
                </a:lnTo>
                <a:lnTo>
                  <a:pt x="138354" y="17321"/>
                </a:lnTo>
                <a:lnTo>
                  <a:pt x="137003" y="22025"/>
                </a:lnTo>
                <a:lnTo>
                  <a:pt x="135150" y="27066"/>
                </a:lnTo>
                <a:lnTo>
                  <a:pt x="132962" y="32332"/>
                </a:lnTo>
                <a:lnTo>
                  <a:pt x="130551" y="37747"/>
                </a:lnTo>
                <a:lnTo>
                  <a:pt x="125333" y="48844"/>
                </a:lnTo>
                <a:lnTo>
                  <a:pt x="117039" y="65802"/>
                </a:lnTo>
                <a:lnTo>
                  <a:pt x="113269" y="71490"/>
                </a:lnTo>
                <a:lnTo>
                  <a:pt x="108850" y="77188"/>
                </a:lnTo>
                <a:lnTo>
                  <a:pt x="103999" y="82891"/>
                </a:lnTo>
                <a:lnTo>
                  <a:pt x="99812" y="89551"/>
                </a:lnTo>
                <a:lnTo>
                  <a:pt x="96069" y="96848"/>
                </a:lnTo>
                <a:lnTo>
                  <a:pt x="92621" y="104571"/>
                </a:lnTo>
                <a:lnTo>
                  <a:pt x="88417" y="111624"/>
                </a:lnTo>
                <a:lnTo>
                  <a:pt x="83710" y="118231"/>
                </a:lnTo>
                <a:lnTo>
                  <a:pt x="78666" y="124541"/>
                </a:lnTo>
                <a:lnTo>
                  <a:pt x="73399" y="131604"/>
                </a:lnTo>
                <a:lnTo>
                  <a:pt x="62467" y="147074"/>
                </a:lnTo>
                <a:lnTo>
                  <a:pt x="57837" y="153294"/>
                </a:lnTo>
                <a:lnTo>
                  <a:pt x="53798" y="158393"/>
                </a:lnTo>
                <a:lnTo>
                  <a:pt x="50152" y="162746"/>
                </a:lnTo>
                <a:lnTo>
                  <a:pt x="46770" y="167552"/>
                </a:lnTo>
                <a:lnTo>
                  <a:pt x="43562" y="172661"/>
                </a:lnTo>
                <a:lnTo>
                  <a:pt x="40471" y="177972"/>
                </a:lnTo>
                <a:lnTo>
                  <a:pt x="36506" y="183419"/>
                </a:lnTo>
                <a:lnTo>
                  <a:pt x="31957" y="188954"/>
                </a:lnTo>
                <a:lnTo>
                  <a:pt x="22775" y="199232"/>
                </a:lnTo>
                <a:lnTo>
                  <a:pt x="15519" y="206975"/>
                </a:lnTo>
                <a:lnTo>
                  <a:pt x="13204" y="210373"/>
                </a:lnTo>
                <a:lnTo>
                  <a:pt x="10631" y="216689"/>
                </a:lnTo>
                <a:lnTo>
                  <a:pt x="8992" y="218755"/>
                </a:lnTo>
                <a:lnTo>
                  <a:pt x="6947" y="220132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01"/>
          <p:cNvSpPr/>
          <p:nvPr/>
        </p:nvSpPr>
        <p:spPr>
          <a:xfrm>
            <a:off x="2814637" y="5546407"/>
            <a:ext cx="694373" cy="15399"/>
          </a:xfrm>
          <a:custGeom>
            <a:avLst/>
            <a:gdLst/>
            <a:ahLst/>
            <a:cxnLst/>
            <a:rect l="0" t="0" r="0" b="0"/>
            <a:pathLst>
              <a:path w="694373" h="15399">
                <a:moveTo>
                  <a:pt x="0" y="0"/>
                </a:moveTo>
                <a:lnTo>
                  <a:pt x="36912" y="0"/>
                </a:lnTo>
                <a:lnTo>
                  <a:pt x="39848" y="953"/>
                </a:lnTo>
                <a:lnTo>
                  <a:pt x="42758" y="2540"/>
                </a:lnTo>
                <a:lnTo>
                  <a:pt x="45650" y="4551"/>
                </a:lnTo>
                <a:lnTo>
                  <a:pt x="49484" y="5892"/>
                </a:lnTo>
                <a:lnTo>
                  <a:pt x="53944" y="6785"/>
                </a:lnTo>
                <a:lnTo>
                  <a:pt x="58823" y="7381"/>
                </a:lnTo>
                <a:lnTo>
                  <a:pt x="63980" y="7778"/>
                </a:lnTo>
                <a:lnTo>
                  <a:pt x="74791" y="8219"/>
                </a:lnTo>
                <a:lnTo>
                  <a:pt x="91587" y="8468"/>
                </a:lnTo>
                <a:lnTo>
                  <a:pt x="205784" y="8572"/>
                </a:lnTo>
                <a:lnTo>
                  <a:pt x="215295" y="9525"/>
                </a:lnTo>
                <a:lnTo>
                  <a:pt x="225445" y="11112"/>
                </a:lnTo>
                <a:lnTo>
                  <a:pt x="236021" y="13124"/>
                </a:lnTo>
                <a:lnTo>
                  <a:pt x="245930" y="14464"/>
                </a:lnTo>
                <a:lnTo>
                  <a:pt x="255393" y="15358"/>
                </a:lnTo>
                <a:lnTo>
                  <a:pt x="273528" y="15398"/>
                </a:lnTo>
                <a:lnTo>
                  <a:pt x="282365" y="14075"/>
                </a:lnTo>
                <a:lnTo>
                  <a:pt x="291113" y="12242"/>
                </a:lnTo>
                <a:lnTo>
                  <a:pt x="300755" y="11018"/>
                </a:lnTo>
                <a:lnTo>
                  <a:pt x="310993" y="10203"/>
                </a:lnTo>
                <a:lnTo>
                  <a:pt x="321629" y="9660"/>
                </a:lnTo>
                <a:lnTo>
                  <a:pt x="346146" y="9056"/>
                </a:lnTo>
                <a:lnTo>
                  <a:pt x="431171" y="8601"/>
                </a:lnTo>
                <a:lnTo>
                  <a:pt x="442705" y="7639"/>
                </a:lnTo>
                <a:lnTo>
                  <a:pt x="454204" y="6045"/>
                </a:lnTo>
                <a:lnTo>
                  <a:pt x="465680" y="4030"/>
                </a:lnTo>
                <a:lnTo>
                  <a:pt x="476188" y="2687"/>
                </a:lnTo>
                <a:lnTo>
                  <a:pt x="486051" y="1791"/>
                </a:lnTo>
                <a:lnTo>
                  <a:pt x="495484" y="1194"/>
                </a:lnTo>
                <a:lnTo>
                  <a:pt x="505583" y="796"/>
                </a:lnTo>
                <a:lnTo>
                  <a:pt x="537046" y="236"/>
                </a:lnTo>
                <a:lnTo>
                  <a:pt x="694372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02"/>
          <p:cNvSpPr/>
          <p:nvPr/>
        </p:nvSpPr>
        <p:spPr>
          <a:xfrm>
            <a:off x="2995860" y="3797617"/>
            <a:ext cx="67337" cy="75844"/>
          </a:xfrm>
          <a:custGeom>
            <a:avLst/>
            <a:gdLst/>
            <a:ahLst/>
            <a:cxnLst/>
            <a:rect l="0" t="0" r="0" b="0"/>
            <a:pathLst>
              <a:path w="67337" h="75844">
                <a:moveTo>
                  <a:pt x="15944" y="8573"/>
                </a:moveTo>
                <a:lnTo>
                  <a:pt x="8564" y="8573"/>
                </a:lnTo>
                <a:lnTo>
                  <a:pt x="8166" y="9525"/>
                </a:lnTo>
                <a:lnTo>
                  <a:pt x="7902" y="11112"/>
                </a:lnTo>
                <a:lnTo>
                  <a:pt x="7725" y="13124"/>
                </a:lnTo>
                <a:lnTo>
                  <a:pt x="7607" y="15416"/>
                </a:lnTo>
                <a:lnTo>
                  <a:pt x="7477" y="20504"/>
                </a:lnTo>
                <a:lnTo>
                  <a:pt x="6489" y="23195"/>
                </a:lnTo>
                <a:lnTo>
                  <a:pt x="4878" y="25941"/>
                </a:lnTo>
                <a:lnTo>
                  <a:pt x="2852" y="28724"/>
                </a:lnTo>
                <a:lnTo>
                  <a:pt x="1501" y="31532"/>
                </a:lnTo>
                <a:lnTo>
                  <a:pt x="601" y="34356"/>
                </a:lnTo>
                <a:lnTo>
                  <a:pt x="0" y="37191"/>
                </a:lnTo>
                <a:lnTo>
                  <a:pt x="553" y="40035"/>
                </a:lnTo>
                <a:lnTo>
                  <a:pt x="1873" y="42882"/>
                </a:lnTo>
                <a:lnTo>
                  <a:pt x="3706" y="45733"/>
                </a:lnTo>
                <a:lnTo>
                  <a:pt x="4928" y="48586"/>
                </a:lnTo>
                <a:lnTo>
                  <a:pt x="5743" y="51441"/>
                </a:lnTo>
                <a:lnTo>
                  <a:pt x="7050" y="58315"/>
                </a:lnTo>
                <a:lnTo>
                  <a:pt x="7157" y="59832"/>
                </a:lnTo>
                <a:lnTo>
                  <a:pt x="7229" y="61796"/>
                </a:lnTo>
                <a:lnTo>
                  <a:pt x="7344" y="67240"/>
                </a:lnTo>
                <a:lnTo>
                  <a:pt x="8306" y="68639"/>
                </a:lnTo>
                <a:lnTo>
                  <a:pt x="9899" y="70525"/>
                </a:lnTo>
                <a:lnTo>
                  <a:pt x="11914" y="72734"/>
                </a:lnTo>
                <a:lnTo>
                  <a:pt x="14210" y="74207"/>
                </a:lnTo>
                <a:lnTo>
                  <a:pt x="16693" y="75189"/>
                </a:lnTo>
                <a:lnTo>
                  <a:pt x="19301" y="75843"/>
                </a:lnTo>
                <a:lnTo>
                  <a:pt x="21992" y="75327"/>
                </a:lnTo>
                <a:lnTo>
                  <a:pt x="24739" y="74031"/>
                </a:lnTo>
                <a:lnTo>
                  <a:pt x="31440" y="69657"/>
                </a:lnTo>
                <a:lnTo>
                  <a:pt x="32942" y="69298"/>
                </a:lnTo>
                <a:lnTo>
                  <a:pt x="34896" y="69058"/>
                </a:lnTo>
                <a:lnTo>
                  <a:pt x="37151" y="68899"/>
                </a:lnTo>
                <a:lnTo>
                  <a:pt x="39608" y="67840"/>
                </a:lnTo>
                <a:lnTo>
                  <a:pt x="42197" y="66182"/>
                </a:lnTo>
                <a:lnTo>
                  <a:pt x="44876" y="64124"/>
                </a:lnTo>
                <a:lnTo>
                  <a:pt x="47615" y="61799"/>
                </a:lnTo>
                <a:lnTo>
                  <a:pt x="50393" y="59297"/>
                </a:lnTo>
                <a:lnTo>
                  <a:pt x="56020" y="53976"/>
                </a:lnTo>
                <a:lnTo>
                  <a:pt x="65695" y="44514"/>
                </a:lnTo>
                <a:lnTo>
                  <a:pt x="66257" y="43011"/>
                </a:lnTo>
                <a:lnTo>
                  <a:pt x="66631" y="41057"/>
                </a:lnTo>
                <a:lnTo>
                  <a:pt x="66880" y="38801"/>
                </a:lnTo>
                <a:lnTo>
                  <a:pt x="67047" y="36345"/>
                </a:lnTo>
                <a:lnTo>
                  <a:pt x="67158" y="33755"/>
                </a:lnTo>
                <a:lnTo>
                  <a:pt x="67281" y="28337"/>
                </a:lnTo>
                <a:lnTo>
                  <a:pt x="67336" y="22754"/>
                </a:lnTo>
                <a:lnTo>
                  <a:pt x="66398" y="19932"/>
                </a:lnTo>
                <a:lnTo>
                  <a:pt x="64820" y="17098"/>
                </a:lnTo>
                <a:lnTo>
                  <a:pt x="62816" y="14256"/>
                </a:lnTo>
                <a:lnTo>
                  <a:pt x="60527" y="11409"/>
                </a:lnTo>
                <a:lnTo>
                  <a:pt x="58049" y="8559"/>
                </a:lnTo>
                <a:lnTo>
                  <a:pt x="51778" y="1691"/>
                </a:lnTo>
                <a:lnTo>
                  <a:pt x="50311" y="1127"/>
                </a:lnTo>
                <a:lnTo>
                  <a:pt x="48380" y="751"/>
                </a:lnTo>
                <a:lnTo>
                  <a:pt x="46141" y="501"/>
                </a:lnTo>
                <a:lnTo>
                  <a:pt x="43695" y="334"/>
                </a:lnTo>
                <a:lnTo>
                  <a:pt x="41113" y="223"/>
                </a:lnTo>
                <a:lnTo>
                  <a:pt x="3309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03"/>
          <p:cNvSpPr/>
          <p:nvPr/>
        </p:nvSpPr>
        <p:spPr>
          <a:xfrm>
            <a:off x="3392649" y="5169333"/>
            <a:ext cx="64923" cy="94173"/>
          </a:xfrm>
          <a:custGeom>
            <a:avLst/>
            <a:gdLst/>
            <a:ahLst/>
            <a:cxnLst/>
            <a:rect l="0" t="0" r="0" b="0"/>
            <a:pathLst>
              <a:path w="64923" h="94173">
                <a:moveTo>
                  <a:pt x="22063" y="17029"/>
                </a:moveTo>
                <a:lnTo>
                  <a:pt x="14682" y="24410"/>
                </a:lnTo>
                <a:lnTo>
                  <a:pt x="14285" y="25759"/>
                </a:lnTo>
                <a:lnTo>
                  <a:pt x="14020" y="27612"/>
                </a:lnTo>
                <a:lnTo>
                  <a:pt x="13844" y="29800"/>
                </a:lnTo>
                <a:lnTo>
                  <a:pt x="12773" y="32210"/>
                </a:lnTo>
                <a:lnTo>
                  <a:pt x="11107" y="34770"/>
                </a:lnTo>
                <a:lnTo>
                  <a:pt x="9044" y="37429"/>
                </a:lnTo>
                <a:lnTo>
                  <a:pt x="7669" y="40154"/>
                </a:lnTo>
                <a:lnTo>
                  <a:pt x="6752" y="42924"/>
                </a:lnTo>
                <a:lnTo>
                  <a:pt x="6140" y="45722"/>
                </a:lnTo>
                <a:lnTo>
                  <a:pt x="5733" y="48540"/>
                </a:lnTo>
                <a:lnTo>
                  <a:pt x="5461" y="51371"/>
                </a:lnTo>
                <a:lnTo>
                  <a:pt x="5280" y="54212"/>
                </a:lnTo>
                <a:lnTo>
                  <a:pt x="5079" y="59907"/>
                </a:lnTo>
                <a:lnTo>
                  <a:pt x="5025" y="62760"/>
                </a:lnTo>
                <a:lnTo>
                  <a:pt x="4037" y="64661"/>
                </a:lnTo>
                <a:lnTo>
                  <a:pt x="2425" y="65929"/>
                </a:lnTo>
                <a:lnTo>
                  <a:pt x="399" y="66774"/>
                </a:lnTo>
                <a:lnTo>
                  <a:pt x="0" y="68290"/>
                </a:lnTo>
                <a:lnTo>
                  <a:pt x="687" y="70253"/>
                </a:lnTo>
                <a:lnTo>
                  <a:pt x="2097" y="72514"/>
                </a:lnTo>
                <a:lnTo>
                  <a:pt x="3037" y="74974"/>
                </a:lnTo>
                <a:lnTo>
                  <a:pt x="3664" y="77567"/>
                </a:lnTo>
                <a:lnTo>
                  <a:pt x="4671" y="84021"/>
                </a:lnTo>
                <a:lnTo>
                  <a:pt x="4753" y="85503"/>
                </a:lnTo>
                <a:lnTo>
                  <a:pt x="4845" y="89689"/>
                </a:lnTo>
                <a:lnTo>
                  <a:pt x="5822" y="91186"/>
                </a:lnTo>
                <a:lnTo>
                  <a:pt x="7426" y="92185"/>
                </a:lnTo>
                <a:lnTo>
                  <a:pt x="9447" y="92850"/>
                </a:lnTo>
                <a:lnTo>
                  <a:pt x="11747" y="93294"/>
                </a:lnTo>
                <a:lnTo>
                  <a:pt x="14233" y="93590"/>
                </a:lnTo>
                <a:lnTo>
                  <a:pt x="20516" y="94065"/>
                </a:lnTo>
                <a:lnTo>
                  <a:pt x="23916" y="94130"/>
                </a:lnTo>
                <a:lnTo>
                  <a:pt x="29308" y="94172"/>
                </a:lnTo>
                <a:lnTo>
                  <a:pt x="30703" y="93222"/>
                </a:lnTo>
                <a:lnTo>
                  <a:pt x="32586" y="91637"/>
                </a:lnTo>
                <a:lnTo>
                  <a:pt x="34793" y="89628"/>
                </a:lnTo>
                <a:lnTo>
                  <a:pt x="39786" y="84855"/>
                </a:lnTo>
                <a:lnTo>
                  <a:pt x="59244" y="65563"/>
                </a:lnTo>
                <a:lnTo>
                  <a:pt x="61138" y="61767"/>
                </a:lnTo>
                <a:lnTo>
                  <a:pt x="62400" y="57332"/>
                </a:lnTo>
                <a:lnTo>
                  <a:pt x="63242" y="52470"/>
                </a:lnTo>
                <a:lnTo>
                  <a:pt x="63803" y="48277"/>
                </a:lnTo>
                <a:lnTo>
                  <a:pt x="64177" y="44528"/>
                </a:lnTo>
                <a:lnTo>
                  <a:pt x="64778" y="36219"/>
                </a:lnTo>
                <a:lnTo>
                  <a:pt x="64912" y="19592"/>
                </a:lnTo>
                <a:lnTo>
                  <a:pt x="64922" y="13238"/>
                </a:lnTo>
                <a:lnTo>
                  <a:pt x="63971" y="11644"/>
                </a:lnTo>
                <a:lnTo>
                  <a:pt x="62384" y="10581"/>
                </a:lnTo>
                <a:lnTo>
                  <a:pt x="60373" y="9874"/>
                </a:lnTo>
                <a:lnTo>
                  <a:pt x="58081" y="8449"/>
                </a:lnTo>
                <a:lnTo>
                  <a:pt x="55600" y="6546"/>
                </a:lnTo>
                <a:lnTo>
                  <a:pt x="49325" y="1201"/>
                </a:lnTo>
                <a:lnTo>
                  <a:pt x="47858" y="761"/>
                </a:lnTo>
                <a:lnTo>
                  <a:pt x="45927" y="469"/>
                </a:lnTo>
                <a:lnTo>
                  <a:pt x="43687" y="275"/>
                </a:lnTo>
                <a:lnTo>
                  <a:pt x="41242" y="144"/>
                </a:lnTo>
                <a:lnTo>
                  <a:pt x="35984" y="0"/>
                </a:lnTo>
                <a:lnTo>
                  <a:pt x="34201" y="914"/>
                </a:lnTo>
                <a:lnTo>
                  <a:pt x="33013" y="2476"/>
                </a:lnTo>
                <a:lnTo>
                  <a:pt x="30635" y="845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04"/>
          <p:cNvSpPr/>
          <p:nvPr/>
        </p:nvSpPr>
        <p:spPr>
          <a:xfrm>
            <a:off x="2900362" y="5653224"/>
            <a:ext cx="154261" cy="210367"/>
          </a:xfrm>
          <a:custGeom>
            <a:avLst/>
            <a:gdLst/>
            <a:ahLst/>
            <a:cxnLst/>
            <a:rect l="0" t="0" r="0" b="0"/>
            <a:pathLst>
              <a:path w="154261" h="210367">
                <a:moveTo>
                  <a:pt x="8573" y="56061"/>
                </a:moveTo>
                <a:lnTo>
                  <a:pt x="8573" y="48679"/>
                </a:lnTo>
                <a:lnTo>
                  <a:pt x="13123" y="43290"/>
                </a:lnTo>
                <a:lnTo>
                  <a:pt x="17898" y="38320"/>
                </a:lnTo>
                <a:lnTo>
                  <a:pt x="20504" y="35661"/>
                </a:lnTo>
                <a:lnTo>
                  <a:pt x="24147" y="32936"/>
                </a:lnTo>
                <a:lnTo>
                  <a:pt x="28481" y="30167"/>
                </a:lnTo>
                <a:lnTo>
                  <a:pt x="33275" y="27368"/>
                </a:lnTo>
                <a:lnTo>
                  <a:pt x="37423" y="25502"/>
                </a:lnTo>
                <a:lnTo>
                  <a:pt x="41141" y="24258"/>
                </a:lnTo>
                <a:lnTo>
                  <a:pt x="44572" y="23429"/>
                </a:lnTo>
                <a:lnTo>
                  <a:pt x="47812" y="21924"/>
                </a:lnTo>
                <a:lnTo>
                  <a:pt x="50925" y="19968"/>
                </a:lnTo>
                <a:lnTo>
                  <a:pt x="53953" y="17712"/>
                </a:lnTo>
                <a:lnTo>
                  <a:pt x="57876" y="15254"/>
                </a:lnTo>
                <a:lnTo>
                  <a:pt x="62397" y="12664"/>
                </a:lnTo>
                <a:lnTo>
                  <a:pt x="67315" y="9984"/>
                </a:lnTo>
                <a:lnTo>
                  <a:pt x="71547" y="8198"/>
                </a:lnTo>
                <a:lnTo>
                  <a:pt x="75320" y="7007"/>
                </a:lnTo>
                <a:lnTo>
                  <a:pt x="78789" y="6214"/>
                </a:lnTo>
                <a:lnTo>
                  <a:pt x="83006" y="4732"/>
                </a:lnTo>
                <a:lnTo>
                  <a:pt x="87722" y="2791"/>
                </a:lnTo>
                <a:lnTo>
                  <a:pt x="92771" y="546"/>
                </a:lnTo>
                <a:lnTo>
                  <a:pt x="98043" y="0"/>
                </a:lnTo>
                <a:lnTo>
                  <a:pt x="103462" y="589"/>
                </a:lnTo>
                <a:lnTo>
                  <a:pt x="108979" y="1935"/>
                </a:lnTo>
                <a:lnTo>
                  <a:pt x="113611" y="2832"/>
                </a:lnTo>
                <a:lnTo>
                  <a:pt x="117650" y="3430"/>
                </a:lnTo>
                <a:lnTo>
                  <a:pt x="121296" y="3829"/>
                </a:lnTo>
                <a:lnTo>
                  <a:pt x="123727" y="5047"/>
                </a:lnTo>
                <a:lnTo>
                  <a:pt x="125347" y="6812"/>
                </a:lnTo>
                <a:lnTo>
                  <a:pt x="126427" y="8941"/>
                </a:lnTo>
                <a:lnTo>
                  <a:pt x="127627" y="13846"/>
                </a:lnTo>
                <a:lnTo>
                  <a:pt x="128161" y="19201"/>
                </a:lnTo>
                <a:lnTo>
                  <a:pt x="128398" y="24756"/>
                </a:lnTo>
                <a:lnTo>
                  <a:pt x="127508" y="27571"/>
                </a:lnTo>
                <a:lnTo>
                  <a:pt x="123980" y="33238"/>
                </a:lnTo>
                <a:lnTo>
                  <a:pt x="119237" y="38932"/>
                </a:lnTo>
                <a:lnTo>
                  <a:pt x="116639" y="41784"/>
                </a:lnTo>
                <a:lnTo>
                  <a:pt x="113954" y="45590"/>
                </a:lnTo>
                <a:lnTo>
                  <a:pt x="111212" y="50033"/>
                </a:lnTo>
                <a:lnTo>
                  <a:pt x="108432" y="54900"/>
                </a:lnTo>
                <a:lnTo>
                  <a:pt x="105625" y="59097"/>
                </a:lnTo>
                <a:lnTo>
                  <a:pt x="102802" y="62848"/>
                </a:lnTo>
                <a:lnTo>
                  <a:pt x="99967" y="66300"/>
                </a:lnTo>
                <a:lnTo>
                  <a:pt x="97125" y="69554"/>
                </a:lnTo>
                <a:lnTo>
                  <a:pt x="94277" y="72677"/>
                </a:lnTo>
                <a:lnTo>
                  <a:pt x="91427" y="75710"/>
                </a:lnTo>
                <a:lnTo>
                  <a:pt x="89526" y="78685"/>
                </a:lnTo>
                <a:lnTo>
                  <a:pt x="87414" y="84531"/>
                </a:lnTo>
                <a:lnTo>
                  <a:pt x="85899" y="86471"/>
                </a:lnTo>
                <a:lnTo>
                  <a:pt x="83936" y="87764"/>
                </a:lnTo>
                <a:lnTo>
                  <a:pt x="81675" y="88627"/>
                </a:lnTo>
                <a:lnTo>
                  <a:pt x="79215" y="90154"/>
                </a:lnTo>
                <a:lnTo>
                  <a:pt x="76622" y="92124"/>
                </a:lnTo>
                <a:lnTo>
                  <a:pt x="68719" y="98805"/>
                </a:lnTo>
                <a:lnTo>
                  <a:pt x="73172" y="98888"/>
                </a:lnTo>
                <a:lnTo>
                  <a:pt x="80524" y="98913"/>
                </a:lnTo>
                <a:lnTo>
                  <a:pt x="83210" y="97964"/>
                </a:lnTo>
                <a:lnTo>
                  <a:pt x="85953" y="96379"/>
                </a:lnTo>
                <a:lnTo>
                  <a:pt x="88735" y="94370"/>
                </a:lnTo>
                <a:lnTo>
                  <a:pt x="91541" y="93029"/>
                </a:lnTo>
                <a:lnTo>
                  <a:pt x="94365" y="92137"/>
                </a:lnTo>
                <a:lnTo>
                  <a:pt x="97200" y="91542"/>
                </a:lnTo>
                <a:lnTo>
                  <a:pt x="100043" y="91144"/>
                </a:lnTo>
                <a:lnTo>
                  <a:pt x="102890" y="90880"/>
                </a:lnTo>
                <a:lnTo>
                  <a:pt x="105741" y="90703"/>
                </a:lnTo>
                <a:lnTo>
                  <a:pt x="113988" y="90507"/>
                </a:lnTo>
                <a:lnTo>
                  <a:pt x="130255" y="90382"/>
                </a:lnTo>
                <a:lnTo>
                  <a:pt x="133509" y="91324"/>
                </a:lnTo>
                <a:lnTo>
                  <a:pt x="136631" y="92905"/>
                </a:lnTo>
                <a:lnTo>
                  <a:pt x="139665" y="94911"/>
                </a:lnTo>
                <a:lnTo>
                  <a:pt x="142640" y="96248"/>
                </a:lnTo>
                <a:lnTo>
                  <a:pt x="145576" y="97140"/>
                </a:lnTo>
                <a:lnTo>
                  <a:pt x="148485" y="97734"/>
                </a:lnTo>
                <a:lnTo>
                  <a:pt x="150425" y="99083"/>
                </a:lnTo>
                <a:lnTo>
                  <a:pt x="151719" y="100935"/>
                </a:lnTo>
                <a:lnTo>
                  <a:pt x="153155" y="105532"/>
                </a:lnTo>
                <a:lnTo>
                  <a:pt x="153794" y="110750"/>
                </a:lnTo>
                <a:lnTo>
                  <a:pt x="154078" y="116245"/>
                </a:lnTo>
                <a:lnTo>
                  <a:pt x="154204" y="121862"/>
                </a:lnTo>
                <a:lnTo>
                  <a:pt x="154260" y="127533"/>
                </a:lnTo>
                <a:lnTo>
                  <a:pt x="153323" y="130379"/>
                </a:lnTo>
                <a:lnTo>
                  <a:pt x="149741" y="136081"/>
                </a:lnTo>
                <a:lnTo>
                  <a:pt x="144974" y="141790"/>
                </a:lnTo>
                <a:lnTo>
                  <a:pt x="142369" y="144646"/>
                </a:lnTo>
                <a:lnTo>
                  <a:pt x="136935" y="150360"/>
                </a:lnTo>
                <a:lnTo>
                  <a:pt x="134153" y="153216"/>
                </a:lnTo>
                <a:lnTo>
                  <a:pt x="130393" y="156074"/>
                </a:lnTo>
                <a:lnTo>
                  <a:pt x="125981" y="158931"/>
                </a:lnTo>
                <a:lnTo>
                  <a:pt x="121135" y="161788"/>
                </a:lnTo>
                <a:lnTo>
                  <a:pt x="115999" y="164646"/>
                </a:lnTo>
                <a:lnTo>
                  <a:pt x="105213" y="170360"/>
                </a:lnTo>
                <a:lnTo>
                  <a:pt x="100622" y="173218"/>
                </a:lnTo>
                <a:lnTo>
                  <a:pt x="96609" y="176076"/>
                </a:lnTo>
                <a:lnTo>
                  <a:pt x="92981" y="178933"/>
                </a:lnTo>
                <a:lnTo>
                  <a:pt x="88657" y="181791"/>
                </a:lnTo>
                <a:lnTo>
                  <a:pt x="83870" y="184648"/>
                </a:lnTo>
                <a:lnTo>
                  <a:pt x="78773" y="187505"/>
                </a:lnTo>
                <a:lnTo>
                  <a:pt x="68030" y="193221"/>
                </a:lnTo>
                <a:lnTo>
                  <a:pt x="62499" y="196078"/>
                </a:lnTo>
                <a:lnTo>
                  <a:pt x="57858" y="197983"/>
                </a:lnTo>
                <a:lnTo>
                  <a:pt x="53812" y="199254"/>
                </a:lnTo>
                <a:lnTo>
                  <a:pt x="50162" y="200100"/>
                </a:lnTo>
                <a:lnTo>
                  <a:pt x="45824" y="201617"/>
                </a:lnTo>
                <a:lnTo>
                  <a:pt x="41027" y="203580"/>
                </a:lnTo>
                <a:lnTo>
                  <a:pt x="35924" y="205842"/>
                </a:lnTo>
                <a:lnTo>
                  <a:pt x="31569" y="207350"/>
                </a:lnTo>
                <a:lnTo>
                  <a:pt x="27714" y="208355"/>
                </a:lnTo>
                <a:lnTo>
                  <a:pt x="24191" y="209025"/>
                </a:lnTo>
                <a:lnTo>
                  <a:pt x="20890" y="209472"/>
                </a:lnTo>
                <a:lnTo>
                  <a:pt x="17737" y="209770"/>
                </a:lnTo>
                <a:lnTo>
                  <a:pt x="10383" y="210248"/>
                </a:lnTo>
                <a:lnTo>
                  <a:pt x="6837" y="210313"/>
                </a:lnTo>
                <a:lnTo>
                  <a:pt x="0" y="21036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05"/>
          <p:cNvSpPr/>
          <p:nvPr/>
        </p:nvSpPr>
        <p:spPr>
          <a:xfrm>
            <a:off x="3158836" y="5674995"/>
            <a:ext cx="161440" cy="197168"/>
          </a:xfrm>
          <a:custGeom>
            <a:avLst/>
            <a:gdLst/>
            <a:ahLst/>
            <a:cxnLst/>
            <a:rect l="0" t="0" r="0" b="0"/>
            <a:pathLst>
              <a:path w="161440" h="197168">
                <a:moveTo>
                  <a:pt x="41564" y="0"/>
                </a:moveTo>
                <a:lnTo>
                  <a:pt x="41564" y="4550"/>
                </a:lnTo>
                <a:lnTo>
                  <a:pt x="40611" y="5891"/>
                </a:lnTo>
                <a:lnTo>
                  <a:pt x="39024" y="6785"/>
                </a:lnTo>
                <a:lnTo>
                  <a:pt x="37013" y="7381"/>
                </a:lnTo>
                <a:lnTo>
                  <a:pt x="35672" y="8730"/>
                </a:lnTo>
                <a:lnTo>
                  <a:pt x="34778" y="10583"/>
                </a:lnTo>
                <a:lnTo>
                  <a:pt x="34183" y="12770"/>
                </a:lnTo>
                <a:lnTo>
                  <a:pt x="30980" y="17741"/>
                </a:lnTo>
                <a:lnTo>
                  <a:pt x="28793" y="20399"/>
                </a:lnTo>
                <a:lnTo>
                  <a:pt x="27335" y="23125"/>
                </a:lnTo>
                <a:lnTo>
                  <a:pt x="25715" y="28693"/>
                </a:lnTo>
                <a:lnTo>
                  <a:pt x="22455" y="34342"/>
                </a:lnTo>
                <a:lnTo>
                  <a:pt x="20252" y="37182"/>
                </a:lnTo>
                <a:lnTo>
                  <a:pt x="17804" y="42878"/>
                </a:lnTo>
                <a:lnTo>
                  <a:pt x="16716" y="48584"/>
                </a:lnTo>
                <a:lnTo>
                  <a:pt x="16233" y="54295"/>
                </a:lnTo>
                <a:lnTo>
                  <a:pt x="15151" y="57152"/>
                </a:lnTo>
                <a:lnTo>
                  <a:pt x="11410" y="62866"/>
                </a:lnTo>
                <a:lnTo>
                  <a:pt x="9112" y="68580"/>
                </a:lnTo>
                <a:lnTo>
                  <a:pt x="8499" y="71437"/>
                </a:lnTo>
                <a:lnTo>
                  <a:pt x="7138" y="75248"/>
                </a:lnTo>
                <a:lnTo>
                  <a:pt x="5278" y="79692"/>
                </a:lnTo>
                <a:lnTo>
                  <a:pt x="3086" y="84560"/>
                </a:lnTo>
                <a:lnTo>
                  <a:pt x="1624" y="88759"/>
                </a:lnTo>
                <a:lnTo>
                  <a:pt x="650" y="92510"/>
                </a:lnTo>
                <a:lnTo>
                  <a:pt x="0" y="95963"/>
                </a:lnTo>
                <a:lnTo>
                  <a:pt x="520" y="100170"/>
                </a:lnTo>
                <a:lnTo>
                  <a:pt x="1818" y="104880"/>
                </a:lnTo>
                <a:lnTo>
                  <a:pt x="3637" y="109925"/>
                </a:lnTo>
                <a:lnTo>
                  <a:pt x="4849" y="114241"/>
                </a:lnTo>
                <a:lnTo>
                  <a:pt x="5657" y="118070"/>
                </a:lnTo>
                <a:lnTo>
                  <a:pt x="6196" y="121576"/>
                </a:lnTo>
                <a:lnTo>
                  <a:pt x="6555" y="124866"/>
                </a:lnTo>
                <a:lnTo>
                  <a:pt x="6795" y="128011"/>
                </a:lnTo>
                <a:lnTo>
                  <a:pt x="6954" y="131061"/>
                </a:lnTo>
                <a:lnTo>
                  <a:pt x="8013" y="134999"/>
                </a:lnTo>
                <a:lnTo>
                  <a:pt x="9672" y="139529"/>
                </a:lnTo>
                <a:lnTo>
                  <a:pt x="11730" y="144454"/>
                </a:lnTo>
                <a:lnTo>
                  <a:pt x="13102" y="148691"/>
                </a:lnTo>
                <a:lnTo>
                  <a:pt x="14017" y="152467"/>
                </a:lnTo>
                <a:lnTo>
                  <a:pt x="14626" y="155937"/>
                </a:lnTo>
                <a:lnTo>
                  <a:pt x="15985" y="159203"/>
                </a:lnTo>
                <a:lnTo>
                  <a:pt x="17844" y="162332"/>
                </a:lnTo>
                <a:lnTo>
                  <a:pt x="20035" y="165371"/>
                </a:lnTo>
                <a:lnTo>
                  <a:pt x="22449" y="167398"/>
                </a:lnTo>
                <a:lnTo>
                  <a:pt x="25010" y="168748"/>
                </a:lnTo>
                <a:lnTo>
                  <a:pt x="27671" y="169649"/>
                </a:lnTo>
                <a:lnTo>
                  <a:pt x="30397" y="171202"/>
                </a:lnTo>
                <a:lnTo>
                  <a:pt x="33167" y="173189"/>
                </a:lnTo>
                <a:lnTo>
                  <a:pt x="35965" y="175467"/>
                </a:lnTo>
                <a:lnTo>
                  <a:pt x="38784" y="176985"/>
                </a:lnTo>
                <a:lnTo>
                  <a:pt x="41615" y="177998"/>
                </a:lnTo>
                <a:lnTo>
                  <a:pt x="44456" y="178673"/>
                </a:lnTo>
                <a:lnTo>
                  <a:pt x="48254" y="180075"/>
                </a:lnTo>
                <a:lnTo>
                  <a:pt x="52691" y="181962"/>
                </a:lnTo>
                <a:lnTo>
                  <a:pt x="57555" y="184173"/>
                </a:lnTo>
                <a:lnTo>
                  <a:pt x="61749" y="185647"/>
                </a:lnTo>
                <a:lnTo>
                  <a:pt x="65498" y="186629"/>
                </a:lnTo>
                <a:lnTo>
                  <a:pt x="68950" y="187284"/>
                </a:lnTo>
                <a:lnTo>
                  <a:pt x="72204" y="187721"/>
                </a:lnTo>
                <a:lnTo>
                  <a:pt x="75325" y="188012"/>
                </a:lnTo>
                <a:lnTo>
                  <a:pt x="78359" y="188206"/>
                </a:lnTo>
                <a:lnTo>
                  <a:pt x="84269" y="188422"/>
                </a:lnTo>
                <a:lnTo>
                  <a:pt x="87179" y="188480"/>
                </a:lnTo>
                <a:lnTo>
                  <a:pt x="90071" y="187565"/>
                </a:lnTo>
                <a:lnTo>
                  <a:pt x="92952" y="186004"/>
                </a:lnTo>
                <a:lnTo>
                  <a:pt x="95825" y="184010"/>
                </a:lnTo>
                <a:lnTo>
                  <a:pt x="99645" y="182681"/>
                </a:lnTo>
                <a:lnTo>
                  <a:pt x="104097" y="181794"/>
                </a:lnTo>
                <a:lnTo>
                  <a:pt x="108970" y="181204"/>
                </a:lnTo>
                <a:lnTo>
                  <a:pt x="113172" y="179857"/>
                </a:lnTo>
                <a:lnTo>
                  <a:pt x="116925" y="178007"/>
                </a:lnTo>
                <a:lnTo>
                  <a:pt x="120379" y="175822"/>
                </a:lnTo>
                <a:lnTo>
                  <a:pt x="123635" y="173412"/>
                </a:lnTo>
                <a:lnTo>
                  <a:pt x="126758" y="170853"/>
                </a:lnTo>
                <a:lnTo>
                  <a:pt x="129792" y="168194"/>
                </a:lnTo>
                <a:lnTo>
                  <a:pt x="132768" y="165470"/>
                </a:lnTo>
                <a:lnTo>
                  <a:pt x="142709" y="155963"/>
                </a:lnTo>
                <a:lnTo>
                  <a:pt x="156214" y="142518"/>
                </a:lnTo>
                <a:lnTo>
                  <a:pt x="158002" y="139780"/>
                </a:lnTo>
                <a:lnTo>
                  <a:pt x="159989" y="134196"/>
                </a:lnTo>
                <a:lnTo>
                  <a:pt x="161107" y="130249"/>
                </a:lnTo>
                <a:lnTo>
                  <a:pt x="161439" y="124529"/>
                </a:lnTo>
                <a:lnTo>
                  <a:pt x="160533" y="123024"/>
                </a:lnTo>
                <a:lnTo>
                  <a:pt x="158976" y="122021"/>
                </a:lnTo>
                <a:lnTo>
                  <a:pt x="156986" y="121353"/>
                </a:lnTo>
                <a:lnTo>
                  <a:pt x="155660" y="119954"/>
                </a:lnTo>
                <a:lnTo>
                  <a:pt x="154775" y="118069"/>
                </a:lnTo>
                <a:lnTo>
                  <a:pt x="154186" y="115860"/>
                </a:lnTo>
                <a:lnTo>
                  <a:pt x="152840" y="114387"/>
                </a:lnTo>
                <a:lnTo>
                  <a:pt x="150990" y="113406"/>
                </a:lnTo>
                <a:lnTo>
                  <a:pt x="146395" y="112315"/>
                </a:lnTo>
                <a:lnTo>
                  <a:pt x="143836" y="112024"/>
                </a:lnTo>
                <a:lnTo>
                  <a:pt x="141178" y="111830"/>
                </a:lnTo>
                <a:lnTo>
                  <a:pt x="138453" y="111701"/>
                </a:lnTo>
                <a:lnTo>
                  <a:pt x="132885" y="111557"/>
                </a:lnTo>
                <a:lnTo>
                  <a:pt x="107283" y="111445"/>
                </a:lnTo>
                <a:lnTo>
                  <a:pt x="104426" y="112397"/>
                </a:lnTo>
                <a:lnTo>
                  <a:pt x="101570" y="113983"/>
                </a:lnTo>
                <a:lnTo>
                  <a:pt x="98713" y="115994"/>
                </a:lnTo>
                <a:lnTo>
                  <a:pt x="95855" y="118287"/>
                </a:lnTo>
                <a:lnTo>
                  <a:pt x="92998" y="120767"/>
                </a:lnTo>
                <a:lnTo>
                  <a:pt x="90141" y="123374"/>
                </a:lnTo>
                <a:lnTo>
                  <a:pt x="84426" y="128811"/>
                </a:lnTo>
                <a:lnTo>
                  <a:pt x="81568" y="131593"/>
                </a:lnTo>
                <a:lnTo>
                  <a:pt x="79664" y="135354"/>
                </a:lnTo>
                <a:lnTo>
                  <a:pt x="78393" y="139766"/>
                </a:lnTo>
                <a:lnTo>
                  <a:pt x="77547" y="144612"/>
                </a:lnTo>
                <a:lnTo>
                  <a:pt x="76030" y="148796"/>
                </a:lnTo>
                <a:lnTo>
                  <a:pt x="74066" y="152537"/>
                </a:lnTo>
                <a:lnTo>
                  <a:pt x="71804" y="155983"/>
                </a:lnTo>
                <a:lnTo>
                  <a:pt x="69344" y="159234"/>
                </a:lnTo>
                <a:lnTo>
                  <a:pt x="66751" y="162353"/>
                </a:lnTo>
                <a:lnTo>
                  <a:pt x="64070" y="165386"/>
                </a:lnTo>
                <a:lnTo>
                  <a:pt x="62283" y="168359"/>
                </a:lnTo>
                <a:lnTo>
                  <a:pt x="60297" y="174203"/>
                </a:lnTo>
                <a:lnTo>
                  <a:pt x="60720" y="177096"/>
                </a:lnTo>
                <a:lnTo>
                  <a:pt x="61955" y="179976"/>
                </a:lnTo>
                <a:lnTo>
                  <a:pt x="63730" y="182849"/>
                </a:lnTo>
                <a:lnTo>
                  <a:pt x="65703" y="188581"/>
                </a:lnTo>
                <a:lnTo>
                  <a:pt x="66229" y="191443"/>
                </a:lnTo>
                <a:lnTo>
                  <a:pt x="67532" y="193351"/>
                </a:lnTo>
                <a:lnTo>
                  <a:pt x="69353" y="194623"/>
                </a:lnTo>
                <a:lnTo>
                  <a:pt x="75853" y="19716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06"/>
          <p:cNvSpPr/>
          <p:nvPr/>
        </p:nvSpPr>
        <p:spPr>
          <a:xfrm>
            <a:off x="3371884" y="5683567"/>
            <a:ext cx="119839" cy="188551"/>
          </a:xfrm>
          <a:custGeom>
            <a:avLst/>
            <a:gdLst/>
            <a:ahLst/>
            <a:cxnLst/>
            <a:rect l="0" t="0" r="0" b="0"/>
            <a:pathLst>
              <a:path w="119839" h="188551">
                <a:moveTo>
                  <a:pt x="42828" y="25718"/>
                </a:moveTo>
                <a:lnTo>
                  <a:pt x="34609" y="25718"/>
                </a:lnTo>
                <a:lnTo>
                  <a:pt x="31872" y="28258"/>
                </a:lnTo>
                <a:lnTo>
                  <a:pt x="21494" y="38488"/>
                </a:lnTo>
                <a:lnTo>
                  <a:pt x="19081" y="41851"/>
                </a:lnTo>
                <a:lnTo>
                  <a:pt x="16519" y="45998"/>
                </a:lnTo>
                <a:lnTo>
                  <a:pt x="13858" y="50668"/>
                </a:lnTo>
                <a:lnTo>
                  <a:pt x="12085" y="55686"/>
                </a:lnTo>
                <a:lnTo>
                  <a:pt x="10903" y="60937"/>
                </a:lnTo>
                <a:lnTo>
                  <a:pt x="10114" y="66342"/>
                </a:lnTo>
                <a:lnTo>
                  <a:pt x="8637" y="71851"/>
                </a:lnTo>
                <a:lnTo>
                  <a:pt x="6699" y="77428"/>
                </a:lnTo>
                <a:lnTo>
                  <a:pt x="4454" y="83051"/>
                </a:lnTo>
                <a:lnTo>
                  <a:pt x="2958" y="88705"/>
                </a:lnTo>
                <a:lnTo>
                  <a:pt x="1960" y="94379"/>
                </a:lnTo>
                <a:lnTo>
                  <a:pt x="1296" y="100067"/>
                </a:lnTo>
                <a:lnTo>
                  <a:pt x="852" y="105764"/>
                </a:lnTo>
                <a:lnTo>
                  <a:pt x="557" y="111467"/>
                </a:lnTo>
                <a:lnTo>
                  <a:pt x="228" y="122884"/>
                </a:lnTo>
                <a:lnTo>
                  <a:pt x="0" y="151449"/>
                </a:lnTo>
                <a:lnTo>
                  <a:pt x="941" y="156211"/>
                </a:lnTo>
                <a:lnTo>
                  <a:pt x="2521" y="160339"/>
                </a:lnTo>
                <a:lnTo>
                  <a:pt x="4526" y="164042"/>
                </a:lnTo>
                <a:lnTo>
                  <a:pt x="6816" y="167464"/>
                </a:lnTo>
                <a:lnTo>
                  <a:pt x="9295" y="170698"/>
                </a:lnTo>
                <a:lnTo>
                  <a:pt x="11900" y="173806"/>
                </a:lnTo>
                <a:lnTo>
                  <a:pt x="13637" y="176831"/>
                </a:lnTo>
                <a:lnTo>
                  <a:pt x="14795" y="179800"/>
                </a:lnTo>
                <a:lnTo>
                  <a:pt x="15566" y="182732"/>
                </a:lnTo>
                <a:lnTo>
                  <a:pt x="17034" y="184686"/>
                </a:lnTo>
                <a:lnTo>
                  <a:pt x="18964" y="185989"/>
                </a:lnTo>
                <a:lnTo>
                  <a:pt x="21204" y="186858"/>
                </a:lnTo>
                <a:lnTo>
                  <a:pt x="23649" y="187437"/>
                </a:lnTo>
                <a:lnTo>
                  <a:pt x="26233" y="187823"/>
                </a:lnTo>
                <a:lnTo>
                  <a:pt x="28906" y="188080"/>
                </a:lnTo>
                <a:lnTo>
                  <a:pt x="32595" y="188252"/>
                </a:lnTo>
                <a:lnTo>
                  <a:pt x="45934" y="188493"/>
                </a:lnTo>
                <a:lnTo>
                  <a:pt x="53099" y="188550"/>
                </a:lnTo>
                <a:lnTo>
                  <a:pt x="56343" y="187613"/>
                </a:lnTo>
                <a:lnTo>
                  <a:pt x="59458" y="186035"/>
                </a:lnTo>
                <a:lnTo>
                  <a:pt x="62487" y="184031"/>
                </a:lnTo>
                <a:lnTo>
                  <a:pt x="65459" y="181742"/>
                </a:lnTo>
                <a:lnTo>
                  <a:pt x="68393" y="179265"/>
                </a:lnTo>
                <a:lnTo>
                  <a:pt x="71301" y="176659"/>
                </a:lnTo>
                <a:lnTo>
                  <a:pt x="74193" y="174923"/>
                </a:lnTo>
                <a:lnTo>
                  <a:pt x="77073" y="173765"/>
                </a:lnTo>
                <a:lnTo>
                  <a:pt x="79946" y="172994"/>
                </a:lnTo>
                <a:lnTo>
                  <a:pt x="83765" y="170574"/>
                </a:lnTo>
                <a:lnTo>
                  <a:pt x="88217" y="167056"/>
                </a:lnTo>
                <a:lnTo>
                  <a:pt x="93090" y="162806"/>
                </a:lnTo>
                <a:lnTo>
                  <a:pt x="96339" y="159020"/>
                </a:lnTo>
                <a:lnTo>
                  <a:pt x="98504" y="155543"/>
                </a:lnTo>
                <a:lnTo>
                  <a:pt x="99948" y="152273"/>
                </a:lnTo>
                <a:lnTo>
                  <a:pt x="104092" y="143560"/>
                </a:lnTo>
                <a:lnTo>
                  <a:pt x="106531" y="138569"/>
                </a:lnTo>
                <a:lnTo>
                  <a:pt x="109109" y="134289"/>
                </a:lnTo>
                <a:lnTo>
                  <a:pt x="111780" y="130484"/>
                </a:lnTo>
                <a:lnTo>
                  <a:pt x="114514" y="126994"/>
                </a:lnTo>
                <a:lnTo>
                  <a:pt x="116336" y="122763"/>
                </a:lnTo>
                <a:lnTo>
                  <a:pt x="117551" y="118037"/>
                </a:lnTo>
                <a:lnTo>
                  <a:pt x="118361" y="112981"/>
                </a:lnTo>
                <a:lnTo>
                  <a:pt x="118900" y="108658"/>
                </a:lnTo>
                <a:lnTo>
                  <a:pt x="119261" y="104825"/>
                </a:lnTo>
                <a:lnTo>
                  <a:pt x="119501" y="101315"/>
                </a:lnTo>
                <a:lnTo>
                  <a:pt x="119661" y="98023"/>
                </a:lnTo>
                <a:lnTo>
                  <a:pt x="119838" y="91826"/>
                </a:lnTo>
                <a:lnTo>
                  <a:pt x="118933" y="87888"/>
                </a:lnTo>
                <a:lnTo>
                  <a:pt x="117377" y="83357"/>
                </a:lnTo>
                <a:lnTo>
                  <a:pt x="115388" y="78431"/>
                </a:lnTo>
                <a:lnTo>
                  <a:pt x="113109" y="73243"/>
                </a:lnTo>
                <a:lnTo>
                  <a:pt x="108036" y="62397"/>
                </a:lnTo>
                <a:lnTo>
                  <a:pt x="106303" y="57791"/>
                </a:lnTo>
                <a:lnTo>
                  <a:pt x="105147" y="53767"/>
                </a:lnTo>
                <a:lnTo>
                  <a:pt x="104376" y="50132"/>
                </a:lnTo>
                <a:lnTo>
                  <a:pt x="102910" y="45804"/>
                </a:lnTo>
                <a:lnTo>
                  <a:pt x="100980" y="41014"/>
                </a:lnTo>
                <a:lnTo>
                  <a:pt x="98741" y="35915"/>
                </a:lnTo>
                <a:lnTo>
                  <a:pt x="96296" y="31563"/>
                </a:lnTo>
                <a:lnTo>
                  <a:pt x="93713" y="27710"/>
                </a:lnTo>
                <a:lnTo>
                  <a:pt x="91039" y="24188"/>
                </a:lnTo>
                <a:lnTo>
                  <a:pt x="88304" y="20888"/>
                </a:lnTo>
                <a:lnTo>
                  <a:pt x="85528" y="17735"/>
                </a:lnTo>
                <a:lnTo>
                  <a:pt x="79903" y="11693"/>
                </a:lnTo>
                <a:lnTo>
                  <a:pt x="74228" y="5832"/>
                </a:lnTo>
                <a:lnTo>
                  <a:pt x="71382" y="3888"/>
                </a:lnTo>
                <a:lnTo>
                  <a:pt x="68531" y="2592"/>
                </a:lnTo>
                <a:lnTo>
                  <a:pt x="65679" y="1728"/>
                </a:lnTo>
                <a:lnTo>
                  <a:pt x="62824" y="1152"/>
                </a:lnTo>
                <a:lnTo>
                  <a:pt x="59969" y="768"/>
                </a:lnTo>
                <a:lnTo>
                  <a:pt x="57113" y="512"/>
                </a:lnTo>
                <a:lnTo>
                  <a:pt x="54256" y="341"/>
                </a:lnTo>
                <a:lnTo>
                  <a:pt x="4282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07"/>
          <p:cNvSpPr/>
          <p:nvPr/>
        </p:nvSpPr>
        <p:spPr>
          <a:xfrm>
            <a:off x="3671887" y="5109210"/>
            <a:ext cx="274193" cy="728663"/>
          </a:xfrm>
          <a:custGeom>
            <a:avLst/>
            <a:gdLst/>
            <a:ahLst/>
            <a:cxnLst/>
            <a:rect l="0" t="0" r="0" b="0"/>
            <a:pathLst>
              <a:path w="274193" h="72866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1"/>
                </a:lnTo>
                <a:lnTo>
                  <a:pt x="10583" y="6785"/>
                </a:lnTo>
                <a:lnTo>
                  <a:pt x="12770" y="7381"/>
                </a:lnTo>
                <a:lnTo>
                  <a:pt x="17741" y="10583"/>
                </a:lnTo>
                <a:lnTo>
                  <a:pt x="24077" y="15181"/>
                </a:lnTo>
                <a:lnTo>
                  <a:pt x="28434" y="17741"/>
                </a:lnTo>
                <a:lnTo>
                  <a:pt x="33243" y="20400"/>
                </a:lnTo>
                <a:lnTo>
                  <a:pt x="41127" y="25894"/>
                </a:lnTo>
                <a:lnTo>
                  <a:pt x="48759" y="31511"/>
                </a:lnTo>
                <a:lnTo>
                  <a:pt x="53461" y="34342"/>
                </a:lnTo>
                <a:lnTo>
                  <a:pt x="58501" y="37182"/>
                </a:lnTo>
                <a:lnTo>
                  <a:pt x="63765" y="40981"/>
                </a:lnTo>
                <a:lnTo>
                  <a:pt x="69180" y="45418"/>
                </a:lnTo>
                <a:lnTo>
                  <a:pt x="74695" y="50281"/>
                </a:lnTo>
                <a:lnTo>
                  <a:pt x="81230" y="54475"/>
                </a:lnTo>
                <a:lnTo>
                  <a:pt x="88443" y="58224"/>
                </a:lnTo>
                <a:lnTo>
                  <a:pt x="96109" y="61676"/>
                </a:lnTo>
                <a:lnTo>
                  <a:pt x="103125" y="65883"/>
                </a:lnTo>
                <a:lnTo>
                  <a:pt x="109708" y="70592"/>
                </a:lnTo>
                <a:lnTo>
                  <a:pt x="116001" y="75636"/>
                </a:lnTo>
                <a:lnTo>
                  <a:pt x="122101" y="80904"/>
                </a:lnTo>
                <a:lnTo>
                  <a:pt x="128074" y="86321"/>
                </a:lnTo>
                <a:lnTo>
                  <a:pt x="140741" y="98372"/>
                </a:lnTo>
                <a:lnTo>
                  <a:pt x="155897" y="113253"/>
                </a:lnTo>
                <a:lnTo>
                  <a:pt x="162986" y="121222"/>
                </a:lnTo>
                <a:lnTo>
                  <a:pt x="169618" y="129392"/>
                </a:lnTo>
                <a:lnTo>
                  <a:pt x="175944" y="137696"/>
                </a:lnTo>
                <a:lnTo>
                  <a:pt x="188052" y="154543"/>
                </a:lnTo>
                <a:lnTo>
                  <a:pt x="211348" y="188642"/>
                </a:lnTo>
                <a:lnTo>
                  <a:pt x="217099" y="198151"/>
                </a:lnTo>
                <a:lnTo>
                  <a:pt x="222837" y="208301"/>
                </a:lnTo>
                <a:lnTo>
                  <a:pt x="228568" y="218877"/>
                </a:lnTo>
                <a:lnTo>
                  <a:pt x="233342" y="229738"/>
                </a:lnTo>
                <a:lnTo>
                  <a:pt x="245563" y="263227"/>
                </a:lnTo>
                <a:lnTo>
                  <a:pt x="250385" y="274545"/>
                </a:lnTo>
                <a:lnTo>
                  <a:pt x="258920" y="297280"/>
                </a:lnTo>
                <a:lnTo>
                  <a:pt x="261196" y="308676"/>
                </a:lnTo>
                <a:lnTo>
                  <a:pt x="262713" y="320084"/>
                </a:lnTo>
                <a:lnTo>
                  <a:pt x="264677" y="331499"/>
                </a:lnTo>
                <a:lnTo>
                  <a:pt x="266939" y="342919"/>
                </a:lnTo>
                <a:lnTo>
                  <a:pt x="269399" y="354342"/>
                </a:lnTo>
                <a:lnTo>
                  <a:pt x="271039" y="365768"/>
                </a:lnTo>
                <a:lnTo>
                  <a:pt x="272133" y="377195"/>
                </a:lnTo>
                <a:lnTo>
                  <a:pt x="272862" y="388624"/>
                </a:lnTo>
                <a:lnTo>
                  <a:pt x="273672" y="411482"/>
                </a:lnTo>
                <a:lnTo>
                  <a:pt x="274192" y="452650"/>
                </a:lnTo>
                <a:lnTo>
                  <a:pt x="271723" y="473275"/>
                </a:lnTo>
                <a:lnTo>
                  <a:pt x="268403" y="494189"/>
                </a:lnTo>
                <a:lnTo>
                  <a:pt x="266928" y="513010"/>
                </a:lnTo>
                <a:lnTo>
                  <a:pt x="263732" y="533439"/>
                </a:lnTo>
                <a:lnTo>
                  <a:pt x="259137" y="554266"/>
                </a:lnTo>
                <a:lnTo>
                  <a:pt x="253919" y="573048"/>
                </a:lnTo>
                <a:lnTo>
                  <a:pt x="245885" y="588380"/>
                </a:lnTo>
                <a:lnTo>
                  <a:pt x="241076" y="595136"/>
                </a:lnTo>
                <a:lnTo>
                  <a:pt x="233192" y="610262"/>
                </a:lnTo>
                <a:lnTo>
                  <a:pt x="225561" y="625558"/>
                </a:lnTo>
                <a:lnTo>
                  <a:pt x="220859" y="632303"/>
                </a:lnTo>
                <a:lnTo>
                  <a:pt x="215819" y="638705"/>
                </a:lnTo>
                <a:lnTo>
                  <a:pt x="207680" y="650899"/>
                </a:lnTo>
                <a:lnTo>
                  <a:pt x="204176" y="656818"/>
                </a:lnTo>
                <a:lnTo>
                  <a:pt x="199935" y="661716"/>
                </a:lnTo>
                <a:lnTo>
                  <a:pt x="195202" y="665934"/>
                </a:lnTo>
                <a:lnTo>
                  <a:pt x="190143" y="669698"/>
                </a:lnTo>
                <a:lnTo>
                  <a:pt x="181980" y="676421"/>
                </a:lnTo>
                <a:lnTo>
                  <a:pt x="178471" y="679547"/>
                </a:lnTo>
                <a:lnTo>
                  <a:pt x="172030" y="688101"/>
                </a:lnTo>
                <a:lnTo>
                  <a:pt x="168979" y="693049"/>
                </a:lnTo>
                <a:lnTo>
                  <a:pt x="160509" y="701087"/>
                </a:lnTo>
                <a:lnTo>
                  <a:pt x="155584" y="704563"/>
                </a:lnTo>
                <a:lnTo>
                  <a:pt x="147571" y="710967"/>
                </a:lnTo>
                <a:lnTo>
                  <a:pt x="139217" y="718288"/>
                </a:lnTo>
                <a:lnTo>
                  <a:pt x="131675" y="725625"/>
                </a:lnTo>
                <a:lnTo>
                  <a:pt x="128588" y="72866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0" name="Group 109"/>
          <p:cNvGrpSpPr/>
          <p:nvPr/>
        </p:nvGrpSpPr>
        <p:grpSpPr>
          <a:xfrm>
            <a:off x="5926454" y="5126385"/>
            <a:ext cx="2314577" cy="994333"/>
            <a:chOff x="5926454" y="5126385"/>
            <a:chExt cx="2314577" cy="994333"/>
          </a:xfrm>
        </p:grpSpPr>
        <p:sp>
          <p:nvSpPr>
            <p:cNvPr id="91" name="SMARTPenAnnotation308"/>
            <p:cNvSpPr/>
            <p:nvPr/>
          </p:nvSpPr>
          <p:spPr>
            <a:xfrm>
              <a:off x="5935027" y="5280660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309"/>
            <p:cNvSpPr/>
            <p:nvPr/>
          </p:nvSpPr>
          <p:spPr>
            <a:xfrm>
              <a:off x="5960745" y="5323522"/>
              <a:ext cx="111443" cy="197169"/>
            </a:xfrm>
            <a:custGeom>
              <a:avLst/>
              <a:gdLst/>
              <a:ahLst/>
              <a:cxnLst/>
              <a:rect l="0" t="0" r="0" b="0"/>
              <a:pathLst>
                <a:path w="111443" h="197169">
                  <a:moveTo>
                    <a:pt x="0" y="0"/>
                  </a:moveTo>
                  <a:lnTo>
                    <a:pt x="0" y="14762"/>
                  </a:lnTo>
                  <a:lnTo>
                    <a:pt x="2540" y="18626"/>
                  </a:lnTo>
                  <a:lnTo>
                    <a:pt x="4550" y="20990"/>
                  </a:lnTo>
                  <a:lnTo>
                    <a:pt x="6843" y="24471"/>
                  </a:lnTo>
                  <a:lnTo>
                    <a:pt x="9324" y="28696"/>
                  </a:lnTo>
                  <a:lnTo>
                    <a:pt x="11931" y="33418"/>
                  </a:lnTo>
                  <a:lnTo>
                    <a:pt x="14622" y="37519"/>
                  </a:lnTo>
                  <a:lnTo>
                    <a:pt x="17368" y="41205"/>
                  </a:lnTo>
                  <a:lnTo>
                    <a:pt x="20151" y="44615"/>
                  </a:lnTo>
                  <a:lnTo>
                    <a:pt x="22959" y="48794"/>
                  </a:lnTo>
                  <a:lnTo>
                    <a:pt x="25783" y="53484"/>
                  </a:lnTo>
                  <a:lnTo>
                    <a:pt x="28619" y="58516"/>
                  </a:lnTo>
                  <a:lnTo>
                    <a:pt x="34309" y="69187"/>
                  </a:lnTo>
                  <a:lnTo>
                    <a:pt x="45724" y="91560"/>
                  </a:lnTo>
                  <a:lnTo>
                    <a:pt x="48580" y="96283"/>
                  </a:lnTo>
                  <a:lnTo>
                    <a:pt x="51437" y="100384"/>
                  </a:lnTo>
                  <a:lnTo>
                    <a:pt x="54294" y="104070"/>
                  </a:lnTo>
                  <a:lnTo>
                    <a:pt x="57150" y="108432"/>
                  </a:lnTo>
                  <a:lnTo>
                    <a:pt x="60008" y="113246"/>
                  </a:lnTo>
                  <a:lnTo>
                    <a:pt x="62865" y="118360"/>
                  </a:lnTo>
                  <a:lnTo>
                    <a:pt x="64770" y="123674"/>
                  </a:lnTo>
                  <a:lnTo>
                    <a:pt x="66040" y="129122"/>
                  </a:lnTo>
                  <a:lnTo>
                    <a:pt x="66886" y="134659"/>
                  </a:lnTo>
                  <a:lnTo>
                    <a:pt x="68403" y="139303"/>
                  </a:lnTo>
                  <a:lnTo>
                    <a:pt x="70367" y="143351"/>
                  </a:lnTo>
                  <a:lnTo>
                    <a:pt x="72629" y="147003"/>
                  </a:lnTo>
                  <a:lnTo>
                    <a:pt x="75089" y="151341"/>
                  </a:lnTo>
                  <a:lnTo>
                    <a:pt x="80363" y="161243"/>
                  </a:lnTo>
                  <a:lnTo>
                    <a:pt x="83103" y="165598"/>
                  </a:lnTo>
                  <a:lnTo>
                    <a:pt x="85882" y="169453"/>
                  </a:lnTo>
                  <a:lnTo>
                    <a:pt x="88687" y="172976"/>
                  </a:lnTo>
                  <a:lnTo>
                    <a:pt x="90557" y="176278"/>
                  </a:lnTo>
                  <a:lnTo>
                    <a:pt x="91804" y="179431"/>
                  </a:lnTo>
                  <a:lnTo>
                    <a:pt x="92635" y="182486"/>
                  </a:lnTo>
                  <a:lnTo>
                    <a:pt x="96098" y="188420"/>
                  </a:lnTo>
                  <a:lnTo>
                    <a:pt x="98356" y="191336"/>
                  </a:lnTo>
                  <a:lnTo>
                    <a:pt x="100813" y="193280"/>
                  </a:lnTo>
                  <a:lnTo>
                    <a:pt x="103403" y="194576"/>
                  </a:lnTo>
                  <a:lnTo>
                    <a:pt x="111442" y="19716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310"/>
            <p:cNvSpPr/>
            <p:nvPr/>
          </p:nvSpPr>
          <p:spPr>
            <a:xfrm>
              <a:off x="5926454" y="5289232"/>
              <a:ext cx="162879" cy="257176"/>
            </a:xfrm>
            <a:custGeom>
              <a:avLst/>
              <a:gdLst/>
              <a:ahLst/>
              <a:cxnLst/>
              <a:rect l="0" t="0" r="0" b="0"/>
              <a:pathLst>
                <a:path w="162879" h="257176">
                  <a:moveTo>
                    <a:pt x="162878" y="0"/>
                  </a:moveTo>
                  <a:lnTo>
                    <a:pt x="154336" y="0"/>
                  </a:lnTo>
                  <a:lnTo>
                    <a:pt x="154315" y="4551"/>
                  </a:lnTo>
                  <a:lnTo>
                    <a:pt x="153360" y="5892"/>
                  </a:lnTo>
                  <a:lnTo>
                    <a:pt x="151770" y="6785"/>
                  </a:lnTo>
                  <a:lnTo>
                    <a:pt x="149758" y="7381"/>
                  </a:lnTo>
                  <a:lnTo>
                    <a:pt x="148416" y="8731"/>
                  </a:lnTo>
                  <a:lnTo>
                    <a:pt x="147522" y="10583"/>
                  </a:lnTo>
                  <a:lnTo>
                    <a:pt x="146926" y="12770"/>
                  </a:lnTo>
                  <a:lnTo>
                    <a:pt x="143723" y="17741"/>
                  </a:lnTo>
                  <a:lnTo>
                    <a:pt x="139124" y="24077"/>
                  </a:lnTo>
                  <a:lnTo>
                    <a:pt x="136565" y="28434"/>
                  </a:lnTo>
                  <a:lnTo>
                    <a:pt x="133906" y="33244"/>
                  </a:lnTo>
                  <a:lnTo>
                    <a:pt x="128412" y="43668"/>
                  </a:lnTo>
                  <a:lnTo>
                    <a:pt x="125613" y="49115"/>
                  </a:lnTo>
                  <a:lnTo>
                    <a:pt x="122795" y="53698"/>
                  </a:lnTo>
                  <a:lnTo>
                    <a:pt x="119963" y="57707"/>
                  </a:lnTo>
                  <a:lnTo>
                    <a:pt x="117123" y="61331"/>
                  </a:lnTo>
                  <a:lnTo>
                    <a:pt x="114277" y="66605"/>
                  </a:lnTo>
                  <a:lnTo>
                    <a:pt x="111428" y="72978"/>
                  </a:lnTo>
                  <a:lnTo>
                    <a:pt x="108575" y="80085"/>
                  </a:lnTo>
                  <a:lnTo>
                    <a:pt x="105721" y="86728"/>
                  </a:lnTo>
                  <a:lnTo>
                    <a:pt x="100010" y="99188"/>
                  </a:lnTo>
                  <a:lnTo>
                    <a:pt x="96201" y="106130"/>
                  </a:lnTo>
                  <a:lnTo>
                    <a:pt x="91757" y="113616"/>
                  </a:lnTo>
                  <a:lnTo>
                    <a:pt x="86889" y="121464"/>
                  </a:lnTo>
                  <a:lnTo>
                    <a:pt x="82691" y="128601"/>
                  </a:lnTo>
                  <a:lnTo>
                    <a:pt x="78940" y="135264"/>
                  </a:lnTo>
                  <a:lnTo>
                    <a:pt x="75487" y="141611"/>
                  </a:lnTo>
                  <a:lnTo>
                    <a:pt x="71280" y="147748"/>
                  </a:lnTo>
                  <a:lnTo>
                    <a:pt x="66570" y="153744"/>
                  </a:lnTo>
                  <a:lnTo>
                    <a:pt x="61525" y="159646"/>
                  </a:lnTo>
                  <a:lnTo>
                    <a:pt x="57209" y="165485"/>
                  </a:lnTo>
                  <a:lnTo>
                    <a:pt x="53380" y="171284"/>
                  </a:lnTo>
                  <a:lnTo>
                    <a:pt x="49874" y="177054"/>
                  </a:lnTo>
                  <a:lnTo>
                    <a:pt x="46585" y="182806"/>
                  </a:lnTo>
                  <a:lnTo>
                    <a:pt x="40390" y="194277"/>
                  </a:lnTo>
                  <a:lnTo>
                    <a:pt x="31547" y="211445"/>
                  </a:lnTo>
                  <a:lnTo>
                    <a:pt x="28651" y="216211"/>
                  </a:lnTo>
                  <a:lnTo>
                    <a:pt x="25769" y="220341"/>
                  </a:lnTo>
                  <a:lnTo>
                    <a:pt x="22894" y="224046"/>
                  </a:lnTo>
                  <a:lnTo>
                    <a:pt x="19700" y="230704"/>
                  </a:lnTo>
                  <a:lnTo>
                    <a:pt x="18849" y="233813"/>
                  </a:lnTo>
                  <a:lnTo>
                    <a:pt x="15363" y="239807"/>
                  </a:lnTo>
                  <a:lnTo>
                    <a:pt x="13099" y="242739"/>
                  </a:lnTo>
                  <a:lnTo>
                    <a:pt x="10585" y="248537"/>
                  </a:lnTo>
                  <a:lnTo>
                    <a:pt x="9915" y="251416"/>
                  </a:lnTo>
                  <a:lnTo>
                    <a:pt x="8515" y="253336"/>
                  </a:lnTo>
                  <a:lnTo>
                    <a:pt x="6629" y="254616"/>
                  </a:lnTo>
                  <a:lnTo>
                    <a:pt x="0" y="25717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311"/>
            <p:cNvSpPr/>
            <p:nvPr/>
          </p:nvSpPr>
          <p:spPr>
            <a:xfrm>
              <a:off x="6157912" y="5349240"/>
              <a:ext cx="154306" cy="25718"/>
            </a:xfrm>
            <a:custGeom>
              <a:avLst/>
              <a:gdLst/>
              <a:ahLst/>
              <a:cxnLst/>
              <a:rect l="0" t="0" r="0" b="0"/>
              <a:pathLst>
                <a:path w="154306" h="25718">
                  <a:moveTo>
                    <a:pt x="0" y="25717"/>
                  </a:moveTo>
                  <a:lnTo>
                    <a:pt x="4551" y="25717"/>
                  </a:lnTo>
                  <a:lnTo>
                    <a:pt x="5892" y="24765"/>
                  </a:lnTo>
                  <a:lnTo>
                    <a:pt x="6785" y="23177"/>
                  </a:lnTo>
                  <a:lnTo>
                    <a:pt x="8219" y="18336"/>
                  </a:lnTo>
                  <a:lnTo>
                    <a:pt x="10242" y="17939"/>
                  </a:lnTo>
                  <a:lnTo>
                    <a:pt x="13496" y="17674"/>
                  </a:lnTo>
                  <a:lnTo>
                    <a:pt x="21238" y="17380"/>
                  </a:lnTo>
                  <a:lnTo>
                    <a:pt x="27855" y="17249"/>
                  </a:lnTo>
                  <a:lnTo>
                    <a:pt x="30952" y="16262"/>
                  </a:lnTo>
                  <a:lnTo>
                    <a:pt x="33970" y="14651"/>
                  </a:lnTo>
                  <a:lnTo>
                    <a:pt x="36934" y="12625"/>
                  </a:lnTo>
                  <a:lnTo>
                    <a:pt x="39863" y="11274"/>
                  </a:lnTo>
                  <a:lnTo>
                    <a:pt x="42768" y="10373"/>
                  </a:lnTo>
                  <a:lnTo>
                    <a:pt x="45657" y="9773"/>
                  </a:lnTo>
                  <a:lnTo>
                    <a:pt x="49488" y="9373"/>
                  </a:lnTo>
                  <a:lnTo>
                    <a:pt x="53947" y="9106"/>
                  </a:lnTo>
                  <a:lnTo>
                    <a:pt x="63981" y="8810"/>
                  </a:lnTo>
                  <a:lnTo>
                    <a:pt x="74791" y="8678"/>
                  </a:lnTo>
                  <a:lnTo>
                    <a:pt x="79388" y="7690"/>
                  </a:lnTo>
                  <a:lnTo>
                    <a:pt x="83405" y="6079"/>
                  </a:lnTo>
                  <a:lnTo>
                    <a:pt x="87036" y="4053"/>
                  </a:lnTo>
                  <a:lnTo>
                    <a:pt x="90410" y="2701"/>
                  </a:lnTo>
                  <a:lnTo>
                    <a:pt x="93611" y="1801"/>
                  </a:lnTo>
                  <a:lnTo>
                    <a:pt x="96697" y="1200"/>
                  </a:lnTo>
                  <a:lnTo>
                    <a:pt x="100659" y="800"/>
                  </a:lnTo>
                  <a:lnTo>
                    <a:pt x="105206" y="533"/>
                  </a:lnTo>
                  <a:lnTo>
                    <a:pt x="114386" y="237"/>
                  </a:lnTo>
                  <a:lnTo>
                    <a:pt x="128040" y="47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312"/>
            <p:cNvSpPr/>
            <p:nvPr/>
          </p:nvSpPr>
          <p:spPr>
            <a:xfrm>
              <a:off x="6175057" y="5400675"/>
              <a:ext cx="154306" cy="34291"/>
            </a:xfrm>
            <a:custGeom>
              <a:avLst/>
              <a:gdLst/>
              <a:ahLst/>
              <a:cxnLst/>
              <a:rect l="0" t="0" r="0" b="0"/>
              <a:pathLst>
                <a:path w="154306" h="34291">
                  <a:moveTo>
                    <a:pt x="0" y="34290"/>
                  </a:moveTo>
                  <a:lnTo>
                    <a:pt x="4551" y="34290"/>
                  </a:lnTo>
                  <a:lnTo>
                    <a:pt x="6844" y="33337"/>
                  </a:lnTo>
                  <a:lnTo>
                    <a:pt x="9325" y="31750"/>
                  </a:lnTo>
                  <a:lnTo>
                    <a:pt x="11932" y="29739"/>
                  </a:lnTo>
                  <a:lnTo>
                    <a:pt x="14622" y="28398"/>
                  </a:lnTo>
                  <a:lnTo>
                    <a:pt x="17368" y="27504"/>
                  </a:lnTo>
                  <a:lnTo>
                    <a:pt x="20152" y="26908"/>
                  </a:lnTo>
                  <a:lnTo>
                    <a:pt x="23912" y="25559"/>
                  </a:lnTo>
                  <a:lnTo>
                    <a:pt x="28324" y="23707"/>
                  </a:lnTo>
                  <a:lnTo>
                    <a:pt x="33170" y="21519"/>
                  </a:lnTo>
                  <a:lnTo>
                    <a:pt x="37354" y="20061"/>
                  </a:lnTo>
                  <a:lnTo>
                    <a:pt x="41095" y="19089"/>
                  </a:lnTo>
                  <a:lnTo>
                    <a:pt x="44542" y="18441"/>
                  </a:lnTo>
                  <a:lnTo>
                    <a:pt x="48745" y="17056"/>
                  </a:lnTo>
                  <a:lnTo>
                    <a:pt x="53451" y="15181"/>
                  </a:lnTo>
                  <a:lnTo>
                    <a:pt x="58494" y="12978"/>
                  </a:lnTo>
                  <a:lnTo>
                    <a:pt x="62809" y="11510"/>
                  </a:lnTo>
                  <a:lnTo>
                    <a:pt x="66637" y="10531"/>
                  </a:lnTo>
                  <a:lnTo>
                    <a:pt x="70142" y="9878"/>
                  </a:lnTo>
                  <a:lnTo>
                    <a:pt x="73432" y="8490"/>
                  </a:lnTo>
                  <a:lnTo>
                    <a:pt x="76577" y="6612"/>
                  </a:lnTo>
                  <a:lnTo>
                    <a:pt x="79626" y="4408"/>
                  </a:lnTo>
                  <a:lnTo>
                    <a:pt x="83564" y="2938"/>
                  </a:lnTo>
                  <a:lnTo>
                    <a:pt x="88095" y="1959"/>
                  </a:lnTo>
                  <a:lnTo>
                    <a:pt x="93020" y="1306"/>
                  </a:lnTo>
                  <a:lnTo>
                    <a:pt x="97256" y="870"/>
                  </a:lnTo>
                  <a:lnTo>
                    <a:pt x="101032" y="580"/>
                  </a:lnTo>
                  <a:lnTo>
                    <a:pt x="104503" y="387"/>
                  </a:lnTo>
                  <a:lnTo>
                    <a:pt x="113438" y="172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313"/>
            <p:cNvSpPr/>
            <p:nvPr/>
          </p:nvSpPr>
          <p:spPr>
            <a:xfrm>
              <a:off x="6500812" y="5332529"/>
              <a:ext cx="162879" cy="186808"/>
            </a:xfrm>
            <a:custGeom>
              <a:avLst/>
              <a:gdLst/>
              <a:ahLst/>
              <a:cxnLst/>
              <a:rect l="0" t="0" r="0" b="0"/>
              <a:pathLst>
                <a:path w="162879" h="186808">
                  <a:moveTo>
                    <a:pt x="0" y="8138"/>
                  </a:moveTo>
                  <a:lnTo>
                    <a:pt x="0" y="20070"/>
                  </a:lnTo>
                  <a:lnTo>
                    <a:pt x="953" y="22760"/>
                  </a:lnTo>
                  <a:lnTo>
                    <a:pt x="4551" y="28289"/>
                  </a:lnTo>
                  <a:lnTo>
                    <a:pt x="5892" y="32049"/>
                  </a:lnTo>
                  <a:lnTo>
                    <a:pt x="6785" y="36462"/>
                  </a:lnTo>
                  <a:lnTo>
                    <a:pt x="7381" y="41308"/>
                  </a:lnTo>
                  <a:lnTo>
                    <a:pt x="8730" y="46444"/>
                  </a:lnTo>
                  <a:lnTo>
                    <a:pt x="10583" y="51773"/>
                  </a:lnTo>
                  <a:lnTo>
                    <a:pt x="12771" y="57230"/>
                  </a:lnTo>
                  <a:lnTo>
                    <a:pt x="15181" y="62774"/>
                  </a:lnTo>
                  <a:lnTo>
                    <a:pt x="20400" y="74013"/>
                  </a:lnTo>
                  <a:lnTo>
                    <a:pt x="22172" y="80630"/>
                  </a:lnTo>
                  <a:lnTo>
                    <a:pt x="23354" y="87898"/>
                  </a:lnTo>
                  <a:lnTo>
                    <a:pt x="24142" y="95602"/>
                  </a:lnTo>
                  <a:lnTo>
                    <a:pt x="25619" y="102642"/>
                  </a:lnTo>
                  <a:lnTo>
                    <a:pt x="27557" y="109241"/>
                  </a:lnTo>
                  <a:lnTo>
                    <a:pt x="29802" y="115545"/>
                  </a:lnTo>
                  <a:lnTo>
                    <a:pt x="31297" y="121653"/>
                  </a:lnTo>
                  <a:lnTo>
                    <a:pt x="32296" y="127629"/>
                  </a:lnTo>
                  <a:lnTo>
                    <a:pt x="32960" y="133519"/>
                  </a:lnTo>
                  <a:lnTo>
                    <a:pt x="34356" y="139350"/>
                  </a:lnTo>
                  <a:lnTo>
                    <a:pt x="36239" y="145143"/>
                  </a:lnTo>
                  <a:lnTo>
                    <a:pt x="38447" y="150910"/>
                  </a:lnTo>
                  <a:lnTo>
                    <a:pt x="39918" y="155706"/>
                  </a:lnTo>
                  <a:lnTo>
                    <a:pt x="40900" y="159857"/>
                  </a:lnTo>
                  <a:lnTo>
                    <a:pt x="41555" y="163577"/>
                  </a:lnTo>
                  <a:lnTo>
                    <a:pt x="41990" y="167009"/>
                  </a:lnTo>
                  <a:lnTo>
                    <a:pt x="42281" y="170250"/>
                  </a:lnTo>
                  <a:lnTo>
                    <a:pt x="42748" y="177744"/>
                  </a:lnTo>
                  <a:lnTo>
                    <a:pt x="42812" y="181308"/>
                  </a:lnTo>
                  <a:lnTo>
                    <a:pt x="42852" y="186807"/>
                  </a:lnTo>
                  <a:lnTo>
                    <a:pt x="42863" y="167974"/>
                  </a:lnTo>
                  <a:lnTo>
                    <a:pt x="41910" y="164226"/>
                  </a:lnTo>
                  <a:lnTo>
                    <a:pt x="40322" y="159821"/>
                  </a:lnTo>
                  <a:lnTo>
                    <a:pt x="38312" y="154981"/>
                  </a:lnTo>
                  <a:lnTo>
                    <a:pt x="36971" y="148895"/>
                  </a:lnTo>
                  <a:lnTo>
                    <a:pt x="36078" y="141981"/>
                  </a:lnTo>
                  <a:lnTo>
                    <a:pt x="35482" y="134514"/>
                  </a:lnTo>
                  <a:lnTo>
                    <a:pt x="35084" y="127631"/>
                  </a:lnTo>
                  <a:lnTo>
                    <a:pt x="34643" y="114904"/>
                  </a:lnTo>
                  <a:lnTo>
                    <a:pt x="34395" y="92478"/>
                  </a:lnTo>
                  <a:lnTo>
                    <a:pt x="35313" y="85319"/>
                  </a:lnTo>
                  <a:lnTo>
                    <a:pt x="36877" y="78643"/>
                  </a:lnTo>
                  <a:lnTo>
                    <a:pt x="38872" y="72286"/>
                  </a:lnTo>
                  <a:lnTo>
                    <a:pt x="40202" y="65191"/>
                  </a:lnTo>
                  <a:lnTo>
                    <a:pt x="41089" y="57603"/>
                  </a:lnTo>
                  <a:lnTo>
                    <a:pt x="41680" y="49687"/>
                  </a:lnTo>
                  <a:lnTo>
                    <a:pt x="43027" y="43458"/>
                  </a:lnTo>
                  <a:lnTo>
                    <a:pt x="44877" y="38352"/>
                  </a:lnTo>
                  <a:lnTo>
                    <a:pt x="54690" y="18763"/>
                  </a:lnTo>
                  <a:lnTo>
                    <a:pt x="57415" y="15222"/>
                  </a:lnTo>
                  <a:lnTo>
                    <a:pt x="60185" y="12860"/>
                  </a:lnTo>
                  <a:lnTo>
                    <a:pt x="62983" y="11286"/>
                  </a:lnTo>
                  <a:lnTo>
                    <a:pt x="65801" y="9284"/>
                  </a:lnTo>
                  <a:lnTo>
                    <a:pt x="68633" y="6997"/>
                  </a:lnTo>
                  <a:lnTo>
                    <a:pt x="71472" y="4520"/>
                  </a:lnTo>
                  <a:lnTo>
                    <a:pt x="74318" y="2869"/>
                  </a:lnTo>
                  <a:lnTo>
                    <a:pt x="77168" y="1768"/>
                  </a:lnTo>
                  <a:lnTo>
                    <a:pt x="80021" y="1034"/>
                  </a:lnTo>
                  <a:lnTo>
                    <a:pt x="82875" y="545"/>
                  </a:lnTo>
                  <a:lnTo>
                    <a:pt x="85730" y="218"/>
                  </a:lnTo>
                  <a:lnTo>
                    <a:pt x="88585" y="0"/>
                  </a:lnTo>
                  <a:lnTo>
                    <a:pt x="91442" y="808"/>
                  </a:lnTo>
                  <a:lnTo>
                    <a:pt x="94299" y="2299"/>
                  </a:lnTo>
                  <a:lnTo>
                    <a:pt x="97156" y="4245"/>
                  </a:lnTo>
                  <a:lnTo>
                    <a:pt x="100013" y="6496"/>
                  </a:lnTo>
                  <a:lnTo>
                    <a:pt x="102870" y="8948"/>
                  </a:lnTo>
                  <a:lnTo>
                    <a:pt x="105728" y="11535"/>
                  </a:lnTo>
                  <a:lnTo>
                    <a:pt x="111443" y="16951"/>
                  </a:lnTo>
                  <a:lnTo>
                    <a:pt x="114300" y="19728"/>
                  </a:lnTo>
                  <a:lnTo>
                    <a:pt x="117158" y="23485"/>
                  </a:lnTo>
                  <a:lnTo>
                    <a:pt x="120015" y="27894"/>
                  </a:lnTo>
                  <a:lnTo>
                    <a:pt x="122872" y="32739"/>
                  </a:lnTo>
                  <a:lnTo>
                    <a:pt x="125730" y="37873"/>
                  </a:lnTo>
                  <a:lnTo>
                    <a:pt x="131445" y="48659"/>
                  </a:lnTo>
                  <a:lnTo>
                    <a:pt x="134303" y="55154"/>
                  </a:lnTo>
                  <a:lnTo>
                    <a:pt x="137160" y="62342"/>
                  </a:lnTo>
                  <a:lnTo>
                    <a:pt x="140017" y="69992"/>
                  </a:lnTo>
                  <a:lnTo>
                    <a:pt x="141922" y="76997"/>
                  </a:lnTo>
                  <a:lnTo>
                    <a:pt x="143193" y="83571"/>
                  </a:lnTo>
                  <a:lnTo>
                    <a:pt x="144039" y="89859"/>
                  </a:lnTo>
                  <a:lnTo>
                    <a:pt x="144604" y="95957"/>
                  </a:lnTo>
                  <a:lnTo>
                    <a:pt x="144980" y="101926"/>
                  </a:lnTo>
                  <a:lnTo>
                    <a:pt x="145231" y="107811"/>
                  </a:lnTo>
                  <a:lnTo>
                    <a:pt x="146351" y="113639"/>
                  </a:lnTo>
                  <a:lnTo>
                    <a:pt x="148050" y="119430"/>
                  </a:lnTo>
                  <a:lnTo>
                    <a:pt x="150135" y="125195"/>
                  </a:lnTo>
                  <a:lnTo>
                    <a:pt x="152478" y="130944"/>
                  </a:lnTo>
                  <a:lnTo>
                    <a:pt x="154991" y="136681"/>
                  </a:lnTo>
                  <a:lnTo>
                    <a:pt x="157620" y="142411"/>
                  </a:lnTo>
                  <a:lnTo>
                    <a:pt x="159372" y="147183"/>
                  </a:lnTo>
                  <a:lnTo>
                    <a:pt x="160541" y="151317"/>
                  </a:lnTo>
                  <a:lnTo>
                    <a:pt x="162878" y="16244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314"/>
            <p:cNvSpPr/>
            <p:nvPr/>
          </p:nvSpPr>
          <p:spPr>
            <a:xfrm>
              <a:off x="6715125" y="5325260"/>
              <a:ext cx="180023" cy="152511"/>
            </a:xfrm>
            <a:custGeom>
              <a:avLst/>
              <a:gdLst/>
              <a:ahLst/>
              <a:cxnLst/>
              <a:rect l="0" t="0" r="0" b="0"/>
              <a:pathLst>
                <a:path w="180023" h="152511">
                  <a:moveTo>
                    <a:pt x="0" y="6835"/>
                  </a:moveTo>
                  <a:lnTo>
                    <a:pt x="0" y="40004"/>
                  </a:lnTo>
                  <a:lnTo>
                    <a:pt x="952" y="46093"/>
                  </a:lnTo>
                  <a:lnTo>
                    <a:pt x="2540" y="53009"/>
                  </a:lnTo>
                  <a:lnTo>
                    <a:pt x="4550" y="60478"/>
                  </a:lnTo>
                  <a:lnTo>
                    <a:pt x="6843" y="67362"/>
                  </a:lnTo>
                  <a:lnTo>
                    <a:pt x="9325" y="73856"/>
                  </a:lnTo>
                  <a:lnTo>
                    <a:pt x="11931" y="80091"/>
                  </a:lnTo>
                  <a:lnTo>
                    <a:pt x="13669" y="86152"/>
                  </a:lnTo>
                  <a:lnTo>
                    <a:pt x="14828" y="92098"/>
                  </a:lnTo>
                  <a:lnTo>
                    <a:pt x="15600" y="97967"/>
                  </a:lnTo>
                  <a:lnTo>
                    <a:pt x="17067" y="103784"/>
                  </a:lnTo>
                  <a:lnTo>
                    <a:pt x="18998" y="109568"/>
                  </a:lnTo>
                  <a:lnTo>
                    <a:pt x="21238" y="115329"/>
                  </a:lnTo>
                  <a:lnTo>
                    <a:pt x="23683" y="121074"/>
                  </a:lnTo>
                  <a:lnTo>
                    <a:pt x="28940" y="132537"/>
                  </a:lnTo>
                  <a:lnTo>
                    <a:pt x="30724" y="137309"/>
                  </a:lnTo>
                  <a:lnTo>
                    <a:pt x="31912" y="141443"/>
                  </a:lnTo>
                  <a:lnTo>
                    <a:pt x="32704" y="145151"/>
                  </a:lnTo>
                  <a:lnTo>
                    <a:pt x="34185" y="147623"/>
                  </a:lnTo>
                  <a:lnTo>
                    <a:pt x="36125" y="149271"/>
                  </a:lnTo>
                  <a:lnTo>
                    <a:pt x="38371" y="150370"/>
                  </a:lnTo>
                  <a:lnTo>
                    <a:pt x="43406" y="151591"/>
                  </a:lnTo>
                  <a:lnTo>
                    <a:pt x="49848" y="152374"/>
                  </a:lnTo>
                  <a:lnTo>
                    <a:pt x="53270" y="152481"/>
                  </a:lnTo>
                  <a:lnTo>
                    <a:pt x="55515" y="152510"/>
                  </a:lnTo>
                  <a:lnTo>
                    <a:pt x="57966" y="151577"/>
                  </a:lnTo>
                  <a:lnTo>
                    <a:pt x="63227" y="147999"/>
                  </a:lnTo>
                  <a:lnTo>
                    <a:pt x="66994" y="145181"/>
                  </a:lnTo>
                  <a:lnTo>
                    <a:pt x="68475" y="142881"/>
                  </a:lnTo>
                  <a:lnTo>
                    <a:pt x="70415" y="139442"/>
                  </a:lnTo>
                  <a:lnTo>
                    <a:pt x="72661" y="135245"/>
                  </a:lnTo>
                  <a:lnTo>
                    <a:pt x="74158" y="130541"/>
                  </a:lnTo>
                  <a:lnTo>
                    <a:pt x="75156" y="125501"/>
                  </a:lnTo>
                  <a:lnTo>
                    <a:pt x="75821" y="120235"/>
                  </a:lnTo>
                  <a:lnTo>
                    <a:pt x="77217" y="115773"/>
                  </a:lnTo>
                  <a:lnTo>
                    <a:pt x="79101" y="111845"/>
                  </a:lnTo>
                  <a:lnTo>
                    <a:pt x="81308" y="108274"/>
                  </a:lnTo>
                  <a:lnTo>
                    <a:pt x="82780" y="103036"/>
                  </a:lnTo>
                  <a:lnTo>
                    <a:pt x="83762" y="96686"/>
                  </a:lnTo>
                  <a:lnTo>
                    <a:pt x="84416" y="89595"/>
                  </a:lnTo>
                  <a:lnTo>
                    <a:pt x="84852" y="82964"/>
                  </a:lnTo>
                  <a:lnTo>
                    <a:pt x="85143" y="76637"/>
                  </a:lnTo>
                  <a:lnTo>
                    <a:pt x="85337" y="70514"/>
                  </a:lnTo>
                  <a:lnTo>
                    <a:pt x="86419" y="64528"/>
                  </a:lnTo>
                  <a:lnTo>
                    <a:pt x="88093" y="58632"/>
                  </a:lnTo>
                  <a:lnTo>
                    <a:pt x="90161" y="52796"/>
                  </a:lnTo>
                  <a:lnTo>
                    <a:pt x="91540" y="47000"/>
                  </a:lnTo>
                  <a:lnTo>
                    <a:pt x="92459" y="41232"/>
                  </a:lnTo>
                  <a:lnTo>
                    <a:pt x="93071" y="35481"/>
                  </a:lnTo>
                  <a:lnTo>
                    <a:pt x="94432" y="30695"/>
                  </a:lnTo>
                  <a:lnTo>
                    <a:pt x="96293" y="26552"/>
                  </a:lnTo>
                  <a:lnTo>
                    <a:pt x="98485" y="22837"/>
                  </a:lnTo>
                  <a:lnTo>
                    <a:pt x="99946" y="19408"/>
                  </a:lnTo>
                  <a:lnTo>
                    <a:pt x="100921" y="16169"/>
                  </a:lnTo>
                  <a:lnTo>
                    <a:pt x="101570" y="13058"/>
                  </a:lnTo>
                  <a:lnTo>
                    <a:pt x="102003" y="10031"/>
                  </a:lnTo>
                  <a:lnTo>
                    <a:pt x="102292" y="7061"/>
                  </a:lnTo>
                  <a:lnTo>
                    <a:pt x="102485" y="4128"/>
                  </a:lnTo>
                  <a:lnTo>
                    <a:pt x="103565" y="2173"/>
                  </a:lnTo>
                  <a:lnTo>
                    <a:pt x="105239" y="869"/>
                  </a:lnTo>
                  <a:lnTo>
                    <a:pt x="107306" y="0"/>
                  </a:lnTo>
                  <a:lnTo>
                    <a:pt x="108685" y="373"/>
                  </a:lnTo>
                  <a:lnTo>
                    <a:pt x="109604" y="1574"/>
                  </a:lnTo>
                  <a:lnTo>
                    <a:pt x="111079" y="5795"/>
                  </a:lnTo>
                  <a:lnTo>
                    <a:pt x="111281" y="8913"/>
                  </a:lnTo>
                  <a:lnTo>
                    <a:pt x="111370" y="14426"/>
                  </a:lnTo>
                  <a:lnTo>
                    <a:pt x="111410" y="23226"/>
                  </a:lnTo>
                  <a:lnTo>
                    <a:pt x="112373" y="27288"/>
                  </a:lnTo>
                  <a:lnTo>
                    <a:pt x="113969" y="30947"/>
                  </a:lnTo>
                  <a:lnTo>
                    <a:pt x="115984" y="34339"/>
                  </a:lnTo>
                  <a:lnTo>
                    <a:pt x="117327" y="38506"/>
                  </a:lnTo>
                  <a:lnTo>
                    <a:pt x="118223" y="43189"/>
                  </a:lnTo>
                  <a:lnTo>
                    <a:pt x="118820" y="48216"/>
                  </a:lnTo>
                  <a:lnTo>
                    <a:pt x="120171" y="53472"/>
                  </a:lnTo>
                  <a:lnTo>
                    <a:pt x="122024" y="58881"/>
                  </a:lnTo>
                  <a:lnTo>
                    <a:pt x="124211" y="64392"/>
                  </a:lnTo>
                  <a:lnTo>
                    <a:pt x="125670" y="69971"/>
                  </a:lnTo>
                  <a:lnTo>
                    <a:pt x="126642" y="75595"/>
                  </a:lnTo>
                  <a:lnTo>
                    <a:pt x="127290" y="81251"/>
                  </a:lnTo>
                  <a:lnTo>
                    <a:pt x="127723" y="86925"/>
                  </a:lnTo>
                  <a:lnTo>
                    <a:pt x="128011" y="92613"/>
                  </a:lnTo>
                  <a:lnTo>
                    <a:pt x="128203" y="98310"/>
                  </a:lnTo>
                  <a:lnTo>
                    <a:pt x="129283" y="103061"/>
                  </a:lnTo>
                  <a:lnTo>
                    <a:pt x="130956" y="107180"/>
                  </a:lnTo>
                  <a:lnTo>
                    <a:pt x="133024" y="110879"/>
                  </a:lnTo>
                  <a:lnTo>
                    <a:pt x="135355" y="114298"/>
                  </a:lnTo>
                  <a:lnTo>
                    <a:pt x="137862" y="117529"/>
                  </a:lnTo>
                  <a:lnTo>
                    <a:pt x="140485" y="120636"/>
                  </a:lnTo>
                  <a:lnTo>
                    <a:pt x="143187" y="122707"/>
                  </a:lnTo>
                  <a:lnTo>
                    <a:pt x="148728" y="125008"/>
                  </a:lnTo>
                  <a:lnTo>
                    <a:pt x="151539" y="125622"/>
                  </a:lnTo>
                  <a:lnTo>
                    <a:pt x="154366" y="126031"/>
                  </a:lnTo>
                  <a:lnTo>
                    <a:pt x="157203" y="126304"/>
                  </a:lnTo>
                  <a:lnTo>
                    <a:pt x="161000" y="126486"/>
                  </a:lnTo>
                  <a:lnTo>
                    <a:pt x="180022" y="12685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315"/>
            <p:cNvSpPr/>
            <p:nvPr/>
          </p:nvSpPr>
          <p:spPr>
            <a:xfrm>
              <a:off x="6938009" y="5325228"/>
              <a:ext cx="231459" cy="135455"/>
            </a:xfrm>
            <a:custGeom>
              <a:avLst/>
              <a:gdLst/>
              <a:ahLst/>
              <a:cxnLst/>
              <a:rect l="0" t="0" r="0" b="0"/>
              <a:pathLst>
                <a:path w="231459" h="135455">
                  <a:moveTo>
                    <a:pt x="0" y="6867"/>
                  </a:moveTo>
                  <a:lnTo>
                    <a:pt x="4551" y="11417"/>
                  </a:lnTo>
                  <a:lnTo>
                    <a:pt x="5892" y="13710"/>
                  </a:lnTo>
                  <a:lnTo>
                    <a:pt x="6786" y="16192"/>
                  </a:lnTo>
                  <a:lnTo>
                    <a:pt x="7381" y="18798"/>
                  </a:lnTo>
                  <a:lnTo>
                    <a:pt x="8732" y="22441"/>
                  </a:lnTo>
                  <a:lnTo>
                    <a:pt x="10583" y="26775"/>
                  </a:lnTo>
                  <a:lnTo>
                    <a:pt x="12772" y="31569"/>
                  </a:lnTo>
                  <a:lnTo>
                    <a:pt x="14230" y="36669"/>
                  </a:lnTo>
                  <a:lnTo>
                    <a:pt x="15202" y="41975"/>
                  </a:lnTo>
                  <a:lnTo>
                    <a:pt x="15850" y="47418"/>
                  </a:lnTo>
                  <a:lnTo>
                    <a:pt x="17234" y="52951"/>
                  </a:lnTo>
                  <a:lnTo>
                    <a:pt x="19110" y="58544"/>
                  </a:lnTo>
                  <a:lnTo>
                    <a:pt x="21312" y="64179"/>
                  </a:lnTo>
                  <a:lnTo>
                    <a:pt x="22780" y="68887"/>
                  </a:lnTo>
                  <a:lnTo>
                    <a:pt x="23760" y="72978"/>
                  </a:lnTo>
                  <a:lnTo>
                    <a:pt x="24413" y="76659"/>
                  </a:lnTo>
                  <a:lnTo>
                    <a:pt x="24848" y="81017"/>
                  </a:lnTo>
                  <a:lnTo>
                    <a:pt x="25138" y="85828"/>
                  </a:lnTo>
                  <a:lnTo>
                    <a:pt x="25460" y="95300"/>
                  </a:lnTo>
                  <a:lnTo>
                    <a:pt x="25641" y="105988"/>
                  </a:lnTo>
                  <a:lnTo>
                    <a:pt x="25684" y="112199"/>
                  </a:lnTo>
                  <a:lnTo>
                    <a:pt x="26648" y="115187"/>
                  </a:lnTo>
                  <a:lnTo>
                    <a:pt x="28243" y="118133"/>
                  </a:lnTo>
                  <a:lnTo>
                    <a:pt x="34186" y="126730"/>
                  </a:lnTo>
                  <a:lnTo>
                    <a:pt x="34244" y="124275"/>
                  </a:lnTo>
                  <a:lnTo>
                    <a:pt x="34291" y="77789"/>
                  </a:lnTo>
                  <a:lnTo>
                    <a:pt x="35243" y="72246"/>
                  </a:lnTo>
                  <a:lnTo>
                    <a:pt x="36831" y="66645"/>
                  </a:lnTo>
                  <a:lnTo>
                    <a:pt x="38841" y="61007"/>
                  </a:lnTo>
                  <a:lnTo>
                    <a:pt x="40182" y="55342"/>
                  </a:lnTo>
                  <a:lnTo>
                    <a:pt x="41075" y="49662"/>
                  </a:lnTo>
                  <a:lnTo>
                    <a:pt x="41671" y="43969"/>
                  </a:lnTo>
                  <a:lnTo>
                    <a:pt x="43022" y="39222"/>
                  </a:lnTo>
                  <a:lnTo>
                    <a:pt x="44874" y="35104"/>
                  </a:lnTo>
                  <a:lnTo>
                    <a:pt x="47061" y="31406"/>
                  </a:lnTo>
                  <a:lnTo>
                    <a:pt x="50424" y="27989"/>
                  </a:lnTo>
                  <a:lnTo>
                    <a:pt x="54571" y="24758"/>
                  </a:lnTo>
                  <a:lnTo>
                    <a:pt x="59241" y="21652"/>
                  </a:lnTo>
                  <a:lnTo>
                    <a:pt x="62354" y="18628"/>
                  </a:lnTo>
                  <a:lnTo>
                    <a:pt x="64430" y="15660"/>
                  </a:lnTo>
                  <a:lnTo>
                    <a:pt x="65813" y="12729"/>
                  </a:lnTo>
                  <a:lnTo>
                    <a:pt x="67688" y="9822"/>
                  </a:lnTo>
                  <a:lnTo>
                    <a:pt x="69891" y="6932"/>
                  </a:lnTo>
                  <a:lnTo>
                    <a:pt x="72311" y="4053"/>
                  </a:lnTo>
                  <a:lnTo>
                    <a:pt x="74878" y="2134"/>
                  </a:lnTo>
                  <a:lnTo>
                    <a:pt x="80270" y="0"/>
                  </a:lnTo>
                  <a:lnTo>
                    <a:pt x="83041" y="384"/>
                  </a:lnTo>
                  <a:lnTo>
                    <a:pt x="85841" y="1592"/>
                  </a:lnTo>
                  <a:lnTo>
                    <a:pt x="88660" y="3351"/>
                  </a:lnTo>
                  <a:lnTo>
                    <a:pt x="94333" y="5304"/>
                  </a:lnTo>
                  <a:lnTo>
                    <a:pt x="97178" y="5825"/>
                  </a:lnTo>
                  <a:lnTo>
                    <a:pt x="102881" y="8944"/>
                  </a:lnTo>
                  <a:lnTo>
                    <a:pt x="105735" y="11109"/>
                  </a:lnTo>
                  <a:lnTo>
                    <a:pt x="108590" y="14458"/>
                  </a:lnTo>
                  <a:lnTo>
                    <a:pt x="111446" y="18595"/>
                  </a:lnTo>
                  <a:lnTo>
                    <a:pt x="114303" y="23257"/>
                  </a:lnTo>
                  <a:lnTo>
                    <a:pt x="116207" y="28272"/>
                  </a:lnTo>
                  <a:lnTo>
                    <a:pt x="117476" y="33519"/>
                  </a:lnTo>
                  <a:lnTo>
                    <a:pt x="118323" y="38922"/>
                  </a:lnTo>
                  <a:lnTo>
                    <a:pt x="119840" y="44429"/>
                  </a:lnTo>
                  <a:lnTo>
                    <a:pt x="121803" y="50007"/>
                  </a:lnTo>
                  <a:lnTo>
                    <a:pt x="124065" y="55629"/>
                  </a:lnTo>
                  <a:lnTo>
                    <a:pt x="125573" y="61282"/>
                  </a:lnTo>
                  <a:lnTo>
                    <a:pt x="126578" y="66956"/>
                  </a:lnTo>
                  <a:lnTo>
                    <a:pt x="127248" y="72644"/>
                  </a:lnTo>
                  <a:lnTo>
                    <a:pt x="127695" y="78341"/>
                  </a:lnTo>
                  <a:lnTo>
                    <a:pt x="127993" y="84044"/>
                  </a:lnTo>
                  <a:lnTo>
                    <a:pt x="128412" y="98632"/>
                  </a:lnTo>
                  <a:lnTo>
                    <a:pt x="128581" y="118034"/>
                  </a:lnTo>
                  <a:lnTo>
                    <a:pt x="128586" y="122884"/>
                  </a:lnTo>
                  <a:lnTo>
                    <a:pt x="128588" y="77765"/>
                  </a:lnTo>
                  <a:lnTo>
                    <a:pt x="129541" y="72229"/>
                  </a:lnTo>
                  <a:lnTo>
                    <a:pt x="131128" y="66635"/>
                  </a:lnTo>
                  <a:lnTo>
                    <a:pt x="133139" y="60999"/>
                  </a:lnTo>
                  <a:lnTo>
                    <a:pt x="134480" y="55338"/>
                  </a:lnTo>
                  <a:lnTo>
                    <a:pt x="135373" y="49659"/>
                  </a:lnTo>
                  <a:lnTo>
                    <a:pt x="135969" y="43967"/>
                  </a:lnTo>
                  <a:lnTo>
                    <a:pt x="137319" y="39220"/>
                  </a:lnTo>
                  <a:lnTo>
                    <a:pt x="139171" y="35103"/>
                  </a:lnTo>
                  <a:lnTo>
                    <a:pt x="141359" y="31406"/>
                  </a:lnTo>
                  <a:lnTo>
                    <a:pt x="143769" y="27989"/>
                  </a:lnTo>
                  <a:lnTo>
                    <a:pt x="146329" y="24758"/>
                  </a:lnTo>
                  <a:lnTo>
                    <a:pt x="152730" y="17280"/>
                  </a:lnTo>
                  <a:lnTo>
                    <a:pt x="156145" y="13717"/>
                  </a:lnTo>
                  <a:lnTo>
                    <a:pt x="158390" y="11434"/>
                  </a:lnTo>
                  <a:lnTo>
                    <a:pt x="160839" y="9911"/>
                  </a:lnTo>
                  <a:lnTo>
                    <a:pt x="166099" y="8220"/>
                  </a:lnTo>
                  <a:lnTo>
                    <a:pt x="168836" y="8722"/>
                  </a:lnTo>
                  <a:lnTo>
                    <a:pt x="174416" y="11818"/>
                  </a:lnTo>
                  <a:lnTo>
                    <a:pt x="177238" y="13978"/>
                  </a:lnTo>
                  <a:lnTo>
                    <a:pt x="180072" y="16370"/>
                  </a:lnTo>
                  <a:lnTo>
                    <a:pt x="182912" y="18917"/>
                  </a:lnTo>
                  <a:lnTo>
                    <a:pt x="188611" y="24287"/>
                  </a:lnTo>
                  <a:lnTo>
                    <a:pt x="191462" y="27053"/>
                  </a:lnTo>
                  <a:lnTo>
                    <a:pt x="194317" y="30802"/>
                  </a:lnTo>
                  <a:lnTo>
                    <a:pt x="197172" y="35206"/>
                  </a:lnTo>
                  <a:lnTo>
                    <a:pt x="200028" y="40047"/>
                  </a:lnTo>
                  <a:lnTo>
                    <a:pt x="201932" y="44227"/>
                  </a:lnTo>
                  <a:lnTo>
                    <a:pt x="203202" y="47966"/>
                  </a:lnTo>
                  <a:lnTo>
                    <a:pt x="204048" y="51411"/>
                  </a:lnTo>
                  <a:lnTo>
                    <a:pt x="205565" y="55613"/>
                  </a:lnTo>
                  <a:lnTo>
                    <a:pt x="207528" y="60319"/>
                  </a:lnTo>
                  <a:lnTo>
                    <a:pt x="209790" y="65361"/>
                  </a:lnTo>
                  <a:lnTo>
                    <a:pt x="211298" y="70628"/>
                  </a:lnTo>
                  <a:lnTo>
                    <a:pt x="212303" y="76045"/>
                  </a:lnTo>
                  <a:lnTo>
                    <a:pt x="212973" y="81560"/>
                  </a:lnTo>
                  <a:lnTo>
                    <a:pt x="214372" y="87142"/>
                  </a:lnTo>
                  <a:lnTo>
                    <a:pt x="216258" y="92769"/>
                  </a:lnTo>
                  <a:lnTo>
                    <a:pt x="218466" y="98425"/>
                  </a:lnTo>
                  <a:lnTo>
                    <a:pt x="219940" y="103148"/>
                  </a:lnTo>
                  <a:lnTo>
                    <a:pt x="220922" y="107249"/>
                  </a:lnTo>
                  <a:lnTo>
                    <a:pt x="221577" y="110936"/>
                  </a:lnTo>
                  <a:lnTo>
                    <a:pt x="222013" y="114346"/>
                  </a:lnTo>
                  <a:lnTo>
                    <a:pt x="222304" y="117572"/>
                  </a:lnTo>
                  <a:lnTo>
                    <a:pt x="222498" y="120675"/>
                  </a:lnTo>
                  <a:lnTo>
                    <a:pt x="223580" y="122744"/>
                  </a:lnTo>
                  <a:lnTo>
                    <a:pt x="225253" y="124123"/>
                  </a:lnTo>
                  <a:lnTo>
                    <a:pt x="227322" y="125042"/>
                  </a:lnTo>
                  <a:lnTo>
                    <a:pt x="228700" y="126608"/>
                  </a:lnTo>
                  <a:lnTo>
                    <a:pt x="229620" y="128604"/>
                  </a:lnTo>
                  <a:lnTo>
                    <a:pt x="231458" y="13545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316"/>
            <p:cNvSpPr/>
            <p:nvPr/>
          </p:nvSpPr>
          <p:spPr>
            <a:xfrm>
              <a:off x="7229475" y="5220652"/>
              <a:ext cx="145692" cy="265749"/>
            </a:xfrm>
            <a:custGeom>
              <a:avLst/>
              <a:gdLst/>
              <a:ahLst/>
              <a:cxnLst/>
              <a:rect l="0" t="0" r="0" b="0"/>
              <a:pathLst>
                <a:path w="145692" h="265749">
                  <a:moveTo>
                    <a:pt x="0" y="0"/>
                  </a:moveTo>
                  <a:lnTo>
                    <a:pt x="4550" y="4551"/>
                  </a:lnTo>
                  <a:lnTo>
                    <a:pt x="5891" y="6844"/>
                  </a:lnTo>
                  <a:lnTo>
                    <a:pt x="8731" y="14622"/>
                  </a:lnTo>
                  <a:lnTo>
                    <a:pt x="12770" y="20151"/>
                  </a:lnTo>
                  <a:lnTo>
                    <a:pt x="14229" y="23911"/>
                  </a:lnTo>
                  <a:lnTo>
                    <a:pt x="15201" y="28324"/>
                  </a:lnTo>
                  <a:lnTo>
                    <a:pt x="15848" y="33170"/>
                  </a:lnTo>
                  <a:lnTo>
                    <a:pt x="17233" y="38306"/>
                  </a:lnTo>
                  <a:lnTo>
                    <a:pt x="19108" y="43635"/>
                  </a:lnTo>
                  <a:lnTo>
                    <a:pt x="21311" y="49092"/>
                  </a:lnTo>
                  <a:lnTo>
                    <a:pt x="26299" y="62777"/>
                  </a:lnTo>
                  <a:lnTo>
                    <a:pt x="28963" y="70426"/>
                  </a:lnTo>
                  <a:lnTo>
                    <a:pt x="30739" y="78383"/>
                  </a:lnTo>
                  <a:lnTo>
                    <a:pt x="31922" y="86546"/>
                  </a:lnTo>
                  <a:lnTo>
                    <a:pt x="32711" y="94844"/>
                  </a:lnTo>
                  <a:lnTo>
                    <a:pt x="34190" y="103235"/>
                  </a:lnTo>
                  <a:lnTo>
                    <a:pt x="36128" y="111686"/>
                  </a:lnTo>
                  <a:lnTo>
                    <a:pt x="38373" y="120177"/>
                  </a:lnTo>
                  <a:lnTo>
                    <a:pt x="39869" y="129648"/>
                  </a:lnTo>
                  <a:lnTo>
                    <a:pt x="40867" y="139772"/>
                  </a:lnTo>
                  <a:lnTo>
                    <a:pt x="41532" y="150331"/>
                  </a:lnTo>
                  <a:lnTo>
                    <a:pt x="42271" y="169684"/>
                  </a:lnTo>
                  <a:lnTo>
                    <a:pt x="42746" y="200841"/>
                  </a:lnTo>
                  <a:lnTo>
                    <a:pt x="42859" y="249713"/>
                  </a:lnTo>
                  <a:lnTo>
                    <a:pt x="43813" y="253153"/>
                  </a:lnTo>
                  <a:lnTo>
                    <a:pt x="47412" y="259515"/>
                  </a:lnTo>
                  <a:lnTo>
                    <a:pt x="51330" y="265585"/>
                  </a:lnTo>
                  <a:lnTo>
                    <a:pt x="46852" y="261149"/>
                  </a:lnTo>
                  <a:lnTo>
                    <a:pt x="45522" y="258872"/>
                  </a:lnTo>
                  <a:lnTo>
                    <a:pt x="44045" y="253802"/>
                  </a:lnTo>
                  <a:lnTo>
                    <a:pt x="43388" y="245833"/>
                  </a:lnTo>
                  <a:lnTo>
                    <a:pt x="43096" y="235942"/>
                  </a:lnTo>
                  <a:lnTo>
                    <a:pt x="42871" y="194235"/>
                  </a:lnTo>
                  <a:lnTo>
                    <a:pt x="43821" y="187593"/>
                  </a:lnTo>
                  <a:lnTo>
                    <a:pt x="45407" y="181259"/>
                  </a:lnTo>
                  <a:lnTo>
                    <a:pt x="47416" y="175132"/>
                  </a:lnTo>
                  <a:lnTo>
                    <a:pt x="49708" y="169142"/>
                  </a:lnTo>
                  <a:lnTo>
                    <a:pt x="52189" y="163244"/>
                  </a:lnTo>
                  <a:lnTo>
                    <a:pt x="54794" y="157407"/>
                  </a:lnTo>
                  <a:lnTo>
                    <a:pt x="57484" y="152563"/>
                  </a:lnTo>
                  <a:lnTo>
                    <a:pt x="60231" y="148381"/>
                  </a:lnTo>
                  <a:lnTo>
                    <a:pt x="63013" y="144641"/>
                  </a:lnTo>
                  <a:lnTo>
                    <a:pt x="65821" y="141195"/>
                  </a:lnTo>
                  <a:lnTo>
                    <a:pt x="68646" y="137945"/>
                  </a:lnTo>
                  <a:lnTo>
                    <a:pt x="71481" y="134826"/>
                  </a:lnTo>
                  <a:lnTo>
                    <a:pt x="77172" y="128820"/>
                  </a:lnTo>
                  <a:lnTo>
                    <a:pt x="80023" y="125885"/>
                  </a:lnTo>
                  <a:lnTo>
                    <a:pt x="83828" y="123928"/>
                  </a:lnTo>
                  <a:lnTo>
                    <a:pt x="88271" y="122624"/>
                  </a:lnTo>
                  <a:lnTo>
                    <a:pt x="93137" y="121755"/>
                  </a:lnTo>
                  <a:lnTo>
                    <a:pt x="97334" y="121175"/>
                  </a:lnTo>
                  <a:lnTo>
                    <a:pt x="101084" y="120789"/>
                  </a:lnTo>
                  <a:lnTo>
                    <a:pt x="109396" y="120168"/>
                  </a:lnTo>
                  <a:lnTo>
                    <a:pt x="115613" y="120083"/>
                  </a:lnTo>
                  <a:lnTo>
                    <a:pt x="119938" y="120061"/>
                  </a:lnTo>
                  <a:lnTo>
                    <a:pt x="122821" y="120998"/>
                  </a:lnTo>
                  <a:lnTo>
                    <a:pt x="124743" y="122575"/>
                  </a:lnTo>
                  <a:lnTo>
                    <a:pt x="127831" y="126868"/>
                  </a:lnTo>
                  <a:lnTo>
                    <a:pt x="132378" y="131951"/>
                  </a:lnTo>
                  <a:lnTo>
                    <a:pt x="137575" y="137385"/>
                  </a:lnTo>
                  <a:lnTo>
                    <a:pt x="140293" y="140168"/>
                  </a:lnTo>
                  <a:lnTo>
                    <a:pt x="142106" y="142975"/>
                  </a:lnTo>
                  <a:lnTo>
                    <a:pt x="144121" y="148634"/>
                  </a:lnTo>
                  <a:lnTo>
                    <a:pt x="145016" y="154325"/>
                  </a:lnTo>
                  <a:lnTo>
                    <a:pt x="145414" y="160981"/>
                  </a:lnTo>
                  <a:lnTo>
                    <a:pt x="145638" y="174487"/>
                  </a:lnTo>
                  <a:lnTo>
                    <a:pt x="145691" y="181689"/>
                  </a:lnTo>
                  <a:lnTo>
                    <a:pt x="144752" y="185897"/>
                  </a:lnTo>
                  <a:lnTo>
                    <a:pt x="143174" y="190606"/>
                  </a:lnTo>
                  <a:lnTo>
                    <a:pt x="141169" y="195651"/>
                  </a:lnTo>
                  <a:lnTo>
                    <a:pt x="138880" y="199966"/>
                  </a:lnTo>
                  <a:lnTo>
                    <a:pt x="136402" y="203796"/>
                  </a:lnTo>
                  <a:lnTo>
                    <a:pt x="133797" y="207301"/>
                  </a:lnTo>
                  <a:lnTo>
                    <a:pt x="131108" y="210591"/>
                  </a:lnTo>
                  <a:lnTo>
                    <a:pt x="128362" y="213736"/>
                  </a:lnTo>
                  <a:lnTo>
                    <a:pt x="125580" y="216787"/>
                  </a:lnTo>
                  <a:lnTo>
                    <a:pt x="122773" y="220724"/>
                  </a:lnTo>
                  <a:lnTo>
                    <a:pt x="119948" y="225255"/>
                  </a:lnTo>
                  <a:lnTo>
                    <a:pt x="117113" y="230180"/>
                  </a:lnTo>
                  <a:lnTo>
                    <a:pt x="114270" y="234416"/>
                  </a:lnTo>
                  <a:lnTo>
                    <a:pt x="111423" y="238193"/>
                  </a:lnTo>
                  <a:lnTo>
                    <a:pt x="108572" y="241662"/>
                  </a:lnTo>
                  <a:lnTo>
                    <a:pt x="105719" y="244928"/>
                  </a:lnTo>
                  <a:lnTo>
                    <a:pt x="102864" y="248058"/>
                  </a:lnTo>
                  <a:lnTo>
                    <a:pt x="97152" y="254075"/>
                  </a:lnTo>
                  <a:lnTo>
                    <a:pt x="91438" y="259925"/>
                  </a:lnTo>
                  <a:lnTo>
                    <a:pt x="88582" y="261866"/>
                  </a:lnTo>
                  <a:lnTo>
                    <a:pt x="85724" y="263160"/>
                  </a:lnTo>
                  <a:lnTo>
                    <a:pt x="82867" y="264022"/>
                  </a:lnTo>
                  <a:lnTo>
                    <a:pt x="80009" y="264598"/>
                  </a:lnTo>
                  <a:lnTo>
                    <a:pt x="77152" y="264981"/>
                  </a:lnTo>
                  <a:lnTo>
                    <a:pt x="74295" y="265236"/>
                  </a:lnTo>
                  <a:lnTo>
                    <a:pt x="71437" y="265407"/>
                  </a:lnTo>
                  <a:lnTo>
                    <a:pt x="61700" y="265703"/>
                  </a:lnTo>
                  <a:lnTo>
                    <a:pt x="51434" y="26574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317"/>
            <p:cNvSpPr/>
            <p:nvPr/>
          </p:nvSpPr>
          <p:spPr>
            <a:xfrm>
              <a:off x="7418069" y="5310346"/>
              <a:ext cx="137162" cy="141720"/>
            </a:xfrm>
            <a:custGeom>
              <a:avLst/>
              <a:gdLst/>
              <a:ahLst/>
              <a:cxnLst/>
              <a:rect l="0" t="0" r="0" b="0"/>
              <a:pathLst>
                <a:path w="137162" h="141720">
                  <a:moveTo>
                    <a:pt x="0" y="124619"/>
                  </a:moveTo>
                  <a:lnTo>
                    <a:pt x="4552" y="124619"/>
                  </a:lnTo>
                  <a:lnTo>
                    <a:pt x="6845" y="123666"/>
                  </a:lnTo>
                  <a:lnTo>
                    <a:pt x="9326" y="122079"/>
                  </a:lnTo>
                  <a:lnTo>
                    <a:pt x="11932" y="120068"/>
                  </a:lnTo>
                  <a:lnTo>
                    <a:pt x="14623" y="118727"/>
                  </a:lnTo>
                  <a:lnTo>
                    <a:pt x="17368" y="117833"/>
                  </a:lnTo>
                  <a:lnTo>
                    <a:pt x="20152" y="117237"/>
                  </a:lnTo>
                  <a:lnTo>
                    <a:pt x="22959" y="116840"/>
                  </a:lnTo>
                  <a:lnTo>
                    <a:pt x="25785" y="116576"/>
                  </a:lnTo>
                  <a:lnTo>
                    <a:pt x="28620" y="116399"/>
                  </a:lnTo>
                  <a:lnTo>
                    <a:pt x="31463" y="115329"/>
                  </a:lnTo>
                  <a:lnTo>
                    <a:pt x="34310" y="113664"/>
                  </a:lnTo>
                  <a:lnTo>
                    <a:pt x="37161" y="111600"/>
                  </a:lnTo>
                  <a:lnTo>
                    <a:pt x="40014" y="110225"/>
                  </a:lnTo>
                  <a:lnTo>
                    <a:pt x="42869" y="109308"/>
                  </a:lnTo>
                  <a:lnTo>
                    <a:pt x="45725" y="108696"/>
                  </a:lnTo>
                  <a:lnTo>
                    <a:pt x="48581" y="106384"/>
                  </a:lnTo>
                  <a:lnTo>
                    <a:pt x="51437" y="102937"/>
                  </a:lnTo>
                  <a:lnTo>
                    <a:pt x="54295" y="98734"/>
                  </a:lnTo>
                  <a:lnTo>
                    <a:pt x="57151" y="94980"/>
                  </a:lnTo>
                  <a:lnTo>
                    <a:pt x="60009" y="91525"/>
                  </a:lnTo>
                  <a:lnTo>
                    <a:pt x="62866" y="88268"/>
                  </a:lnTo>
                  <a:lnTo>
                    <a:pt x="65724" y="85145"/>
                  </a:lnTo>
                  <a:lnTo>
                    <a:pt x="71438" y="79135"/>
                  </a:lnTo>
                  <a:lnTo>
                    <a:pt x="80010" y="70396"/>
                  </a:lnTo>
                  <a:lnTo>
                    <a:pt x="81915" y="66563"/>
                  </a:lnTo>
                  <a:lnTo>
                    <a:pt x="83186" y="62102"/>
                  </a:lnTo>
                  <a:lnTo>
                    <a:pt x="84031" y="57224"/>
                  </a:lnTo>
                  <a:lnTo>
                    <a:pt x="84597" y="53018"/>
                  </a:lnTo>
                  <a:lnTo>
                    <a:pt x="84973" y="49263"/>
                  </a:lnTo>
                  <a:lnTo>
                    <a:pt x="85224" y="45806"/>
                  </a:lnTo>
                  <a:lnTo>
                    <a:pt x="86344" y="42550"/>
                  </a:lnTo>
                  <a:lnTo>
                    <a:pt x="88043" y="39426"/>
                  </a:lnTo>
                  <a:lnTo>
                    <a:pt x="90128" y="36391"/>
                  </a:lnTo>
                  <a:lnTo>
                    <a:pt x="91518" y="33415"/>
                  </a:lnTo>
                  <a:lnTo>
                    <a:pt x="92445" y="30479"/>
                  </a:lnTo>
                  <a:lnTo>
                    <a:pt x="93062" y="27569"/>
                  </a:lnTo>
                  <a:lnTo>
                    <a:pt x="92522" y="24676"/>
                  </a:lnTo>
                  <a:lnTo>
                    <a:pt x="91209" y="21795"/>
                  </a:lnTo>
                  <a:lnTo>
                    <a:pt x="89382" y="18923"/>
                  </a:lnTo>
                  <a:lnTo>
                    <a:pt x="88163" y="16054"/>
                  </a:lnTo>
                  <a:lnTo>
                    <a:pt x="87350" y="13190"/>
                  </a:lnTo>
                  <a:lnTo>
                    <a:pt x="86809" y="10328"/>
                  </a:lnTo>
                  <a:lnTo>
                    <a:pt x="85495" y="8420"/>
                  </a:lnTo>
                  <a:lnTo>
                    <a:pt x="83667" y="7148"/>
                  </a:lnTo>
                  <a:lnTo>
                    <a:pt x="81496" y="6300"/>
                  </a:lnTo>
                  <a:lnTo>
                    <a:pt x="79096" y="4782"/>
                  </a:lnTo>
                  <a:lnTo>
                    <a:pt x="76544" y="2817"/>
                  </a:lnTo>
                  <a:lnTo>
                    <a:pt x="73889" y="555"/>
                  </a:lnTo>
                  <a:lnTo>
                    <a:pt x="72120" y="0"/>
                  </a:lnTo>
                  <a:lnTo>
                    <a:pt x="70940" y="582"/>
                  </a:lnTo>
                  <a:lnTo>
                    <a:pt x="70153" y="1923"/>
                  </a:lnTo>
                  <a:lnTo>
                    <a:pt x="68677" y="2816"/>
                  </a:lnTo>
                  <a:lnTo>
                    <a:pt x="64495" y="3809"/>
                  </a:lnTo>
                  <a:lnTo>
                    <a:pt x="62048" y="5026"/>
                  </a:lnTo>
                  <a:lnTo>
                    <a:pt x="59462" y="6791"/>
                  </a:lnTo>
                  <a:lnTo>
                    <a:pt x="56787" y="8919"/>
                  </a:lnTo>
                  <a:lnTo>
                    <a:pt x="54050" y="12243"/>
                  </a:lnTo>
                  <a:lnTo>
                    <a:pt x="51275" y="16364"/>
                  </a:lnTo>
                  <a:lnTo>
                    <a:pt x="48470" y="21016"/>
                  </a:lnTo>
                  <a:lnTo>
                    <a:pt x="46601" y="25070"/>
                  </a:lnTo>
                  <a:lnTo>
                    <a:pt x="45355" y="28726"/>
                  </a:lnTo>
                  <a:lnTo>
                    <a:pt x="44525" y="32115"/>
                  </a:lnTo>
                  <a:lnTo>
                    <a:pt x="43018" y="36279"/>
                  </a:lnTo>
                  <a:lnTo>
                    <a:pt x="41061" y="40961"/>
                  </a:lnTo>
                  <a:lnTo>
                    <a:pt x="38804" y="45987"/>
                  </a:lnTo>
                  <a:lnTo>
                    <a:pt x="37299" y="51242"/>
                  </a:lnTo>
                  <a:lnTo>
                    <a:pt x="36296" y="56651"/>
                  </a:lnTo>
                  <a:lnTo>
                    <a:pt x="35628" y="62162"/>
                  </a:lnTo>
                  <a:lnTo>
                    <a:pt x="35182" y="66788"/>
                  </a:lnTo>
                  <a:lnTo>
                    <a:pt x="34885" y="70825"/>
                  </a:lnTo>
                  <a:lnTo>
                    <a:pt x="34686" y="74469"/>
                  </a:lnTo>
                  <a:lnTo>
                    <a:pt x="34467" y="83597"/>
                  </a:lnTo>
                  <a:lnTo>
                    <a:pt x="34407" y="88699"/>
                  </a:lnTo>
                  <a:lnTo>
                    <a:pt x="35321" y="94004"/>
                  </a:lnTo>
                  <a:lnTo>
                    <a:pt x="36882" y="99447"/>
                  </a:lnTo>
                  <a:lnTo>
                    <a:pt x="38877" y="104980"/>
                  </a:lnTo>
                  <a:lnTo>
                    <a:pt x="40205" y="109621"/>
                  </a:lnTo>
                  <a:lnTo>
                    <a:pt x="41091" y="113668"/>
                  </a:lnTo>
                  <a:lnTo>
                    <a:pt x="41681" y="117318"/>
                  </a:lnTo>
                  <a:lnTo>
                    <a:pt x="43028" y="120704"/>
                  </a:lnTo>
                  <a:lnTo>
                    <a:pt x="44878" y="123914"/>
                  </a:lnTo>
                  <a:lnTo>
                    <a:pt x="47064" y="127006"/>
                  </a:lnTo>
                  <a:lnTo>
                    <a:pt x="49473" y="130020"/>
                  </a:lnTo>
                  <a:lnTo>
                    <a:pt x="52033" y="132982"/>
                  </a:lnTo>
                  <a:lnTo>
                    <a:pt x="54691" y="135909"/>
                  </a:lnTo>
                  <a:lnTo>
                    <a:pt x="57416" y="137861"/>
                  </a:lnTo>
                  <a:lnTo>
                    <a:pt x="60185" y="139162"/>
                  </a:lnTo>
                  <a:lnTo>
                    <a:pt x="62984" y="140029"/>
                  </a:lnTo>
                  <a:lnTo>
                    <a:pt x="65802" y="140607"/>
                  </a:lnTo>
                  <a:lnTo>
                    <a:pt x="68633" y="140993"/>
                  </a:lnTo>
                  <a:lnTo>
                    <a:pt x="71473" y="141250"/>
                  </a:lnTo>
                  <a:lnTo>
                    <a:pt x="74319" y="141421"/>
                  </a:lnTo>
                  <a:lnTo>
                    <a:pt x="80022" y="141611"/>
                  </a:lnTo>
                  <a:lnTo>
                    <a:pt x="93137" y="141719"/>
                  </a:lnTo>
                  <a:lnTo>
                    <a:pt x="97335" y="140781"/>
                  </a:lnTo>
                  <a:lnTo>
                    <a:pt x="101085" y="139203"/>
                  </a:lnTo>
                  <a:lnTo>
                    <a:pt x="104537" y="137200"/>
                  </a:lnTo>
                  <a:lnTo>
                    <a:pt x="107792" y="134911"/>
                  </a:lnTo>
                  <a:lnTo>
                    <a:pt x="110914" y="132433"/>
                  </a:lnTo>
                  <a:lnTo>
                    <a:pt x="113947" y="129828"/>
                  </a:lnTo>
                  <a:lnTo>
                    <a:pt x="116923" y="127139"/>
                  </a:lnTo>
                  <a:lnTo>
                    <a:pt x="122768" y="121611"/>
                  </a:lnTo>
                  <a:lnTo>
                    <a:pt x="137161" y="10747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318"/>
            <p:cNvSpPr/>
            <p:nvPr/>
          </p:nvSpPr>
          <p:spPr>
            <a:xfrm>
              <a:off x="7598092" y="5306377"/>
              <a:ext cx="145734" cy="205588"/>
            </a:xfrm>
            <a:custGeom>
              <a:avLst/>
              <a:gdLst/>
              <a:ahLst/>
              <a:cxnLst/>
              <a:rect l="0" t="0" r="0" b="0"/>
              <a:pathLst>
                <a:path w="145734" h="205588">
                  <a:moveTo>
                    <a:pt x="0" y="8573"/>
                  </a:moveTo>
                  <a:lnTo>
                    <a:pt x="0" y="44573"/>
                  </a:lnTo>
                  <a:lnTo>
                    <a:pt x="953" y="49718"/>
                  </a:lnTo>
                  <a:lnTo>
                    <a:pt x="2540" y="56005"/>
                  </a:lnTo>
                  <a:lnTo>
                    <a:pt x="4551" y="63054"/>
                  </a:lnTo>
                  <a:lnTo>
                    <a:pt x="5891" y="70611"/>
                  </a:lnTo>
                  <a:lnTo>
                    <a:pt x="6785" y="78507"/>
                  </a:lnTo>
                  <a:lnTo>
                    <a:pt x="7381" y="86628"/>
                  </a:lnTo>
                  <a:lnTo>
                    <a:pt x="7778" y="93947"/>
                  </a:lnTo>
                  <a:lnTo>
                    <a:pt x="8220" y="107159"/>
                  </a:lnTo>
                  <a:lnTo>
                    <a:pt x="9290" y="114302"/>
                  </a:lnTo>
                  <a:lnTo>
                    <a:pt x="10955" y="121921"/>
                  </a:lnTo>
                  <a:lnTo>
                    <a:pt x="13019" y="129859"/>
                  </a:lnTo>
                  <a:lnTo>
                    <a:pt x="14395" y="137055"/>
                  </a:lnTo>
                  <a:lnTo>
                    <a:pt x="15311" y="143757"/>
                  </a:lnTo>
                  <a:lnTo>
                    <a:pt x="15923" y="150131"/>
                  </a:lnTo>
                  <a:lnTo>
                    <a:pt x="17283" y="156285"/>
                  </a:lnTo>
                  <a:lnTo>
                    <a:pt x="19143" y="162293"/>
                  </a:lnTo>
                  <a:lnTo>
                    <a:pt x="21334" y="168202"/>
                  </a:lnTo>
                  <a:lnTo>
                    <a:pt x="22795" y="173095"/>
                  </a:lnTo>
                  <a:lnTo>
                    <a:pt x="23769" y="177309"/>
                  </a:lnTo>
                  <a:lnTo>
                    <a:pt x="24419" y="181071"/>
                  </a:lnTo>
                  <a:lnTo>
                    <a:pt x="24852" y="184532"/>
                  </a:lnTo>
                  <a:lnTo>
                    <a:pt x="25333" y="190917"/>
                  </a:lnTo>
                  <a:lnTo>
                    <a:pt x="25547" y="196930"/>
                  </a:lnTo>
                  <a:lnTo>
                    <a:pt x="25714" y="205587"/>
                  </a:lnTo>
                  <a:lnTo>
                    <a:pt x="25717" y="201144"/>
                  </a:lnTo>
                  <a:lnTo>
                    <a:pt x="24765" y="199819"/>
                  </a:lnTo>
                  <a:lnTo>
                    <a:pt x="23177" y="198935"/>
                  </a:lnTo>
                  <a:lnTo>
                    <a:pt x="21166" y="198346"/>
                  </a:lnTo>
                  <a:lnTo>
                    <a:pt x="19826" y="197001"/>
                  </a:lnTo>
                  <a:lnTo>
                    <a:pt x="18932" y="195151"/>
                  </a:lnTo>
                  <a:lnTo>
                    <a:pt x="16987" y="189604"/>
                  </a:lnTo>
                  <a:lnTo>
                    <a:pt x="15135" y="185458"/>
                  </a:lnTo>
                  <a:lnTo>
                    <a:pt x="12948" y="180789"/>
                  </a:lnTo>
                  <a:lnTo>
                    <a:pt x="11489" y="175771"/>
                  </a:lnTo>
                  <a:lnTo>
                    <a:pt x="10517" y="170520"/>
                  </a:lnTo>
                  <a:lnTo>
                    <a:pt x="9869" y="165115"/>
                  </a:lnTo>
                  <a:lnTo>
                    <a:pt x="9436" y="159607"/>
                  </a:lnTo>
                  <a:lnTo>
                    <a:pt x="9149" y="154030"/>
                  </a:lnTo>
                  <a:lnTo>
                    <a:pt x="8956" y="148407"/>
                  </a:lnTo>
                  <a:lnTo>
                    <a:pt x="8686" y="126840"/>
                  </a:lnTo>
                  <a:lnTo>
                    <a:pt x="9600" y="119803"/>
                  </a:lnTo>
                  <a:lnTo>
                    <a:pt x="11163" y="113206"/>
                  </a:lnTo>
                  <a:lnTo>
                    <a:pt x="13157" y="106903"/>
                  </a:lnTo>
                  <a:lnTo>
                    <a:pt x="15439" y="100796"/>
                  </a:lnTo>
                  <a:lnTo>
                    <a:pt x="17912" y="94820"/>
                  </a:lnTo>
                  <a:lnTo>
                    <a:pt x="20514" y="88931"/>
                  </a:lnTo>
                  <a:lnTo>
                    <a:pt x="22249" y="83100"/>
                  </a:lnTo>
                  <a:lnTo>
                    <a:pt x="23405" y="77307"/>
                  </a:lnTo>
                  <a:lnTo>
                    <a:pt x="24176" y="71541"/>
                  </a:lnTo>
                  <a:lnTo>
                    <a:pt x="25642" y="65791"/>
                  </a:lnTo>
                  <a:lnTo>
                    <a:pt x="27572" y="60053"/>
                  </a:lnTo>
                  <a:lnTo>
                    <a:pt x="29812" y="54323"/>
                  </a:lnTo>
                  <a:lnTo>
                    <a:pt x="33210" y="48598"/>
                  </a:lnTo>
                  <a:lnTo>
                    <a:pt x="37379" y="42876"/>
                  </a:lnTo>
                  <a:lnTo>
                    <a:pt x="42065" y="37157"/>
                  </a:lnTo>
                  <a:lnTo>
                    <a:pt x="46141" y="32391"/>
                  </a:lnTo>
                  <a:lnTo>
                    <a:pt x="49811" y="28262"/>
                  </a:lnTo>
                  <a:lnTo>
                    <a:pt x="56428" y="21133"/>
                  </a:lnTo>
                  <a:lnTo>
                    <a:pt x="62545" y="14790"/>
                  </a:lnTo>
                  <a:lnTo>
                    <a:pt x="66461" y="11765"/>
                  </a:lnTo>
                  <a:lnTo>
                    <a:pt x="70977" y="8796"/>
                  </a:lnTo>
                  <a:lnTo>
                    <a:pt x="75893" y="5864"/>
                  </a:lnTo>
                  <a:lnTo>
                    <a:pt x="81076" y="3909"/>
                  </a:lnTo>
                  <a:lnTo>
                    <a:pt x="86435" y="2606"/>
                  </a:lnTo>
                  <a:lnTo>
                    <a:pt x="91914" y="1738"/>
                  </a:lnTo>
                  <a:lnTo>
                    <a:pt x="96518" y="1159"/>
                  </a:lnTo>
                  <a:lnTo>
                    <a:pt x="100541" y="772"/>
                  </a:lnTo>
                  <a:lnTo>
                    <a:pt x="104175" y="515"/>
                  </a:lnTo>
                  <a:lnTo>
                    <a:pt x="108502" y="343"/>
                  </a:lnTo>
                  <a:lnTo>
                    <a:pt x="122742" y="102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319"/>
            <p:cNvSpPr/>
            <p:nvPr/>
          </p:nvSpPr>
          <p:spPr>
            <a:xfrm>
              <a:off x="7859166" y="5297933"/>
              <a:ext cx="123358" cy="154028"/>
            </a:xfrm>
            <a:custGeom>
              <a:avLst/>
              <a:gdLst/>
              <a:ahLst/>
              <a:cxnLst/>
              <a:rect l="0" t="0" r="0" b="0"/>
              <a:pathLst>
                <a:path w="123358" h="154028">
                  <a:moveTo>
                    <a:pt x="98971" y="34162"/>
                  </a:moveTo>
                  <a:lnTo>
                    <a:pt x="62627" y="34162"/>
                  </a:lnTo>
                  <a:lnTo>
                    <a:pt x="59502" y="35114"/>
                  </a:lnTo>
                  <a:lnTo>
                    <a:pt x="56465" y="36702"/>
                  </a:lnTo>
                  <a:lnTo>
                    <a:pt x="53489" y="38712"/>
                  </a:lnTo>
                  <a:lnTo>
                    <a:pt x="50552" y="40053"/>
                  </a:lnTo>
                  <a:lnTo>
                    <a:pt x="47642" y="40947"/>
                  </a:lnTo>
                  <a:lnTo>
                    <a:pt x="44750" y="41543"/>
                  </a:lnTo>
                  <a:lnTo>
                    <a:pt x="41868" y="42892"/>
                  </a:lnTo>
                  <a:lnTo>
                    <a:pt x="38995" y="44745"/>
                  </a:lnTo>
                  <a:lnTo>
                    <a:pt x="36128" y="46932"/>
                  </a:lnTo>
                  <a:lnTo>
                    <a:pt x="33263" y="49343"/>
                  </a:lnTo>
                  <a:lnTo>
                    <a:pt x="30401" y="51902"/>
                  </a:lnTo>
                  <a:lnTo>
                    <a:pt x="24680" y="57287"/>
                  </a:lnTo>
                  <a:lnTo>
                    <a:pt x="18963" y="62855"/>
                  </a:lnTo>
                  <a:lnTo>
                    <a:pt x="17057" y="65673"/>
                  </a:lnTo>
                  <a:lnTo>
                    <a:pt x="15787" y="68504"/>
                  </a:lnTo>
                  <a:lnTo>
                    <a:pt x="14940" y="71344"/>
                  </a:lnTo>
                  <a:lnTo>
                    <a:pt x="13423" y="74190"/>
                  </a:lnTo>
                  <a:lnTo>
                    <a:pt x="11459" y="77040"/>
                  </a:lnTo>
                  <a:lnTo>
                    <a:pt x="9197" y="79893"/>
                  </a:lnTo>
                  <a:lnTo>
                    <a:pt x="7690" y="82746"/>
                  </a:lnTo>
                  <a:lnTo>
                    <a:pt x="6684" y="85601"/>
                  </a:lnTo>
                  <a:lnTo>
                    <a:pt x="6014" y="88457"/>
                  </a:lnTo>
                  <a:lnTo>
                    <a:pt x="4615" y="91314"/>
                  </a:lnTo>
                  <a:lnTo>
                    <a:pt x="2730" y="94171"/>
                  </a:lnTo>
                  <a:lnTo>
                    <a:pt x="520" y="97028"/>
                  </a:lnTo>
                  <a:lnTo>
                    <a:pt x="0" y="100837"/>
                  </a:lnTo>
                  <a:lnTo>
                    <a:pt x="605" y="105282"/>
                  </a:lnTo>
                  <a:lnTo>
                    <a:pt x="1961" y="110150"/>
                  </a:lnTo>
                  <a:lnTo>
                    <a:pt x="2865" y="114348"/>
                  </a:lnTo>
                  <a:lnTo>
                    <a:pt x="3468" y="118099"/>
                  </a:lnTo>
                  <a:lnTo>
                    <a:pt x="3870" y="121552"/>
                  </a:lnTo>
                  <a:lnTo>
                    <a:pt x="5090" y="124808"/>
                  </a:lnTo>
                  <a:lnTo>
                    <a:pt x="6856" y="127929"/>
                  </a:lnTo>
                  <a:lnTo>
                    <a:pt x="8987" y="130963"/>
                  </a:lnTo>
                  <a:lnTo>
                    <a:pt x="10406" y="133939"/>
                  </a:lnTo>
                  <a:lnTo>
                    <a:pt x="11353" y="136875"/>
                  </a:lnTo>
                  <a:lnTo>
                    <a:pt x="11984" y="139785"/>
                  </a:lnTo>
                  <a:lnTo>
                    <a:pt x="13357" y="142677"/>
                  </a:lnTo>
                  <a:lnTo>
                    <a:pt x="15225" y="145557"/>
                  </a:lnTo>
                  <a:lnTo>
                    <a:pt x="17423" y="148431"/>
                  </a:lnTo>
                  <a:lnTo>
                    <a:pt x="20793" y="150346"/>
                  </a:lnTo>
                  <a:lnTo>
                    <a:pt x="24945" y="151623"/>
                  </a:lnTo>
                  <a:lnTo>
                    <a:pt x="29618" y="152474"/>
                  </a:lnTo>
                  <a:lnTo>
                    <a:pt x="33685" y="153042"/>
                  </a:lnTo>
                  <a:lnTo>
                    <a:pt x="37350" y="153420"/>
                  </a:lnTo>
                  <a:lnTo>
                    <a:pt x="40746" y="153672"/>
                  </a:lnTo>
                  <a:lnTo>
                    <a:pt x="43961" y="153840"/>
                  </a:lnTo>
                  <a:lnTo>
                    <a:pt x="50075" y="154027"/>
                  </a:lnTo>
                  <a:lnTo>
                    <a:pt x="53038" y="153124"/>
                  </a:lnTo>
                  <a:lnTo>
                    <a:pt x="55967" y="151570"/>
                  </a:lnTo>
                  <a:lnTo>
                    <a:pt x="58872" y="149582"/>
                  </a:lnTo>
                  <a:lnTo>
                    <a:pt x="62714" y="147303"/>
                  </a:lnTo>
                  <a:lnTo>
                    <a:pt x="67179" y="144832"/>
                  </a:lnTo>
                  <a:lnTo>
                    <a:pt x="72062" y="142232"/>
                  </a:lnTo>
                  <a:lnTo>
                    <a:pt x="76269" y="139546"/>
                  </a:lnTo>
                  <a:lnTo>
                    <a:pt x="80026" y="136803"/>
                  </a:lnTo>
                  <a:lnTo>
                    <a:pt x="83484" y="134021"/>
                  </a:lnTo>
                  <a:lnTo>
                    <a:pt x="86742" y="131215"/>
                  </a:lnTo>
                  <a:lnTo>
                    <a:pt x="89865" y="128391"/>
                  </a:lnTo>
                  <a:lnTo>
                    <a:pt x="92901" y="125556"/>
                  </a:lnTo>
                  <a:lnTo>
                    <a:pt x="94925" y="122714"/>
                  </a:lnTo>
                  <a:lnTo>
                    <a:pt x="96273" y="119867"/>
                  </a:lnTo>
                  <a:lnTo>
                    <a:pt x="97173" y="117016"/>
                  </a:lnTo>
                  <a:lnTo>
                    <a:pt x="98725" y="113210"/>
                  </a:lnTo>
                  <a:lnTo>
                    <a:pt x="100712" y="108768"/>
                  </a:lnTo>
                  <a:lnTo>
                    <a:pt x="105460" y="98753"/>
                  </a:lnTo>
                  <a:lnTo>
                    <a:pt x="110745" y="87951"/>
                  </a:lnTo>
                  <a:lnTo>
                    <a:pt x="112535" y="83356"/>
                  </a:lnTo>
                  <a:lnTo>
                    <a:pt x="113729" y="79340"/>
                  </a:lnTo>
                  <a:lnTo>
                    <a:pt x="114524" y="75711"/>
                  </a:lnTo>
                  <a:lnTo>
                    <a:pt x="116008" y="71386"/>
                  </a:lnTo>
                  <a:lnTo>
                    <a:pt x="117950" y="66598"/>
                  </a:lnTo>
                  <a:lnTo>
                    <a:pt x="120195" y="61501"/>
                  </a:lnTo>
                  <a:lnTo>
                    <a:pt x="121693" y="56198"/>
                  </a:lnTo>
                  <a:lnTo>
                    <a:pt x="122692" y="50758"/>
                  </a:lnTo>
                  <a:lnTo>
                    <a:pt x="123357" y="45226"/>
                  </a:lnTo>
                  <a:lnTo>
                    <a:pt x="122849" y="40585"/>
                  </a:lnTo>
                  <a:lnTo>
                    <a:pt x="121556" y="36539"/>
                  </a:lnTo>
                  <a:lnTo>
                    <a:pt x="109053" y="11468"/>
                  </a:lnTo>
                  <a:lnTo>
                    <a:pt x="105674" y="7248"/>
                  </a:lnTo>
                  <a:lnTo>
                    <a:pt x="103440" y="4789"/>
                  </a:lnTo>
                  <a:lnTo>
                    <a:pt x="100998" y="3150"/>
                  </a:lnTo>
                  <a:lnTo>
                    <a:pt x="98418" y="2058"/>
                  </a:lnTo>
                  <a:lnTo>
                    <a:pt x="95745" y="1329"/>
                  </a:lnTo>
                  <a:lnTo>
                    <a:pt x="93010" y="843"/>
                  </a:lnTo>
                  <a:lnTo>
                    <a:pt x="90234" y="519"/>
                  </a:lnTo>
                  <a:lnTo>
                    <a:pt x="87432" y="304"/>
                  </a:lnTo>
                  <a:lnTo>
                    <a:pt x="84611" y="159"/>
                  </a:lnTo>
                  <a:lnTo>
                    <a:pt x="78937" y="0"/>
                  </a:lnTo>
                  <a:lnTo>
                    <a:pt x="76089" y="910"/>
                  </a:lnTo>
                  <a:lnTo>
                    <a:pt x="73239" y="2468"/>
                  </a:lnTo>
                  <a:lnTo>
                    <a:pt x="70387" y="4460"/>
                  </a:lnTo>
                  <a:lnTo>
                    <a:pt x="67533" y="5788"/>
                  </a:lnTo>
                  <a:lnTo>
                    <a:pt x="64677" y="6673"/>
                  </a:lnTo>
                  <a:lnTo>
                    <a:pt x="61821" y="7264"/>
                  </a:lnTo>
                  <a:lnTo>
                    <a:pt x="58964" y="8610"/>
                  </a:lnTo>
                  <a:lnTo>
                    <a:pt x="56108" y="10460"/>
                  </a:lnTo>
                  <a:lnTo>
                    <a:pt x="49229" y="15722"/>
                  </a:lnTo>
                  <a:lnTo>
                    <a:pt x="48665" y="17106"/>
                  </a:lnTo>
                  <a:lnTo>
                    <a:pt x="48037" y="21184"/>
                  </a:lnTo>
                  <a:lnTo>
                    <a:pt x="47871" y="23604"/>
                  </a:lnTo>
                  <a:lnTo>
                    <a:pt x="47759" y="26171"/>
                  </a:lnTo>
                  <a:lnTo>
                    <a:pt x="47536" y="3416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320"/>
            <p:cNvSpPr/>
            <p:nvPr/>
          </p:nvSpPr>
          <p:spPr>
            <a:xfrm>
              <a:off x="8053765" y="5126385"/>
              <a:ext cx="75823" cy="445741"/>
            </a:xfrm>
            <a:custGeom>
              <a:avLst/>
              <a:gdLst/>
              <a:ahLst/>
              <a:cxnLst/>
              <a:rect l="0" t="0" r="0" b="0"/>
              <a:pathLst>
                <a:path w="75823" h="445741">
                  <a:moveTo>
                    <a:pt x="75822" y="8542"/>
                  </a:moveTo>
                  <a:lnTo>
                    <a:pt x="75822" y="3992"/>
                  </a:lnTo>
                  <a:lnTo>
                    <a:pt x="74870" y="2651"/>
                  </a:lnTo>
                  <a:lnTo>
                    <a:pt x="73283" y="1757"/>
                  </a:lnTo>
                  <a:lnTo>
                    <a:pt x="68441" y="323"/>
                  </a:lnTo>
                  <a:lnTo>
                    <a:pt x="67092" y="205"/>
                  </a:lnTo>
                  <a:lnTo>
                    <a:pt x="65239" y="126"/>
                  </a:lnTo>
                  <a:lnTo>
                    <a:pt x="60642" y="40"/>
                  </a:lnTo>
                  <a:lnTo>
                    <a:pt x="55422" y="0"/>
                  </a:lnTo>
                  <a:lnTo>
                    <a:pt x="53650" y="943"/>
                  </a:lnTo>
                  <a:lnTo>
                    <a:pt x="52468" y="2524"/>
                  </a:lnTo>
                  <a:lnTo>
                    <a:pt x="51681" y="4530"/>
                  </a:lnTo>
                  <a:lnTo>
                    <a:pt x="50203" y="6820"/>
                  </a:lnTo>
                  <a:lnTo>
                    <a:pt x="48265" y="9299"/>
                  </a:lnTo>
                  <a:lnTo>
                    <a:pt x="46020" y="11904"/>
                  </a:lnTo>
                  <a:lnTo>
                    <a:pt x="43571" y="14594"/>
                  </a:lnTo>
                  <a:lnTo>
                    <a:pt x="38311" y="20122"/>
                  </a:lnTo>
                  <a:lnTo>
                    <a:pt x="35575" y="23882"/>
                  </a:lnTo>
                  <a:lnTo>
                    <a:pt x="32798" y="28294"/>
                  </a:lnTo>
                  <a:lnTo>
                    <a:pt x="29994" y="33140"/>
                  </a:lnTo>
                  <a:lnTo>
                    <a:pt x="28125" y="38275"/>
                  </a:lnTo>
                  <a:lnTo>
                    <a:pt x="26049" y="49062"/>
                  </a:lnTo>
                  <a:lnTo>
                    <a:pt x="24542" y="54606"/>
                  </a:lnTo>
                  <a:lnTo>
                    <a:pt x="22585" y="60206"/>
                  </a:lnTo>
                  <a:lnTo>
                    <a:pt x="20329" y="65844"/>
                  </a:lnTo>
                  <a:lnTo>
                    <a:pt x="15281" y="79730"/>
                  </a:lnTo>
                  <a:lnTo>
                    <a:pt x="12601" y="87433"/>
                  </a:lnTo>
                  <a:lnTo>
                    <a:pt x="10814" y="95426"/>
                  </a:lnTo>
                  <a:lnTo>
                    <a:pt x="9624" y="103612"/>
                  </a:lnTo>
                  <a:lnTo>
                    <a:pt x="8831" y="111927"/>
                  </a:lnTo>
                  <a:lnTo>
                    <a:pt x="7349" y="120328"/>
                  </a:lnTo>
                  <a:lnTo>
                    <a:pt x="5408" y="128786"/>
                  </a:lnTo>
                  <a:lnTo>
                    <a:pt x="3162" y="137282"/>
                  </a:lnTo>
                  <a:lnTo>
                    <a:pt x="1665" y="144851"/>
                  </a:lnTo>
                  <a:lnTo>
                    <a:pt x="0" y="158342"/>
                  </a:lnTo>
                  <a:lnTo>
                    <a:pt x="510" y="165559"/>
                  </a:lnTo>
                  <a:lnTo>
                    <a:pt x="1802" y="173227"/>
                  </a:lnTo>
                  <a:lnTo>
                    <a:pt x="3615" y="181197"/>
                  </a:lnTo>
                  <a:lnTo>
                    <a:pt x="4824" y="189368"/>
                  </a:lnTo>
                  <a:lnTo>
                    <a:pt x="5630" y="197673"/>
                  </a:lnTo>
                  <a:lnTo>
                    <a:pt x="6167" y="206067"/>
                  </a:lnTo>
                  <a:lnTo>
                    <a:pt x="7479" y="214520"/>
                  </a:lnTo>
                  <a:lnTo>
                    <a:pt x="9304" y="223014"/>
                  </a:lnTo>
                  <a:lnTo>
                    <a:pt x="11475" y="231533"/>
                  </a:lnTo>
                  <a:lnTo>
                    <a:pt x="13873" y="240070"/>
                  </a:lnTo>
                  <a:lnTo>
                    <a:pt x="19080" y="257176"/>
                  </a:lnTo>
                  <a:lnTo>
                    <a:pt x="27365" y="282872"/>
                  </a:lnTo>
                  <a:lnTo>
                    <a:pt x="29230" y="291441"/>
                  </a:lnTo>
                  <a:lnTo>
                    <a:pt x="30473" y="300011"/>
                  </a:lnTo>
                  <a:lnTo>
                    <a:pt x="31302" y="308582"/>
                  </a:lnTo>
                  <a:lnTo>
                    <a:pt x="32807" y="316201"/>
                  </a:lnTo>
                  <a:lnTo>
                    <a:pt x="34762" y="323186"/>
                  </a:lnTo>
                  <a:lnTo>
                    <a:pt x="44746" y="352634"/>
                  </a:lnTo>
                  <a:lnTo>
                    <a:pt x="46532" y="359857"/>
                  </a:lnTo>
                  <a:lnTo>
                    <a:pt x="48517" y="372962"/>
                  </a:lnTo>
                  <a:lnTo>
                    <a:pt x="49999" y="379124"/>
                  </a:lnTo>
                  <a:lnTo>
                    <a:pt x="51939" y="385137"/>
                  </a:lnTo>
                  <a:lnTo>
                    <a:pt x="54185" y="391050"/>
                  </a:lnTo>
                  <a:lnTo>
                    <a:pt x="55682" y="396897"/>
                  </a:lnTo>
                  <a:lnTo>
                    <a:pt x="57346" y="408475"/>
                  </a:lnTo>
                  <a:lnTo>
                    <a:pt x="58742" y="414229"/>
                  </a:lnTo>
                  <a:lnTo>
                    <a:pt x="60625" y="419970"/>
                  </a:lnTo>
                  <a:lnTo>
                    <a:pt x="62834" y="425702"/>
                  </a:lnTo>
                  <a:lnTo>
                    <a:pt x="64306" y="430476"/>
                  </a:lnTo>
                  <a:lnTo>
                    <a:pt x="66668" y="442443"/>
                  </a:lnTo>
                  <a:lnTo>
                    <a:pt x="67250" y="44574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321"/>
            <p:cNvSpPr/>
            <p:nvPr/>
          </p:nvSpPr>
          <p:spPr>
            <a:xfrm>
              <a:off x="8061007" y="5357812"/>
              <a:ext cx="180024" cy="60009"/>
            </a:xfrm>
            <a:custGeom>
              <a:avLst/>
              <a:gdLst/>
              <a:ahLst/>
              <a:cxnLst/>
              <a:rect l="0" t="0" r="0" b="0"/>
              <a:pathLst>
                <a:path w="180024" h="60009">
                  <a:moveTo>
                    <a:pt x="0" y="60008"/>
                  </a:moveTo>
                  <a:lnTo>
                    <a:pt x="7381" y="60008"/>
                  </a:lnTo>
                  <a:lnTo>
                    <a:pt x="9684" y="59055"/>
                  </a:lnTo>
                  <a:lnTo>
                    <a:pt x="13124" y="57468"/>
                  </a:lnTo>
                  <a:lnTo>
                    <a:pt x="17321" y="55457"/>
                  </a:lnTo>
                  <a:lnTo>
                    <a:pt x="21072" y="54116"/>
                  </a:lnTo>
                  <a:lnTo>
                    <a:pt x="24525" y="53222"/>
                  </a:lnTo>
                  <a:lnTo>
                    <a:pt x="27781" y="52627"/>
                  </a:lnTo>
                  <a:lnTo>
                    <a:pt x="31856" y="51277"/>
                  </a:lnTo>
                  <a:lnTo>
                    <a:pt x="36477" y="49425"/>
                  </a:lnTo>
                  <a:lnTo>
                    <a:pt x="41463" y="47237"/>
                  </a:lnTo>
                  <a:lnTo>
                    <a:pt x="52083" y="42267"/>
                  </a:lnTo>
                  <a:lnTo>
                    <a:pt x="57582" y="39608"/>
                  </a:lnTo>
                  <a:lnTo>
                    <a:pt x="63153" y="37835"/>
                  </a:lnTo>
                  <a:lnTo>
                    <a:pt x="68772" y="36654"/>
                  </a:lnTo>
                  <a:lnTo>
                    <a:pt x="74423" y="35866"/>
                  </a:lnTo>
                  <a:lnTo>
                    <a:pt x="80096" y="34388"/>
                  </a:lnTo>
                  <a:lnTo>
                    <a:pt x="85783" y="32450"/>
                  </a:lnTo>
                  <a:lnTo>
                    <a:pt x="91479" y="30206"/>
                  </a:lnTo>
                  <a:lnTo>
                    <a:pt x="97181" y="27758"/>
                  </a:lnTo>
                  <a:lnTo>
                    <a:pt x="108596" y="22497"/>
                  </a:lnTo>
                  <a:lnTo>
                    <a:pt x="125733" y="14180"/>
                  </a:lnTo>
                  <a:lnTo>
                    <a:pt x="131447" y="12311"/>
                  </a:lnTo>
                  <a:lnTo>
                    <a:pt x="137161" y="11065"/>
                  </a:lnTo>
                  <a:lnTo>
                    <a:pt x="142877" y="10234"/>
                  </a:lnTo>
                  <a:lnTo>
                    <a:pt x="148591" y="9680"/>
                  </a:lnTo>
                  <a:lnTo>
                    <a:pt x="154306" y="9311"/>
                  </a:lnTo>
                  <a:lnTo>
                    <a:pt x="160021" y="9065"/>
                  </a:lnTo>
                  <a:lnTo>
                    <a:pt x="164783" y="7948"/>
                  </a:lnTo>
                  <a:lnTo>
                    <a:pt x="168910" y="6252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322"/>
            <p:cNvSpPr/>
            <p:nvPr/>
          </p:nvSpPr>
          <p:spPr>
            <a:xfrm>
              <a:off x="6153072" y="5632295"/>
              <a:ext cx="347741" cy="334131"/>
            </a:xfrm>
            <a:custGeom>
              <a:avLst/>
              <a:gdLst/>
              <a:ahLst/>
              <a:cxnLst/>
              <a:rect l="0" t="0" r="0" b="0"/>
              <a:pathLst>
                <a:path w="347741" h="334131">
                  <a:moveTo>
                    <a:pt x="133428" y="145570"/>
                  </a:moveTo>
                  <a:lnTo>
                    <a:pt x="121496" y="145570"/>
                  </a:lnTo>
                  <a:lnTo>
                    <a:pt x="119758" y="144617"/>
                  </a:lnTo>
                  <a:lnTo>
                    <a:pt x="118600" y="143030"/>
                  </a:lnTo>
                  <a:lnTo>
                    <a:pt x="117827" y="141019"/>
                  </a:lnTo>
                  <a:lnTo>
                    <a:pt x="116360" y="139678"/>
                  </a:lnTo>
                  <a:lnTo>
                    <a:pt x="114429" y="138784"/>
                  </a:lnTo>
                  <a:lnTo>
                    <a:pt x="109744" y="137791"/>
                  </a:lnTo>
                  <a:lnTo>
                    <a:pt x="98975" y="137154"/>
                  </a:lnTo>
                  <a:lnTo>
                    <a:pt x="92226" y="137028"/>
                  </a:lnTo>
                  <a:lnTo>
                    <a:pt x="88764" y="139551"/>
                  </a:lnTo>
                  <a:lnTo>
                    <a:pt x="86506" y="141557"/>
                  </a:lnTo>
                  <a:lnTo>
                    <a:pt x="84049" y="142895"/>
                  </a:lnTo>
                  <a:lnTo>
                    <a:pt x="76040" y="145730"/>
                  </a:lnTo>
                  <a:lnTo>
                    <a:pt x="67635" y="152179"/>
                  </a:lnTo>
                  <a:lnTo>
                    <a:pt x="59112" y="160122"/>
                  </a:lnTo>
                  <a:lnTo>
                    <a:pt x="53408" y="165690"/>
                  </a:lnTo>
                  <a:lnTo>
                    <a:pt x="47698" y="173880"/>
                  </a:lnTo>
                  <a:lnTo>
                    <a:pt x="41986" y="182917"/>
                  </a:lnTo>
                  <a:lnTo>
                    <a:pt x="36272" y="190108"/>
                  </a:lnTo>
                  <a:lnTo>
                    <a:pt x="30557" y="199019"/>
                  </a:lnTo>
                  <a:lnTo>
                    <a:pt x="24842" y="209330"/>
                  </a:lnTo>
                  <a:lnTo>
                    <a:pt x="16270" y="225845"/>
                  </a:lnTo>
                  <a:lnTo>
                    <a:pt x="10555" y="237128"/>
                  </a:lnTo>
                  <a:lnTo>
                    <a:pt x="8650" y="242803"/>
                  </a:lnTo>
                  <a:lnTo>
                    <a:pt x="7380" y="248492"/>
                  </a:lnTo>
                  <a:lnTo>
                    <a:pt x="6533" y="254190"/>
                  </a:lnTo>
                  <a:lnTo>
                    <a:pt x="5592" y="263060"/>
                  </a:lnTo>
                  <a:lnTo>
                    <a:pt x="5342" y="266759"/>
                  </a:lnTo>
                  <a:lnTo>
                    <a:pt x="2523" y="275949"/>
                  </a:lnTo>
                  <a:lnTo>
                    <a:pt x="438" y="281067"/>
                  </a:lnTo>
                  <a:lnTo>
                    <a:pt x="0" y="285431"/>
                  </a:lnTo>
                  <a:lnTo>
                    <a:pt x="661" y="289293"/>
                  </a:lnTo>
                  <a:lnTo>
                    <a:pt x="2982" y="296124"/>
                  </a:lnTo>
                  <a:lnTo>
                    <a:pt x="4290" y="305325"/>
                  </a:lnTo>
                  <a:lnTo>
                    <a:pt x="4677" y="314084"/>
                  </a:lnTo>
                  <a:lnTo>
                    <a:pt x="4767" y="319842"/>
                  </a:lnTo>
                  <a:lnTo>
                    <a:pt x="5744" y="321759"/>
                  </a:lnTo>
                  <a:lnTo>
                    <a:pt x="7348" y="323037"/>
                  </a:lnTo>
                  <a:lnTo>
                    <a:pt x="9370" y="323889"/>
                  </a:lnTo>
                  <a:lnTo>
                    <a:pt x="19458" y="331147"/>
                  </a:lnTo>
                  <a:lnTo>
                    <a:pt x="28908" y="333767"/>
                  </a:lnTo>
                  <a:lnTo>
                    <a:pt x="39170" y="334047"/>
                  </a:lnTo>
                  <a:lnTo>
                    <a:pt x="45175" y="334130"/>
                  </a:lnTo>
                  <a:lnTo>
                    <a:pt x="51659" y="331609"/>
                  </a:lnTo>
                  <a:lnTo>
                    <a:pt x="59939" y="328266"/>
                  </a:lnTo>
                  <a:lnTo>
                    <a:pt x="66793" y="326781"/>
                  </a:lnTo>
                  <a:lnTo>
                    <a:pt x="75555" y="323580"/>
                  </a:lnTo>
                  <a:lnTo>
                    <a:pt x="80558" y="321394"/>
                  </a:lnTo>
                  <a:lnTo>
                    <a:pt x="83894" y="318030"/>
                  </a:lnTo>
                  <a:lnTo>
                    <a:pt x="86118" y="313884"/>
                  </a:lnTo>
                  <a:lnTo>
                    <a:pt x="87600" y="309214"/>
                  </a:lnTo>
                  <a:lnTo>
                    <a:pt x="90493" y="305148"/>
                  </a:lnTo>
                  <a:lnTo>
                    <a:pt x="98788" y="298091"/>
                  </a:lnTo>
                  <a:lnTo>
                    <a:pt x="106285" y="289240"/>
                  </a:lnTo>
                  <a:lnTo>
                    <a:pt x="109618" y="284212"/>
                  </a:lnTo>
                  <a:lnTo>
                    <a:pt x="112792" y="278003"/>
                  </a:lnTo>
                  <a:lnTo>
                    <a:pt x="115860" y="271006"/>
                  </a:lnTo>
                  <a:lnTo>
                    <a:pt x="118858" y="263484"/>
                  </a:lnTo>
                  <a:lnTo>
                    <a:pt x="124730" y="247506"/>
                  </a:lnTo>
                  <a:lnTo>
                    <a:pt x="127629" y="239245"/>
                  </a:lnTo>
                  <a:lnTo>
                    <a:pt x="129562" y="231833"/>
                  </a:lnTo>
                  <a:lnTo>
                    <a:pt x="130851" y="224986"/>
                  </a:lnTo>
                  <a:lnTo>
                    <a:pt x="131710" y="218516"/>
                  </a:lnTo>
                  <a:lnTo>
                    <a:pt x="133235" y="210393"/>
                  </a:lnTo>
                  <a:lnTo>
                    <a:pt x="137470" y="191208"/>
                  </a:lnTo>
                  <a:lnTo>
                    <a:pt x="139932" y="181710"/>
                  </a:lnTo>
                  <a:lnTo>
                    <a:pt x="142527" y="172521"/>
                  </a:lnTo>
                  <a:lnTo>
                    <a:pt x="145209" y="163537"/>
                  </a:lnTo>
                  <a:lnTo>
                    <a:pt x="146997" y="154690"/>
                  </a:lnTo>
                  <a:lnTo>
                    <a:pt x="148189" y="145936"/>
                  </a:lnTo>
                  <a:lnTo>
                    <a:pt x="148983" y="137241"/>
                  </a:lnTo>
                  <a:lnTo>
                    <a:pt x="150465" y="128587"/>
                  </a:lnTo>
                  <a:lnTo>
                    <a:pt x="152407" y="119960"/>
                  </a:lnTo>
                  <a:lnTo>
                    <a:pt x="154653" y="111352"/>
                  </a:lnTo>
                  <a:lnTo>
                    <a:pt x="156150" y="103708"/>
                  </a:lnTo>
                  <a:lnTo>
                    <a:pt x="157149" y="96707"/>
                  </a:lnTo>
                  <a:lnTo>
                    <a:pt x="157814" y="90134"/>
                  </a:lnTo>
                  <a:lnTo>
                    <a:pt x="159210" y="82895"/>
                  </a:lnTo>
                  <a:lnTo>
                    <a:pt x="161094" y="75212"/>
                  </a:lnTo>
                  <a:lnTo>
                    <a:pt x="163302" y="67232"/>
                  </a:lnTo>
                  <a:lnTo>
                    <a:pt x="164773" y="60007"/>
                  </a:lnTo>
                  <a:lnTo>
                    <a:pt x="165755" y="53285"/>
                  </a:lnTo>
                  <a:lnTo>
                    <a:pt x="166409" y="46900"/>
                  </a:lnTo>
                  <a:lnTo>
                    <a:pt x="166845" y="40737"/>
                  </a:lnTo>
                  <a:lnTo>
                    <a:pt x="167136" y="34724"/>
                  </a:lnTo>
                  <a:lnTo>
                    <a:pt x="167545" y="19699"/>
                  </a:lnTo>
                  <a:lnTo>
                    <a:pt x="167603" y="15936"/>
                  </a:lnTo>
                  <a:lnTo>
                    <a:pt x="166688" y="12475"/>
                  </a:lnTo>
                  <a:lnTo>
                    <a:pt x="160917" y="2616"/>
                  </a:lnTo>
                  <a:lnTo>
                    <a:pt x="160327" y="1689"/>
                  </a:lnTo>
                  <a:lnTo>
                    <a:pt x="158980" y="1072"/>
                  </a:lnTo>
                  <a:lnTo>
                    <a:pt x="151868" y="0"/>
                  </a:lnTo>
                  <a:lnTo>
                    <a:pt x="148608" y="2450"/>
                  </a:lnTo>
                  <a:lnTo>
                    <a:pt x="146405" y="4436"/>
                  </a:lnTo>
                  <a:lnTo>
                    <a:pt x="144937" y="6713"/>
                  </a:lnTo>
                  <a:lnTo>
                    <a:pt x="143306" y="11783"/>
                  </a:lnTo>
                  <a:lnTo>
                    <a:pt x="142387" y="19993"/>
                  </a:lnTo>
                  <a:lnTo>
                    <a:pt x="142172" y="28163"/>
                  </a:lnTo>
                  <a:lnTo>
                    <a:pt x="142001" y="129769"/>
                  </a:lnTo>
                  <a:lnTo>
                    <a:pt x="142953" y="136941"/>
                  </a:lnTo>
                  <a:lnTo>
                    <a:pt x="144540" y="143627"/>
                  </a:lnTo>
                  <a:lnTo>
                    <a:pt x="146551" y="149989"/>
                  </a:lnTo>
                  <a:lnTo>
                    <a:pt x="147891" y="156136"/>
                  </a:lnTo>
                  <a:lnTo>
                    <a:pt x="148785" y="162139"/>
                  </a:lnTo>
                  <a:lnTo>
                    <a:pt x="149381" y="168046"/>
                  </a:lnTo>
                  <a:lnTo>
                    <a:pt x="150731" y="173888"/>
                  </a:lnTo>
                  <a:lnTo>
                    <a:pt x="152583" y="179689"/>
                  </a:lnTo>
                  <a:lnTo>
                    <a:pt x="154770" y="185461"/>
                  </a:lnTo>
                  <a:lnTo>
                    <a:pt x="157181" y="191213"/>
                  </a:lnTo>
                  <a:lnTo>
                    <a:pt x="159741" y="196955"/>
                  </a:lnTo>
                  <a:lnTo>
                    <a:pt x="162400" y="202686"/>
                  </a:lnTo>
                  <a:lnTo>
                    <a:pt x="164172" y="208412"/>
                  </a:lnTo>
                  <a:lnTo>
                    <a:pt x="165354" y="214134"/>
                  </a:lnTo>
                  <a:lnTo>
                    <a:pt x="166142" y="219855"/>
                  </a:lnTo>
                  <a:lnTo>
                    <a:pt x="169557" y="228750"/>
                  </a:lnTo>
                  <a:lnTo>
                    <a:pt x="176835" y="239113"/>
                  </a:lnTo>
                  <a:lnTo>
                    <a:pt x="185024" y="248216"/>
                  </a:lnTo>
                  <a:lnTo>
                    <a:pt x="187828" y="251148"/>
                  </a:lnTo>
                  <a:lnTo>
                    <a:pt x="190649" y="253103"/>
                  </a:lnTo>
                  <a:lnTo>
                    <a:pt x="196324" y="255275"/>
                  </a:lnTo>
                  <a:lnTo>
                    <a:pt x="204875" y="256497"/>
                  </a:lnTo>
                  <a:lnTo>
                    <a:pt x="213125" y="256783"/>
                  </a:lnTo>
                  <a:lnTo>
                    <a:pt x="238308" y="256992"/>
                  </a:lnTo>
                  <a:lnTo>
                    <a:pt x="243353" y="256999"/>
                  </a:lnTo>
                  <a:lnTo>
                    <a:pt x="247669" y="256051"/>
                  </a:lnTo>
                  <a:lnTo>
                    <a:pt x="255004" y="252457"/>
                  </a:lnTo>
                  <a:lnTo>
                    <a:pt x="264489" y="245079"/>
                  </a:lnTo>
                  <a:lnTo>
                    <a:pt x="270417" y="237104"/>
                  </a:lnTo>
                  <a:lnTo>
                    <a:pt x="276227" y="228162"/>
                  </a:lnTo>
                  <a:lnTo>
                    <a:pt x="281984" y="221012"/>
                  </a:lnTo>
                  <a:lnTo>
                    <a:pt x="287718" y="212119"/>
                  </a:lnTo>
                  <a:lnTo>
                    <a:pt x="293441" y="201817"/>
                  </a:lnTo>
                  <a:lnTo>
                    <a:pt x="299160" y="190889"/>
                  </a:lnTo>
                  <a:lnTo>
                    <a:pt x="304876" y="182221"/>
                  </a:lnTo>
                  <a:lnTo>
                    <a:pt x="310592" y="174242"/>
                  </a:lnTo>
                  <a:lnTo>
                    <a:pt x="316307" y="164346"/>
                  </a:lnTo>
                  <a:lnTo>
                    <a:pt x="319482" y="156137"/>
                  </a:lnTo>
                  <a:lnTo>
                    <a:pt x="321270" y="146161"/>
                  </a:lnTo>
                  <a:lnTo>
                    <a:pt x="321521" y="143106"/>
                  </a:lnTo>
                  <a:lnTo>
                    <a:pt x="322640" y="140118"/>
                  </a:lnTo>
                  <a:lnTo>
                    <a:pt x="326425" y="134256"/>
                  </a:lnTo>
                  <a:lnTo>
                    <a:pt x="326862" y="131360"/>
                  </a:lnTo>
                  <a:lnTo>
                    <a:pt x="326201" y="128477"/>
                  </a:lnTo>
                  <a:lnTo>
                    <a:pt x="322268" y="120357"/>
                  </a:lnTo>
                  <a:lnTo>
                    <a:pt x="317544" y="115451"/>
                  </a:lnTo>
                  <a:lnTo>
                    <a:pt x="316180" y="115013"/>
                  </a:lnTo>
                  <a:lnTo>
                    <a:pt x="315270" y="115674"/>
                  </a:lnTo>
                  <a:lnTo>
                    <a:pt x="314663" y="117066"/>
                  </a:lnTo>
                  <a:lnTo>
                    <a:pt x="313307" y="117995"/>
                  </a:lnTo>
                  <a:lnTo>
                    <a:pt x="309259" y="119027"/>
                  </a:lnTo>
                  <a:lnTo>
                    <a:pt x="301625" y="119608"/>
                  </a:lnTo>
                  <a:lnTo>
                    <a:pt x="298899" y="120642"/>
                  </a:lnTo>
                  <a:lnTo>
                    <a:pt x="293331" y="124330"/>
                  </a:lnTo>
                  <a:lnTo>
                    <a:pt x="284840" y="131762"/>
                  </a:lnTo>
                  <a:lnTo>
                    <a:pt x="282947" y="135412"/>
                  </a:lnTo>
                  <a:lnTo>
                    <a:pt x="279329" y="149651"/>
                  </a:lnTo>
                  <a:lnTo>
                    <a:pt x="277368" y="154958"/>
                  </a:lnTo>
                  <a:lnTo>
                    <a:pt x="275108" y="160401"/>
                  </a:lnTo>
                  <a:lnTo>
                    <a:pt x="272648" y="165935"/>
                  </a:lnTo>
                  <a:lnTo>
                    <a:pt x="267376" y="177163"/>
                  </a:lnTo>
                  <a:lnTo>
                    <a:pt x="264398" y="185964"/>
                  </a:lnTo>
                  <a:lnTo>
                    <a:pt x="262122" y="194003"/>
                  </a:lnTo>
                  <a:lnTo>
                    <a:pt x="257935" y="203925"/>
                  </a:lnTo>
                  <a:lnTo>
                    <a:pt x="255439" y="212146"/>
                  </a:lnTo>
                  <a:lnTo>
                    <a:pt x="254034" y="222128"/>
                  </a:lnTo>
                  <a:lnTo>
                    <a:pt x="253618" y="231119"/>
                  </a:lnTo>
                  <a:lnTo>
                    <a:pt x="253560" y="234035"/>
                  </a:lnTo>
                  <a:lnTo>
                    <a:pt x="254473" y="236931"/>
                  </a:lnTo>
                  <a:lnTo>
                    <a:pt x="260834" y="246736"/>
                  </a:lnTo>
                  <a:lnTo>
                    <a:pt x="266216" y="252486"/>
                  </a:lnTo>
                  <a:lnTo>
                    <a:pt x="268626" y="253995"/>
                  </a:lnTo>
                  <a:lnTo>
                    <a:pt x="276568" y="257071"/>
                  </a:lnTo>
                  <a:lnTo>
                    <a:pt x="284954" y="262639"/>
                  </a:lnTo>
                  <a:lnTo>
                    <a:pt x="290625" y="264276"/>
                  </a:lnTo>
                  <a:lnTo>
                    <a:pt x="298860" y="265003"/>
                  </a:lnTo>
                  <a:lnTo>
                    <a:pt x="303724" y="265197"/>
                  </a:lnTo>
                  <a:lnTo>
                    <a:pt x="307918" y="264373"/>
                  </a:lnTo>
                  <a:lnTo>
                    <a:pt x="315119" y="260919"/>
                  </a:lnTo>
                  <a:lnTo>
                    <a:pt x="324034" y="258749"/>
                  </a:lnTo>
                  <a:lnTo>
                    <a:pt x="329079" y="258169"/>
                  </a:lnTo>
                  <a:lnTo>
                    <a:pt x="333394" y="256831"/>
                  </a:lnTo>
                  <a:lnTo>
                    <a:pt x="343066" y="251349"/>
                  </a:lnTo>
                  <a:lnTo>
                    <a:pt x="347740" y="24844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323"/>
            <p:cNvSpPr/>
            <p:nvPr/>
          </p:nvSpPr>
          <p:spPr>
            <a:xfrm>
              <a:off x="6569405" y="5726534"/>
              <a:ext cx="128212" cy="394184"/>
            </a:xfrm>
            <a:custGeom>
              <a:avLst/>
              <a:gdLst/>
              <a:ahLst/>
              <a:cxnLst/>
              <a:rect l="0" t="0" r="0" b="0"/>
              <a:pathLst>
                <a:path w="128212" h="394184">
                  <a:moveTo>
                    <a:pt x="94285" y="8468"/>
                  </a:moveTo>
                  <a:lnTo>
                    <a:pt x="94285" y="3918"/>
                  </a:lnTo>
                  <a:lnTo>
                    <a:pt x="93332" y="2577"/>
                  </a:lnTo>
                  <a:lnTo>
                    <a:pt x="91745" y="1683"/>
                  </a:lnTo>
                  <a:lnTo>
                    <a:pt x="86904" y="249"/>
                  </a:lnTo>
                  <a:lnTo>
                    <a:pt x="83702" y="52"/>
                  </a:lnTo>
                  <a:lnTo>
                    <a:pt x="81514" y="0"/>
                  </a:lnTo>
                  <a:lnTo>
                    <a:pt x="79103" y="918"/>
                  </a:lnTo>
                  <a:lnTo>
                    <a:pt x="76544" y="2482"/>
                  </a:lnTo>
                  <a:lnTo>
                    <a:pt x="70143" y="7286"/>
                  </a:lnTo>
                  <a:lnTo>
                    <a:pt x="66727" y="10482"/>
                  </a:lnTo>
                  <a:lnTo>
                    <a:pt x="64483" y="12669"/>
                  </a:lnTo>
                  <a:lnTo>
                    <a:pt x="62035" y="14126"/>
                  </a:lnTo>
                  <a:lnTo>
                    <a:pt x="59450" y="15098"/>
                  </a:lnTo>
                  <a:lnTo>
                    <a:pt x="56774" y="15745"/>
                  </a:lnTo>
                  <a:lnTo>
                    <a:pt x="54037" y="18082"/>
                  </a:lnTo>
                  <a:lnTo>
                    <a:pt x="51261" y="21545"/>
                  </a:lnTo>
                  <a:lnTo>
                    <a:pt x="48457" y="25759"/>
                  </a:lnTo>
                  <a:lnTo>
                    <a:pt x="45635" y="29520"/>
                  </a:lnTo>
                  <a:lnTo>
                    <a:pt x="42802" y="32980"/>
                  </a:lnTo>
                  <a:lnTo>
                    <a:pt x="39960" y="36239"/>
                  </a:lnTo>
                  <a:lnTo>
                    <a:pt x="37114" y="40317"/>
                  </a:lnTo>
                  <a:lnTo>
                    <a:pt x="34263" y="44941"/>
                  </a:lnTo>
                  <a:lnTo>
                    <a:pt x="31410" y="49928"/>
                  </a:lnTo>
                  <a:lnTo>
                    <a:pt x="25700" y="60550"/>
                  </a:lnTo>
                  <a:lnTo>
                    <a:pt x="5702" y="99946"/>
                  </a:lnTo>
                  <a:lnTo>
                    <a:pt x="2527" y="111355"/>
                  </a:lnTo>
                  <a:lnTo>
                    <a:pt x="1116" y="121823"/>
                  </a:lnTo>
                  <a:lnTo>
                    <a:pt x="321" y="133071"/>
                  </a:lnTo>
                  <a:lnTo>
                    <a:pt x="87" y="142437"/>
                  </a:lnTo>
                  <a:lnTo>
                    <a:pt x="0" y="157014"/>
                  </a:lnTo>
                  <a:lnTo>
                    <a:pt x="948" y="158934"/>
                  </a:lnTo>
                  <a:lnTo>
                    <a:pt x="2533" y="160214"/>
                  </a:lnTo>
                  <a:lnTo>
                    <a:pt x="4541" y="161067"/>
                  </a:lnTo>
                  <a:lnTo>
                    <a:pt x="6833" y="161636"/>
                  </a:lnTo>
                  <a:lnTo>
                    <a:pt x="9314" y="162015"/>
                  </a:lnTo>
                  <a:lnTo>
                    <a:pt x="11920" y="162268"/>
                  </a:lnTo>
                  <a:lnTo>
                    <a:pt x="14610" y="161484"/>
                  </a:lnTo>
                  <a:lnTo>
                    <a:pt x="17355" y="160009"/>
                  </a:lnTo>
                  <a:lnTo>
                    <a:pt x="20139" y="158073"/>
                  </a:lnTo>
                  <a:lnTo>
                    <a:pt x="22946" y="156782"/>
                  </a:lnTo>
                  <a:lnTo>
                    <a:pt x="25771" y="155922"/>
                  </a:lnTo>
                  <a:lnTo>
                    <a:pt x="28606" y="155348"/>
                  </a:lnTo>
                  <a:lnTo>
                    <a:pt x="31449" y="154013"/>
                  </a:lnTo>
                  <a:lnTo>
                    <a:pt x="34297" y="152171"/>
                  </a:lnTo>
                  <a:lnTo>
                    <a:pt x="37147" y="149990"/>
                  </a:lnTo>
                  <a:lnTo>
                    <a:pt x="40953" y="146631"/>
                  </a:lnTo>
                  <a:lnTo>
                    <a:pt x="50262" y="137818"/>
                  </a:lnTo>
                  <a:lnTo>
                    <a:pt x="53506" y="133755"/>
                  </a:lnTo>
                  <a:lnTo>
                    <a:pt x="57110" y="126699"/>
                  </a:lnTo>
                  <a:lnTo>
                    <a:pt x="61253" y="117848"/>
                  </a:lnTo>
                  <a:lnTo>
                    <a:pt x="63691" y="112820"/>
                  </a:lnTo>
                  <a:lnTo>
                    <a:pt x="67221" y="107564"/>
                  </a:lnTo>
                  <a:lnTo>
                    <a:pt x="71480" y="102154"/>
                  </a:lnTo>
                  <a:lnTo>
                    <a:pt x="76224" y="96643"/>
                  </a:lnTo>
                  <a:lnTo>
                    <a:pt x="79387" y="91064"/>
                  </a:lnTo>
                  <a:lnTo>
                    <a:pt x="82901" y="79785"/>
                  </a:lnTo>
                  <a:lnTo>
                    <a:pt x="84791" y="74110"/>
                  </a:lnTo>
                  <a:lnTo>
                    <a:pt x="87003" y="68422"/>
                  </a:lnTo>
                  <a:lnTo>
                    <a:pt x="89430" y="62725"/>
                  </a:lnTo>
                  <a:lnTo>
                    <a:pt x="92000" y="57974"/>
                  </a:lnTo>
                  <a:lnTo>
                    <a:pt x="94667" y="53855"/>
                  </a:lnTo>
                  <a:lnTo>
                    <a:pt x="97397" y="50156"/>
                  </a:lnTo>
                  <a:lnTo>
                    <a:pt x="99217" y="45785"/>
                  </a:lnTo>
                  <a:lnTo>
                    <a:pt x="101239" y="35848"/>
                  </a:lnTo>
                  <a:lnTo>
                    <a:pt x="102378" y="24095"/>
                  </a:lnTo>
                  <a:lnTo>
                    <a:pt x="102815" y="17659"/>
                  </a:lnTo>
                  <a:lnTo>
                    <a:pt x="100298" y="17316"/>
                  </a:lnTo>
                  <a:lnTo>
                    <a:pt x="94316" y="17042"/>
                  </a:lnTo>
                  <a:lnTo>
                    <a:pt x="98844" y="21592"/>
                  </a:lnTo>
                  <a:lnTo>
                    <a:pt x="100182" y="23885"/>
                  </a:lnTo>
                  <a:lnTo>
                    <a:pt x="103017" y="32616"/>
                  </a:lnTo>
                  <a:lnTo>
                    <a:pt x="104869" y="36949"/>
                  </a:lnTo>
                  <a:lnTo>
                    <a:pt x="108513" y="45891"/>
                  </a:lnTo>
                  <a:lnTo>
                    <a:pt x="111518" y="57233"/>
                  </a:lnTo>
                  <a:lnTo>
                    <a:pt x="113394" y="61933"/>
                  </a:lnTo>
                  <a:lnTo>
                    <a:pt x="117065" y="72236"/>
                  </a:lnTo>
                  <a:lnTo>
                    <a:pt x="118696" y="83164"/>
                  </a:lnTo>
                  <a:lnTo>
                    <a:pt x="119422" y="94371"/>
                  </a:lnTo>
                  <a:lnTo>
                    <a:pt x="119616" y="100027"/>
                  </a:lnTo>
                  <a:lnTo>
                    <a:pt x="122370" y="111391"/>
                  </a:lnTo>
                  <a:lnTo>
                    <a:pt x="124439" y="117088"/>
                  </a:lnTo>
                  <a:lnTo>
                    <a:pt x="125817" y="123744"/>
                  </a:lnTo>
                  <a:lnTo>
                    <a:pt x="126736" y="131039"/>
                  </a:lnTo>
                  <a:lnTo>
                    <a:pt x="127349" y="138759"/>
                  </a:lnTo>
                  <a:lnTo>
                    <a:pt x="127758" y="146764"/>
                  </a:lnTo>
                  <a:lnTo>
                    <a:pt x="128211" y="163278"/>
                  </a:lnTo>
                  <a:lnTo>
                    <a:pt x="127380" y="171682"/>
                  </a:lnTo>
                  <a:lnTo>
                    <a:pt x="125873" y="180143"/>
                  </a:lnTo>
                  <a:lnTo>
                    <a:pt x="123916" y="188640"/>
                  </a:lnTo>
                  <a:lnTo>
                    <a:pt x="122612" y="197163"/>
                  </a:lnTo>
                  <a:lnTo>
                    <a:pt x="121742" y="205702"/>
                  </a:lnTo>
                  <a:lnTo>
                    <a:pt x="121162" y="214252"/>
                  </a:lnTo>
                  <a:lnTo>
                    <a:pt x="119823" y="223763"/>
                  </a:lnTo>
                  <a:lnTo>
                    <a:pt x="117978" y="233913"/>
                  </a:lnTo>
                  <a:lnTo>
                    <a:pt x="115795" y="244490"/>
                  </a:lnTo>
                  <a:lnTo>
                    <a:pt x="114340" y="254398"/>
                  </a:lnTo>
                  <a:lnTo>
                    <a:pt x="113370" y="263861"/>
                  </a:lnTo>
                  <a:lnTo>
                    <a:pt x="112723" y="273028"/>
                  </a:lnTo>
                  <a:lnTo>
                    <a:pt x="111339" y="281996"/>
                  </a:lnTo>
                  <a:lnTo>
                    <a:pt x="109464" y="290833"/>
                  </a:lnTo>
                  <a:lnTo>
                    <a:pt x="107262" y="299581"/>
                  </a:lnTo>
                  <a:lnTo>
                    <a:pt x="104841" y="308271"/>
                  </a:lnTo>
                  <a:lnTo>
                    <a:pt x="99611" y="325546"/>
                  </a:lnTo>
                  <a:lnTo>
                    <a:pt x="95930" y="333201"/>
                  </a:lnTo>
                  <a:lnTo>
                    <a:pt x="91572" y="340209"/>
                  </a:lnTo>
                  <a:lnTo>
                    <a:pt x="86761" y="346786"/>
                  </a:lnTo>
                  <a:lnTo>
                    <a:pt x="82602" y="353076"/>
                  </a:lnTo>
                  <a:lnTo>
                    <a:pt x="78876" y="359175"/>
                  </a:lnTo>
                  <a:lnTo>
                    <a:pt x="75439" y="365144"/>
                  </a:lnTo>
                  <a:lnTo>
                    <a:pt x="72196" y="370077"/>
                  </a:lnTo>
                  <a:lnTo>
                    <a:pt x="69082" y="374319"/>
                  </a:lnTo>
                  <a:lnTo>
                    <a:pt x="66052" y="378098"/>
                  </a:lnTo>
                  <a:lnTo>
                    <a:pt x="62128" y="381571"/>
                  </a:lnTo>
                  <a:lnTo>
                    <a:pt x="57607" y="384838"/>
                  </a:lnTo>
                  <a:lnTo>
                    <a:pt x="52688" y="387969"/>
                  </a:lnTo>
                  <a:lnTo>
                    <a:pt x="48456" y="390056"/>
                  </a:lnTo>
                  <a:lnTo>
                    <a:pt x="44682" y="391447"/>
                  </a:lnTo>
                  <a:lnTo>
                    <a:pt x="41214" y="392375"/>
                  </a:lnTo>
                  <a:lnTo>
                    <a:pt x="37949" y="392994"/>
                  </a:lnTo>
                  <a:lnTo>
                    <a:pt x="34820" y="393406"/>
                  </a:lnTo>
                  <a:lnTo>
                    <a:pt x="31781" y="393681"/>
                  </a:lnTo>
                  <a:lnTo>
                    <a:pt x="28803" y="393864"/>
                  </a:lnTo>
                  <a:lnTo>
                    <a:pt x="18857" y="394183"/>
                  </a:lnTo>
                  <a:lnTo>
                    <a:pt x="18282" y="393246"/>
                  </a:lnTo>
                  <a:lnTo>
                    <a:pt x="17132" y="38565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324"/>
            <p:cNvSpPr/>
            <p:nvPr/>
          </p:nvSpPr>
          <p:spPr>
            <a:xfrm>
              <a:off x="6740842" y="5683567"/>
              <a:ext cx="102871" cy="214195"/>
            </a:xfrm>
            <a:custGeom>
              <a:avLst/>
              <a:gdLst/>
              <a:ahLst/>
              <a:cxnLst/>
              <a:rect l="0" t="0" r="0" b="0"/>
              <a:pathLst>
                <a:path w="102871" h="214195">
                  <a:moveTo>
                    <a:pt x="0" y="42862"/>
                  </a:moveTo>
                  <a:lnTo>
                    <a:pt x="0" y="47414"/>
                  </a:lnTo>
                  <a:lnTo>
                    <a:pt x="953" y="49706"/>
                  </a:lnTo>
                  <a:lnTo>
                    <a:pt x="2540" y="52187"/>
                  </a:lnTo>
                  <a:lnTo>
                    <a:pt x="4551" y="54794"/>
                  </a:lnTo>
                  <a:lnTo>
                    <a:pt x="5891" y="58437"/>
                  </a:lnTo>
                  <a:lnTo>
                    <a:pt x="6785" y="62771"/>
                  </a:lnTo>
                  <a:lnTo>
                    <a:pt x="7381" y="67564"/>
                  </a:lnTo>
                  <a:lnTo>
                    <a:pt x="8731" y="71713"/>
                  </a:lnTo>
                  <a:lnTo>
                    <a:pt x="10583" y="75431"/>
                  </a:lnTo>
                  <a:lnTo>
                    <a:pt x="12770" y="78863"/>
                  </a:lnTo>
                  <a:lnTo>
                    <a:pt x="14229" y="83055"/>
                  </a:lnTo>
                  <a:lnTo>
                    <a:pt x="15201" y="87755"/>
                  </a:lnTo>
                  <a:lnTo>
                    <a:pt x="15849" y="92793"/>
                  </a:lnTo>
                  <a:lnTo>
                    <a:pt x="16281" y="98058"/>
                  </a:lnTo>
                  <a:lnTo>
                    <a:pt x="16569" y="103472"/>
                  </a:lnTo>
                  <a:lnTo>
                    <a:pt x="16974" y="117653"/>
                  </a:lnTo>
                  <a:lnTo>
                    <a:pt x="17032" y="121298"/>
                  </a:lnTo>
                  <a:lnTo>
                    <a:pt x="18022" y="125633"/>
                  </a:lnTo>
                  <a:lnTo>
                    <a:pt x="19635" y="130428"/>
                  </a:lnTo>
                  <a:lnTo>
                    <a:pt x="21663" y="135530"/>
                  </a:lnTo>
                  <a:lnTo>
                    <a:pt x="23014" y="139883"/>
                  </a:lnTo>
                  <a:lnTo>
                    <a:pt x="23916" y="143738"/>
                  </a:lnTo>
                  <a:lnTo>
                    <a:pt x="24516" y="147260"/>
                  </a:lnTo>
                  <a:lnTo>
                    <a:pt x="25184" y="153715"/>
                  </a:lnTo>
                  <a:lnTo>
                    <a:pt x="25480" y="159758"/>
                  </a:lnTo>
                  <a:lnTo>
                    <a:pt x="25613" y="165619"/>
                  </a:lnTo>
                  <a:lnTo>
                    <a:pt x="25717" y="209758"/>
                  </a:lnTo>
                  <a:lnTo>
                    <a:pt x="24765" y="211276"/>
                  </a:lnTo>
                  <a:lnTo>
                    <a:pt x="23177" y="212288"/>
                  </a:lnTo>
                  <a:lnTo>
                    <a:pt x="17498" y="214194"/>
                  </a:lnTo>
                  <a:lnTo>
                    <a:pt x="14762" y="211720"/>
                  </a:lnTo>
                  <a:lnTo>
                    <a:pt x="9795" y="206921"/>
                  </a:lnTo>
                  <a:lnTo>
                    <a:pt x="9387" y="205575"/>
                  </a:lnTo>
                  <a:lnTo>
                    <a:pt x="8935" y="201540"/>
                  </a:lnTo>
                  <a:lnTo>
                    <a:pt x="7861" y="198177"/>
                  </a:lnTo>
                  <a:lnTo>
                    <a:pt x="6194" y="194031"/>
                  </a:lnTo>
                  <a:lnTo>
                    <a:pt x="4130" y="189361"/>
                  </a:lnTo>
                  <a:lnTo>
                    <a:pt x="2753" y="185296"/>
                  </a:lnTo>
                  <a:lnTo>
                    <a:pt x="1836" y="181633"/>
                  </a:lnTo>
                  <a:lnTo>
                    <a:pt x="1223" y="178239"/>
                  </a:lnTo>
                  <a:lnTo>
                    <a:pt x="816" y="174071"/>
                  </a:lnTo>
                  <a:lnTo>
                    <a:pt x="544" y="169388"/>
                  </a:lnTo>
                  <a:lnTo>
                    <a:pt x="241" y="159104"/>
                  </a:lnTo>
                  <a:lnTo>
                    <a:pt x="10" y="114264"/>
                  </a:lnTo>
                  <a:lnTo>
                    <a:pt x="959" y="109514"/>
                  </a:lnTo>
                  <a:lnTo>
                    <a:pt x="2544" y="105394"/>
                  </a:lnTo>
                  <a:lnTo>
                    <a:pt x="4554" y="101696"/>
                  </a:lnTo>
                  <a:lnTo>
                    <a:pt x="11933" y="87388"/>
                  </a:lnTo>
                  <a:lnTo>
                    <a:pt x="20152" y="71084"/>
                  </a:lnTo>
                  <a:lnTo>
                    <a:pt x="22959" y="66439"/>
                  </a:lnTo>
                  <a:lnTo>
                    <a:pt x="25784" y="62390"/>
                  </a:lnTo>
                  <a:lnTo>
                    <a:pt x="28619" y="58739"/>
                  </a:lnTo>
                  <a:lnTo>
                    <a:pt x="31462" y="54399"/>
                  </a:lnTo>
                  <a:lnTo>
                    <a:pt x="34310" y="49601"/>
                  </a:lnTo>
                  <a:lnTo>
                    <a:pt x="37160" y="44498"/>
                  </a:lnTo>
                  <a:lnTo>
                    <a:pt x="40966" y="40142"/>
                  </a:lnTo>
                  <a:lnTo>
                    <a:pt x="45408" y="36287"/>
                  </a:lnTo>
                  <a:lnTo>
                    <a:pt x="50275" y="32764"/>
                  </a:lnTo>
                  <a:lnTo>
                    <a:pt x="54472" y="30415"/>
                  </a:lnTo>
                  <a:lnTo>
                    <a:pt x="58222" y="28849"/>
                  </a:lnTo>
                  <a:lnTo>
                    <a:pt x="61675" y="27805"/>
                  </a:lnTo>
                  <a:lnTo>
                    <a:pt x="64929" y="26157"/>
                  </a:lnTo>
                  <a:lnTo>
                    <a:pt x="68051" y="24105"/>
                  </a:lnTo>
                  <a:lnTo>
                    <a:pt x="71085" y="21785"/>
                  </a:lnTo>
                  <a:lnTo>
                    <a:pt x="75013" y="19286"/>
                  </a:lnTo>
                  <a:lnTo>
                    <a:pt x="79536" y="16668"/>
                  </a:lnTo>
                  <a:lnTo>
                    <a:pt x="84456" y="13969"/>
                  </a:lnTo>
                  <a:lnTo>
                    <a:pt x="88689" y="12170"/>
                  </a:lnTo>
                  <a:lnTo>
                    <a:pt x="92464" y="10971"/>
                  </a:lnTo>
                  <a:lnTo>
                    <a:pt x="95932" y="10171"/>
                  </a:lnTo>
                  <a:lnTo>
                    <a:pt x="98245" y="8686"/>
                  </a:lnTo>
                  <a:lnTo>
                    <a:pt x="99786" y="6743"/>
                  </a:lnTo>
                  <a:lnTo>
                    <a:pt x="102870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325"/>
            <p:cNvSpPr/>
            <p:nvPr/>
          </p:nvSpPr>
          <p:spPr>
            <a:xfrm>
              <a:off x="6826567" y="5692282"/>
              <a:ext cx="145734" cy="205201"/>
            </a:xfrm>
            <a:custGeom>
              <a:avLst/>
              <a:gdLst/>
              <a:ahLst/>
              <a:cxnLst/>
              <a:rect l="0" t="0" r="0" b="0"/>
              <a:pathLst>
                <a:path w="145734" h="205201">
                  <a:moveTo>
                    <a:pt x="0" y="162735"/>
                  </a:moveTo>
                  <a:lnTo>
                    <a:pt x="7381" y="162735"/>
                  </a:lnTo>
                  <a:lnTo>
                    <a:pt x="10583" y="160196"/>
                  </a:lnTo>
                  <a:lnTo>
                    <a:pt x="12770" y="158185"/>
                  </a:lnTo>
                  <a:lnTo>
                    <a:pt x="15182" y="156843"/>
                  </a:lnTo>
                  <a:lnTo>
                    <a:pt x="17741" y="155950"/>
                  </a:lnTo>
                  <a:lnTo>
                    <a:pt x="20400" y="155354"/>
                  </a:lnTo>
                  <a:lnTo>
                    <a:pt x="23125" y="154004"/>
                  </a:lnTo>
                  <a:lnTo>
                    <a:pt x="25894" y="152152"/>
                  </a:lnTo>
                  <a:lnTo>
                    <a:pt x="28693" y="149965"/>
                  </a:lnTo>
                  <a:lnTo>
                    <a:pt x="31511" y="147554"/>
                  </a:lnTo>
                  <a:lnTo>
                    <a:pt x="34342" y="144995"/>
                  </a:lnTo>
                  <a:lnTo>
                    <a:pt x="37183" y="142336"/>
                  </a:lnTo>
                  <a:lnTo>
                    <a:pt x="40981" y="139610"/>
                  </a:lnTo>
                  <a:lnTo>
                    <a:pt x="45418" y="136841"/>
                  </a:lnTo>
                  <a:lnTo>
                    <a:pt x="50281" y="134042"/>
                  </a:lnTo>
                  <a:lnTo>
                    <a:pt x="54476" y="131224"/>
                  </a:lnTo>
                  <a:lnTo>
                    <a:pt x="58225" y="128393"/>
                  </a:lnTo>
                  <a:lnTo>
                    <a:pt x="61676" y="125553"/>
                  </a:lnTo>
                  <a:lnTo>
                    <a:pt x="64930" y="121754"/>
                  </a:lnTo>
                  <a:lnTo>
                    <a:pt x="68052" y="117317"/>
                  </a:lnTo>
                  <a:lnTo>
                    <a:pt x="71085" y="112454"/>
                  </a:lnTo>
                  <a:lnTo>
                    <a:pt x="75013" y="108260"/>
                  </a:lnTo>
                  <a:lnTo>
                    <a:pt x="79537" y="104511"/>
                  </a:lnTo>
                  <a:lnTo>
                    <a:pt x="84456" y="101059"/>
                  </a:lnTo>
                  <a:lnTo>
                    <a:pt x="88689" y="96853"/>
                  </a:lnTo>
                  <a:lnTo>
                    <a:pt x="92464" y="92143"/>
                  </a:lnTo>
                  <a:lnTo>
                    <a:pt x="95932" y="87099"/>
                  </a:lnTo>
                  <a:lnTo>
                    <a:pt x="99197" y="81831"/>
                  </a:lnTo>
                  <a:lnTo>
                    <a:pt x="102327" y="76414"/>
                  </a:lnTo>
                  <a:lnTo>
                    <a:pt x="108343" y="65316"/>
                  </a:lnTo>
                  <a:lnTo>
                    <a:pt x="114193" y="54033"/>
                  </a:lnTo>
                  <a:lnTo>
                    <a:pt x="117086" y="49309"/>
                  </a:lnTo>
                  <a:lnTo>
                    <a:pt x="119967" y="45208"/>
                  </a:lnTo>
                  <a:lnTo>
                    <a:pt x="122841" y="41521"/>
                  </a:lnTo>
                  <a:lnTo>
                    <a:pt x="125709" y="37158"/>
                  </a:lnTo>
                  <a:lnTo>
                    <a:pt x="128573" y="32344"/>
                  </a:lnTo>
                  <a:lnTo>
                    <a:pt x="135464" y="20033"/>
                  </a:lnTo>
                  <a:lnTo>
                    <a:pt x="136407" y="15810"/>
                  </a:lnTo>
                  <a:lnTo>
                    <a:pt x="136825" y="10757"/>
                  </a:lnTo>
                  <a:lnTo>
                    <a:pt x="137011" y="5337"/>
                  </a:lnTo>
                  <a:lnTo>
                    <a:pt x="136108" y="3511"/>
                  </a:lnTo>
                  <a:lnTo>
                    <a:pt x="134554" y="2293"/>
                  </a:lnTo>
                  <a:lnTo>
                    <a:pt x="132565" y="1481"/>
                  </a:lnTo>
                  <a:lnTo>
                    <a:pt x="130287" y="940"/>
                  </a:lnTo>
                  <a:lnTo>
                    <a:pt x="127815" y="579"/>
                  </a:lnTo>
                  <a:lnTo>
                    <a:pt x="121556" y="0"/>
                  </a:lnTo>
                  <a:lnTo>
                    <a:pt x="119137" y="905"/>
                  </a:lnTo>
                  <a:lnTo>
                    <a:pt x="115620" y="2461"/>
                  </a:lnTo>
                  <a:lnTo>
                    <a:pt x="111369" y="4451"/>
                  </a:lnTo>
                  <a:lnTo>
                    <a:pt x="108536" y="6730"/>
                  </a:lnTo>
                  <a:lnTo>
                    <a:pt x="106648" y="9202"/>
                  </a:lnTo>
                  <a:lnTo>
                    <a:pt x="65716" y="91312"/>
                  </a:lnTo>
                  <a:lnTo>
                    <a:pt x="63813" y="97975"/>
                  </a:lnTo>
                  <a:lnTo>
                    <a:pt x="62544" y="105274"/>
                  </a:lnTo>
                  <a:lnTo>
                    <a:pt x="61699" y="112998"/>
                  </a:lnTo>
                  <a:lnTo>
                    <a:pt x="60182" y="120052"/>
                  </a:lnTo>
                  <a:lnTo>
                    <a:pt x="58219" y="126660"/>
                  </a:lnTo>
                  <a:lnTo>
                    <a:pt x="55958" y="132970"/>
                  </a:lnTo>
                  <a:lnTo>
                    <a:pt x="54450" y="139082"/>
                  </a:lnTo>
                  <a:lnTo>
                    <a:pt x="53445" y="145061"/>
                  </a:lnTo>
                  <a:lnTo>
                    <a:pt x="52775" y="150953"/>
                  </a:lnTo>
                  <a:lnTo>
                    <a:pt x="53281" y="155833"/>
                  </a:lnTo>
                  <a:lnTo>
                    <a:pt x="54571" y="160039"/>
                  </a:lnTo>
                  <a:lnTo>
                    <a:pt x="56383" y="163795"/>
                  </a:lnTo>
                  <a:lnTo>
                    <a:pt x="57591" y="167252"/>
                  </a:lnTo>
                  <a:lnTo>
                    <a:pt x="58933" y="173632"/>
                  </a:lnTo>
                  <a:lnTo>
                    <a:pt x="62070" y="179644"/>
                  </a:lnTo>
                  <a:lnTo>
                    <a:pt x="64241" y="182580"/>
                  </a:lnTo>
                  <a:lnTo>
                    <a:pt x="66651" y="188383"/>
                  </a:lnTo>
                  <a:lnTo>
                    <a:pt x="67295" y="191263"/>
                  </a:lnTo>
                  <a:lnTo>
                    <a:pt x="68676" y="193184"/>
                  </a:lnTo>
                  <a:lnTo>
                    <a:pt x="70549" y="194464"/>
                  </a:lnTo>
                  <a:lnTo>
                    <a:pt x="72750" y="195318"/>
                  </a:lnTo>
                  <a:lnTo>
                    <a:pt x="75170" y="196839"/>
                  </a:lnTo>
                  <a:lnTo>
                    <a:pt x="77736" y="198807"/>
                  </a:lnTo>
                  <a:lnTo>
                    <a:pt x="80399" y="201070"/>
                  </a:lnTo>
                  <a:lnTo>
                    <a:pt x="83127" y="202579"/>
                  </a:lnTo>
                  <a:lnTo>
                    <a:pt x="85897" y="203585"/>
                  </a:lnTo>
                  <a:lnTo>
                    <a:pt x="88698" y="204256"/>
                  </a:lnTo>
                  <a:lnTo>
                    <a:pt x="91517" y="204703"/>
                  </a:lnTo>
                  <a:lnTo>
                    <a:pt x="94349" y="205002"/>
                  </a:lnTo>
                  <a:lnTo>
                    <a:pt x="97190" y="205200"/>
                  </a:lnTo>
                  <a:lnTo>
                    <a:pt x="100988" y="204380"/>
                  </a:lnTo>
                  <a:lnTo>
                    <a:pt x="105426" y="202881"/>
                  </a:lnTo>
                  <a:lnTo>
                    <a:pt x="110288" y="200929"/>
                  </a:lnTo>
                  <a:lnTo>
                    <a:pt x="114483" y="198675"/>
                  </a:lnTo>
                  <a:lnTo>
                    <a:pt x="118233" y="196220"/>
                  </a:lnTo>
                  <a:lnTo>
                    <a:pt x="121684" y="193631"/>
                  </a:lnTo>
                  <a:lnTo>
                    <a:pt x="124938" y="191905"/>
                  </a:lnTo>
                  <a:lnTo>
                    <a:pt x="128059" y="190754"/>
                  </a:lnTo>
                  <a:lnTo>
                    <a:pt x="131093" y="189987"/>
                  </a:lnTo>
                  <a:lnTo>
                    <a:pt x="134068" y="189476"/>
                  </a:lnTo>
                  <a:lnTo>
                    <a:pt x="137004" y="189135"/>
                  </a:lnTo>
                  <a:lnTo>
                    <a:pt x="145733" y="18845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326"/>
            <p:cNvSpPr/>
            <p:nvPr/>
          </p:nvSpPr>
          <p:spPr>
            <a:xfrm>
              <a:off x="6989444" y="5726538"/>
              <a:ext cx="128589" cy="135819"/>
            </a:xfrm>
            <a:custGeom>
              <a:avLst/>
              <a:gdLst/>
              <a:ahLst/>
              <a:cxnLst/>
              <a:rect l="0" t="0" r="0" b="0"/>
              <a:pathLst>
                <a:path w="128589" h="135819">
                  <a:moveTo>
                    <a:pt x="0" y="111334"/>
                  </a:moveTo>
                  <a:lnTo>
                    <a:pt x="15850" y="111334"/>
                  </a:lnTo>
                  <a:lnTo>
                    <a:pt x="19110" y="108794"/>
                  </a:lnTo>
                  <a:lnTo>
                    <a:pt x="21312" y="106784"/>
                  </a:lnTo>
                  <a:lnTo>
                    <a:pt x="26300" y="102009"/>
                  </a:lnTo>
                  <a:lnTo>
                    <a:pt x="28964" y="99402"/>
                  </a:lnTo>
                  <a:lnTo>
                    <a:pt x="31691" y="97665"/>
                  </a:lnTo>
                  <a:lnTo>
                    <a:pt x="34463" y="96506"/>
                  </a:lnTo>
                  <a:lnTo>
                    <a:pt x="37264" y="95734"/>
                  </a:lnTo>
                  <a:lnTo>
                    <a:pt x="40082" y="94267"/>
                  </a:lnTo>
                  <a:lnTo>
                    <a:pt x="42915" y="92336"/>
                  </a:lnTo>
                  <a:lnTo>
                    <a:pt x="45755" y="90096"/>
                  </a:lnTo>
                  <a:lnTo>
                    <a:pt x="48600" y="87650"/>
                  </a:lnTo>
                  <a:lnTo>
                    <a:pt x="51451" y="85068"/>
                  </a:lnTo>
                  <a:lnTo>
                    <a:pt x="57157" y="79657"/>
                  </a:lnTo>
                  <a:lnTo>
                    <a:pt x="71439" y="65582"/>
                  </a:lnTo>
                  <a:lnTo>
                    <a:pt x="73344" y="61783"/>
                  </a:lnTo>
                  <a:lnTo>
                    <a:pt x="74613" y="57345"/>
                  </a:lnTo>
                  <a:lnTo>
                    <a:pt x="75461" y="52481"/>
                  </a:lnTo>
                  <a:lnTo>
                    <a:pt x="76977" y="49239"/>
                  </a:lnTo>
                  <a:lnTo>
                    <a:pt x="78941" y="47078"/>
                  </a:lnTo>
                  <a:lnTo>
                    <a:pt x="81202" y="45636"/>
                  </a:lnTo>
                  <a:lnTo>
                    <a:pt x="82710" y="43723"/>
                  </a:lnTo>
                  <a:lnTo>
                    <a:pt x="83715" y="41495"/>
                  </a:lnTo>
                  <a:lnTo>
                    <a:pt x="84386" y="39058"/>
                  </a:lnTo>
                  <a:lnTo>
                    <a:pt x="84832" y="36479"/>
                  </a:lnTo>
                  <a:lnTo>
                    <a:pt x="85130" y="33809"/>
                  </a:lnTo>
                  <a:lnTo>
                    <a:pt x="85329" y="31075"/>
                  </a:lnTo>
                  <a:lnTo>
                    <a:pt x="85461" y="28301"/>
                  </a:lnTo>
                  <a:lnTo>
                    <a:pt x="85691" y="18708"/>
                  </a:lnTo>
                  <a:lnTo>
                    <a:pt x="85722" y="9802"/>
                  </a:lnTo>
                  <a:lnTo>
                    <a:pt x="84771" y="9357"/>
                  </a:lnTo>
                  <a:lnTo>
                    <a:pt x="81174" y="8861"/>
                  </a:lnTo>
                  <a:lnTo>
                    <a:pt x="79833" y="7776"/>
                  </a:lnTo>
                  <a:lnTo>
                    <a:pt x="78940" y="6101"/>
                  </a:lnTo>
                  <a:lnTo>
                    <a:pt x="77257" y="255"/>
                  </a:lnTo>
                  <a:lnTo>
                    <a:pt x="74660" y="53"/>
                  </a:lnTo>
                  <a:lnTo>
                    <a:pt x="72633" y="0"/>
                  </a:lnTo>
                  <a:lnTo>
                    <a:pt x="71283" y="916"/>
                  </a:lnTo>
                  <a:lnTo>
                    <a:pt x="70382" y="2480"/>
                  </a:lnTo>
                  <a:lnTo>
                    <a:pt x="69781" y="4474"/>
                  </a:lnTo>
                  <a:lnTo>
                    <a:pt x="69381" y="6757"/>
                  </a:lnTo>
                  <a:lnTo>
                    <a:pt x="69115" y="9231"/>
                  </a:lnTo>
                  <a:lnTo>
                    <a:pt x="68936" y="11833"/>
                  </a:lnTo>
                  <a:lnTo>
                    <a:pt x="67865" y="13568"/>
                  </a:lnTo>
                  <a:lnTo>
                    <a:pt x="66198" y="14724"/>
                  </a:lnTo>
                  <a:lnTo>
                    <a:pt x="64135" y="15495"/>
                  </a:lnTo>
                  <a:lnTo>
                    <a:pt x="62759" y="16961"/>
                  </a:lnTo>
                  <a:lnTo>
                    <a:pt x="61842" y="18891"/>
                  </a:lnTo>
                  <a:lnTo>
                    <a:pt x="61231" y="21131"/>
                  </a:lnTo>
                  <a:lnTo>
                    <a:pt x="59871" y="24529"/>
                  </a:lnTo>
                  <a:lnTo>
                    <a:pt x="58011" y="28699"/>
                  </a:lnTo>
                  <a:lnTo>
                    <a:pt x="52735" y="39978"/>
                  </a:lnTo>
                  <a:lnTo>
                    <a:pt x="49473" y="44060"/>
                  </a:lnTo>
                  <a:lnTo>
                    <a:pt x="47269" y="46482"/>
                  </a:lnTo>
                  <a:lnTo>
                    <a:pt x="42281" y="51714"/>
                  </a:lnTo>
                  <a:lnTo>
                    <a:pt x="39618" y="54442"/>
                  </a:lnTo>
                  <a:lnTo>
                    <a:pt x="37842" y="57214"/>
                  </a:lnTo>
                  <a:lnTo>
                    <a:pt x="36658" y="60014"/>
                  </a:lnTo>
                  <a:lnTo>
                    <a:pt x="35869" y="62833"/>
                  </a:lnTo>
                  <a:lnTo>
                    <a:pt x="34390" y="66618"/>
                  </a:lnTo>
                  <a:lnTo>
                    <a:pt x="32452" y="71046"/>
                  </a:lnTo>
                  <a:lnTo>
                    <a:pt x="27048" y="82738"/>
                  </a:lnTo>
                  <a:lnTo>
                    <a:pt x="26605" y="85603"/>
                  </a:lnTo>
                  <a:lnTo>
                    <a:pt x="26309" y="89417"/>
                  </a:lnTo>
                  <a:lnTo>
                    <a:pt x="25982" y="97783"/>
                  </a:lnTo>
                  <a:lnTo>
                    <a:pt x="25753" y="109361"/>
                  </a:lnTo>
                  <a:lnTo>
                    <a:pt x="28274" y="112997"/>
                  </a:lnTo>
                  <a:lnTo>
                    <a:pt x="30279" y="115301"/>
                  </a:lnTo>
                  <a:lnTo>
                    <a:pt x="31616" y="117788"/>
                  </a:lnTo>
                  <a:lnTo>
                    <a:pt x="32508" y="120400"/>
                  </a:lnTo>
                  <a:lnTo>
                    <a:pt x="33102" y="123093"/>
                  </a:lnTo>
                  <a:lnTo>
                    <a:pt x="34451" y="124888"/>
                  </a:lnTo>
                  <a:lnTo>
                    <a:pt x="36303" y="126085"/>
                  </a:lnTo>
                  <a:lnTo>
                    <a:pt x="38489" y="126883"/>
                  </a:lnTo>
                  <a:lnTo>
                    <a:pt x="40900" y="127415"/>
                  </a:lnTo>
                  <a:lnTo>
                    <a:pt x="43460" y="127770"/>
                  </a:lnTo>
                  <a:lnTo>
                    <a:pt x="46118" y="128006"/>
                  </a:lnTo>
                  <a:lnTo>
                    <a:pt x="48843" y="129116"/>
                  </a:lnTo>
                  <a:lnTo>
                    <a:pt x="51613" y="130809"/>
                  </a:lnTo>
                  <a:lnTo>
                    <a:pt x="58350" y="135818"/>
                  </a:lnTo>
                  <a:lnTo>
                    <a:pt x="59855" y="135277"/>
                  </a:lnTo>
                  <a:lnTo>
                    <a:pt x="61811" y="133963"/>
                  </a:lnTo>
                  <a:lnTo>
                    <a:pt x="64067" y="132135"/>
                  </a:lnTo>
                  <a:lnTo>
                    <a:pt x="66524" y="130917"/>
                  </a:lnTo>
                  <a:lnTo>
                    <a:pt x="69115" y="130104"/>
                  </a:lnTo>
                  <a:lnTo>
                    <a:pt x="71794" y="129563"/>
                  </a:lnTo>
                  <a:lnTo>
                    <a:pt x="75486" y="129201"/>
                  </a:lnTo>
                  <a:lnTo>
                    <a:pt x="79851" y="128960"/>
                  </a:lnTo>
                  <a:lnTo>
                    <a:pt x="88830" y="128693"/>
                  </a:lnTo>
                  <a:lnTo>
                    <a:pt x="95995" y="128574"/>
                  </a:lnTo>
                  <a:lnTo>
                    <a:pt x="99239" y="127590"/>
                  </a:lnTo>
                  <a:lnTo>
                    <a:pt x="102355" y="125982"/>
                  </a:lnTo>
                  <a:lnTo>
                    <a:pt x="105384" y="123957"/>
                  </a:lnTo>
                  <a:lnTo>
                    <a:pt x="108356" y="121654"/>
                  </a:lnTo>
                  <a:lnTo>
                    <a:pt x="111290" y="119167"/>
                  </a:lnTo>
                  <a:lnTo>
                    <a:pt x="114199" y="116556"/>
                  </a:lnTo>
                  <a:lnTo>
                    <a:pt x="119970" y="111115"/>
                  </a:lnTo>
                  <a:lnTo>
                    <a:pt x="128588" y="10276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circle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</p:txBody>
      </p:sp>
      <p:sp>
        <p:nvSpPr>
          <p:cNvPr id="7" name="Oval 6"/>
          <p:cNvSpPr/>
          <p:nvPr/>
        </p:nvSpPr>
        <p:spPr>
          <a:xfrm>
            <a:off x="5029200" y="2057400"/>
            <a:ext cx="3200400" cy="304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5"/>
          <p:cNvSpPr/>
          <p:nvPr/>
        </p:nvSpPr>
        <p:spPr>
          <a:xfrm>
            <a:off x="5652137" y="3471894"/>
            <a:ext cx="1062989" cy="1320134"/>
          </a:xfrm>
          <a:custGeom>
            <a:avLst/>
            <a:gdLst/>
            <a:ahLst/>
            <a:cxnLst/>
            <a:rect l="0" t="0" r="0" b="0"/>
            <a:pathLst>
              <a:path w="1062989" h="1320134">
                <a:moveTo>
                  <a:pt x="8570" y="1320133"/>
                </a:moveTo>
                <a:lnTo>
                  <a:pt x="1189" y="1320133"/>
                </a:lnTo>
                <a:lnTo>
                  <a:pt x="792" y="1319181"/>
                </a:lnTo>
                <a:lnTo>
                  <a:pt x="7" y="1311665"/>
                </a:lnTo>
                <a:lnTo>
                  <a:pt x="0" y="1316142"/>
                </a:lnTo>
                <a:lnTo>
                  <a:pt x="952" y="1316520"/>
                </a:lnTo>
                <a:lnTo>
                  <a:pt x="2539" y="1315819"/>
                </a:lnTo>
                <a:lnTo>
                  <a:pt x="7379" y="1312402"/>
                </a:lnTo>
                <a:lnTo>
                  <a:pt x="6823" y="1312122"/>
                </a:lnTo>
                <a:lnTo>
                  <a:pt x="320" y="1311583"/>
                </a:lnTo>
                <a:lnTo>
                  <a:pt x="8570" y="1311560"/>
                </a:lnTo>
                <a:lnTo>
                  <a:pt x="8570" y="1303341"/>
                </a:lnTo>
                <a:lnTo>
                  <a:pt x="15951" y="1295639"/>
                </a:lnTo>
                <a:lnTo>
                  <a:pt x="16613" y="1292419"/>
                </a:lnTo>
                <a:lnTo>
                  <a:pt x="16789" y="1290227"/>
                </a:lnTo>
                <a:lnTo>
                  <a:pt x="17860" y="1288766"/>
                </a:lnTo>
                <a:lnTo>
                  <a:pt x="19526" y="1287792"/>
                </a:lnTo>
                <a:lnTo>
                  <a:pt x="21589" y="1287142"/>
                </a:lnTo>
                <a:lnTo>
                  <a:pt x="22965" y="1285757"/>
                </a:lnTo>
                <a:lnTo>
                  <a:pt x="23881" y="1283880"/>
                </a:lnTo>
                <a:lnTo>
                  <a:pt x="24493" y="1281677"/>
                </a:lnTo>
                <a:lnTo>
                  <a:pt x="27712" y="1276689"/>
                </a:lnTo>
                <a:lnTo>
                  <a:pt x="29903" y="1274026"/>
                </a:lnTo>
                <a:lnTo>
                  <a:pt x="31365" y="1271297"/>
                </a:lnTo>
                <a:lnTo>
                  <a:pt x="32989" y="1265726"/>
                </a:lnTo>
                <a:lnTo>
                  <a:pt x="34983" y="1253435"/>
                </a:lnTo>
                <a:lnTo>
                  <a:pt x="41055" y="1239940"/>
                </a:lnTo>
                <a:lnTo>
                  <a:pt x="65747" y="1202887"/>
                </a:lnTo>
                <a:lnTo>
                  <a:pt x="80011" y="1181421"/>
                </a:lnTo>
                <a:lnTo>
                  <a:pt x="101081" y="1156675"/>
                </a:lnTo>
                <a:lnTo>
                  <a:pt x="122766" y="1117216"/>
                </a:lnTo>
                <a:lnTo>
                  <a:pt x="150645" y="1077244"/>
                </a:lnTo>
                <a:lnTo>
                  <a:pt x="160733" y="1060100"/>
                </a:lnTo>
                <a:lnTo>
                  <a:pt x="190812" y="1025811"/>
                </a:lnTo>
                <a:lnTo>
                  <a:pt x="217037" y="990568"/>
                </a:lnTo>
                <a:lnTo>
                  <a:pt x="233405" y="961876"/>
                </a:lnTo>
                <a:lnTo>
                  <a:pt x="265916" y="925955"/>
                </a:lnTo>
                <a:lnTo>
                  <a:pt x="271574" y="920188"/>
                </a:lnTo>
                <a:lnTo>
                  <a:pt x="280401" y="906160"/>
                </a:lnTo>
                <a:lnTo>
                  <a:pt x="288451" y="891352"/>
                </a:lnTo>
                <a:lnTo>
                  <a:pt x="314679" y="855880"/>
                </a:lnTo>
                <a:lnTo>
                  <a:pt x="342945" y="823505"/>
                </a:lnTo>
                <a:lnTo>
                  <a:pt x="371479" y="788538"/>
                </a:lnTo>
                <a:lnTo>
                  <a:pt x="400049" y="757569"/>
                </a:lnTo>
                <a:lnTo>
                  <a:pt x="428622" y="726138"/>
                </a:lnTo>
                <a:lnTo>
                  <a:pt x="457197" y="692284"/>
                </a:lnTo>
                <a:lnTo>
                  <a:pt x="485773" y="663014"/>
                </a:lnTo>
                <a:lnTo>
                  <a:pt x="517999" y="622909"/>
                </a:lnTo>
                <a:lnTo>
                  <a:pt x="545885" y="589778"/>
                </a:lnTo>
                <a:lnTo>
                  <a:pt x="574369" y="557710"/>
                </a:lnTo>
                <a:lnTo>
                  <a:pt x="597218" y="534425"/>
                </a:lnTo>
                <a:lnTo>
                  <a:pt x="606106" y="520397"/>
                </a:lnTo>
                <a:lnTo>
                  <a:pt x="614184" y="505590"/>
                </a:lnTo>
                <a:lnTo>
                  <a:pt x="644981" y="470118"/>
                </a:lnTo>
                <a:lnTo>
                  <a:pt x="682618" y="431835"/>
                </a:lnTo>
                <a:lnTo>
                  <a:pt x="691687" y="417651"/>
                </a:lnTo>
                <a:lnTo>
                  <a:pt x="699845" y="402775"/>
                </a:lnTo>
                <a:lnTo>
                  <a:pt x="731748" y="365018"/>
                </a:lnTo>
                <a:lnTo>
                  <a:pt x="760123" y="329804"/>
                </a:lnTo>
                <a:lnTo>
                  <a:pt x="788672" y="300167"/>
                </a:lnTo>
                <a:lnTo>
                  <a:pt x="817243" y="265560"/>
                </a:lnTo>
                <a:lnTo>
                  <a:pt x="837563" y="240532"/>
                </a:lnTo>
                <a:lnTo>
                  <a:pt x="850462" y="223011"/>
                </a:lnTo>
                <a:lnTo>
                  <a:pt x="861852" y="211493"/>
                </a:lnTo>
                <a:lnTo>
                  <a:pt x="882425" y="194299"/>
                </a:lnTo>
                <a:lnTo>
                  <a:pt x="912120" y="159990"/>
                </a:lnTo>
                <a:lnTo>
                  <a:pt x="927904" y="142843"/>
                </a:lnTo>
                <a:lnTo>
                  <a:pt x="939990" y="126651"/>
                </a:lnTo>
                <a:lnTo>
                  <a:pt x="954259" y="114444"/>
                </a:lnTo>
                <a:lnTo>
                  <a:pt x="984554" y="78682"/>
                </a:lnTo>
                <a:lnTo>
                  <a:pt x="1013391" y="48628"/>
                </a:lnTo>
                <a:lnTo>
                  <a:pt x="1017133" y="41280"/>
                </a:lnTo>
                <a:lnTo>
                  <a:pt x="1020035" y="37987"/>
                </a:lnTo>
                <a:lnTo>
                  <a:pt x="1031317" y="28801"/>
                </a:lnTo>
                <a:lnTo>
                  <a:pt x="1033302" y="25858"/>
                </a:lnTo>
                <a:lnTo>
                  <a:pt x="1036458" y="20047"/>
                </a:lnTo>
                <a:lnTo>
                  <a:pt x="1041037" y="14290"/>
                </a:lnTo>
                <a:lnTo>
                  <a:pt x="1043591" y="12373"/>
                </a:lnTo>
                <a:lnTo>
                  <a:pt x="1048969" y="10244"/>
                </a:lnTo>
                <a:lnTo>
                  <a:pt x="1057352" y="9045"/>
                </a:lnTo>
                <a:lnTo>
                  <a:pt x="1059231" y="7925"/>
                </a:lnTo>
                <a:lnTo>
                  <a:pt x="1060483" y="6225"/>
                </a:lnTo>
                <a:lnTo>
                  <a:pt x="1062975" y="0"/>
                </a:lnTo>
                <a:lnTo>
                  <a:pt x="1062988" y="854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6"/>
          <p:cNvSpPr/>
          <p:nvPr/>
        </p:nvSpPr>
        <p:spPr>
          <a:xfrm>
            <a:off x="6629400" y="3447380"/>
            <a:ext cx="107718" cy="75914"/>
          </a:xfrm>
          <a:custGeom>
            <a:avLst/>
            <a:gdLst/>
            <a:ahLst/>
            <a:cxnLst/>
            <a:rect l="0" t="0" r="0" b="0"/>
            <a:pathLst>
              <a:path w="107718" h="75914">
                <a:moveTo>
                  <a:pt x="68580" y="7337"/>
                </a:moveTo>
                <a:lnTo>
                  <a:pt x="90140" y="7337"/>
                </a:lnTo>
                <a:lnTo>
                  <a:pt x="92478" y="8290"/>
                </a:lnTo>
                <a:lnTo>
                  <a:pt x="94989" y="9877"/>
                </a:lnTo>
                <a:lnTo>
                  <a:pt x="101313" y="14718"/>
                </a:lnTo>
                <a:lnTo>
                  <a:pt x="101832" y="16068"/>
                </a:lnTo>
                <a:lnTo>
                  <a:pt x="102178" y="17920"/>
                </a:lnTo>
                <a:lnTo>
                  <a:pt x="102409" y="20107"/>
                </a:lnTo>
                <a:lnTo>
                  <a:pt x="103515" y="22518"/>
                </a:lnTo>
                <a:lnTo>
                  <a:pt x="105205" y="25078"/>
                </a:lnTo>
                <a:lnTo>
                  <a:pt x="107284" y="27737"/>
                </a:lnTo>
                <a:lnTo>
                  <a:pt x="107717" y="29510"/>
                </a:lnTo>
                <a:lnTo>
                  <a:pt x="107054" y="30691"/>
                </a:lnTo>
                <a:lnTo>
                  <a:pt x="105660" y="31479"/>
                </a:lnTo>
                <a:lnTo>
                  <a:pt x="104729" y="32957"/>
                </a:lnTo>
                <a:lnTo>
                  <a:pt x="104109" y="34895"/>
                </a:lnTo>
                <a:lnTo>
                  <a:pt x="103114" y="40297"/>
                </a:lnTo>
                <a:lnTo>
                  <a:pt x="102081" y="41693"/>
                </a:lnTo>
                <a:lnTo>
                  <a:pt x="100438" y="43576"/>
                </a:lnTo>
                <a:lnTo>
                  <a:pt x="98391" y="45784"/>
                </a:lnTo>
                <a:lnTo>
                  <a:pt x="96074" y="47256"/>
                </a:lnTo>
                <a:lnTo>
                  <a:pt x="93577" y="48237"/>
                </a:lnTo>
                <a:lnTo>
                  <a:pt x="90959" y="48891"/>
                </a:lnTo>
                <a:lnTo>
                  <a:pt x="89214" y="50280"/>
                </a:lnTo>
                <a:lnTo>
                  <a:pt x="88051" y="52158"/>
                </a:lnTo>
                <a:lnTo>
                  <a:pt x="87276" y="54363"/>
                </a:lnTo>
                <a:lnTo>
                  <a:pt x="85806" y="55832"/>
                </a:lnTo>
                <a:lnTo>
                  <a:pt x="83874" y="56812"/>
                </a:lnTo>
                <a:lnTo>
                  <a:pt x="81633" y="57466"/>
                </a:lnTo>
                <a:lnTo>
                  <a:pt x="79187" y="57901"/>
                </a:lnTo>
                <a:lnTo>
                  <a:pt x="76603" y="58192"/>
                </a:lnTo>
                <a:lnTo>
                  <a:pt x="73929" y="58385"/>
                </a:lnTo>
                <a:lnTo>
                  <a:pt x="71194" y="57562"/>
                </a:lnTo>
                <a:lnTo>
                  <a:pt x="68417" y="56060"/>
                </a:lnTo>
                <a:lnTo>
                  <a:pt x="65614" y="54107"/>
                </a:lnTo>
                <a:lnTo>
                  <a:pt x="62793" y="52804"/>
                </a:lnTo>
                <a:lnTo>
                  <a:pt x="59959" y="51936"/>
                </a:lnTo>
                <a:lnTo>
                  <a:pt x="57118" y="51357"/>
                </a:lnTo>
                <a:lnTo>
                  <a:pt x="54271" y="50019"/>
                </a:lnTo>
                <a:lnTo>
                  <a:pt x="51420" y="48174"/>
                </a:lnTo>
                <a:lnTo>
                  <a:pt x="44553" y="42920"/>
                </a:lnTo>
                <a:lnTo>
                  <a:pt x="43036" y="41537"/>
                </a:lnTo>
                <a:lnTo>
                  <a:pt x="35629" y="34360"/>
                </a:lnTo>
                <a:lnTo>
                  <a:pt x="35183" y="32972"/>
                </a:lnTo>
                <a:lnTo>
                  <a:pt x="34886" y="31095"/>
                </a:lnTo>
                <a:lnTo>
                  <a:pt x="34687" y="28891"/>
                </a:lnTo>
                <a:lnTo>
                  <a:pt x="34554" y="26468"/>
                </a:lnTo>
                <a:lnTo>
                  <a:pt x="34325" y="17488"/>
                </a:lnTo>
                <a:lnTo>
                  <a:pt x="35266" y="16962"/>
                </a:lnTo>
                <a:lnTo>
                  <a:pt x="36845" y="16611"/>
                </a:lnTo>
                <a:lnTo>
                  <a:pt x="38851" y="16377"/>
                </a:lnTo>
                <a:lnTo>
                  <a:pt x="40188" y="15269"/>
                </a:lnTo>
                <a:lnTo>
                  <a:pt x="41079" y="13578"/>
                </a:lnTo>
                <a:lnTo>
                  <a:pt x="42510" y="8570"/>
                </a:lnTo>
                <a:lnTo>
                  <a:pt x="43580" y="9111"/>
                </a:lnTo>
                <a:lnTo>
                  <a:pt x="45246" y="10425"/>
                </a:lnTo>
                <a:lnTo>
                  <a:pt x="47308" y="12253"/>
                </a:lnTo>
                <a:lnTo>
                  <a:pt x="49636" y="13472"/>
                </a:lnTo>
                <a:lnTo>
                  <a:pt x="52141" y="14285"/>
                </a:lnTo>
                <a:lnTo>
                  <a:pt x="54764" y="14826"/>
                </a:lnTo>
                <a:lnTo>
                  <a:pt x="57463" y="16140"/>
                </a:lnTo>
                <a:lnTo>
                  <a:pt x="60216" y="17968"/>
                </a:lnTo>
                <a:lnTo>
                  <a:pt x="63004" y="20139"/>
                </a:lnTo>
                <a:lnTo>
                  <a:pt x="65816" y="22539"/>
                </a:lnTo>
                <a:lnTo>
                  <a:pt x="68642" y="25092"/>
                </a:lnTo>
                <a:lnTo>
                  <a:pt x="74322" y="30468"/>
                </a:lnTo>
                <a:lnTo>
                  <a:pt x="80022" y="36032"/>
                </a:lnTo>
                <a:lnTo>
                  <a:pt x="81922" y="38850"/>
                </a:lnTo>
                <a:lnTo>
                  <a:pt x="83190" y="41681"/>
                </a:lnTo>
                <a:lnTo>
                  <a:pt x="85225" y="48517"/>
                </a:lnTo>
                <a:lnTo>
                  <a:pt x="85390" y="50030"/>
                </a:lnTo>
                <a:lnTo>
                  <a:pt x="85502" y="51992"/>
                </a:lnTo>
                <a:lnTo>
                  <a:pt x="85625" y="56711"/>
                </a:lnTo>
                <a:lnTo>
                  <a:pt x="85721" y="74255"/>
                </a:lnTo>
                <a:lnTo>
                  <a:pt x="84770" y="74809"/>
                </a:lnTo>
                <a:lnTo>
                  <a:pt x="83184" y="75178"/>
                </a:lnTo>
                <a:lnTo>
                  <a:pt x="81173" y="75425"/>
                </a:lnTo>
                <a:lnTo>
                  <a:pt x="78880" y="75589"/>
                </a:lnTo>
                <a:lnTo>
                  <a:pt x="76399" y="75698"/>
                </a:lnTo>
                <a:lnTo>
                  <a:pt x="71102" y="75820"/>
                </a:lnTo>
                <a:lnTo>
                  <a:pt x="48564" y="75913"/>
                </a:lnTo>
                <a:lnTo>
                  <a:pt x="45711" y="74962"/>
                </a:lnTo>
                <a:lnTo>
                  <a:pt x="42857" y="73376"/>
                </a:lnTo>
                <a:lnTo>
                  <a:pt x="40001" y="71365"/>
                </a:lnTo>
                <a:lnTo>
                  <a:pt x="37145" y="69073"/>
                </a:lnTo>
                <a:lnTo>
                  <a:pt x="34288" y="66592"/>
                </a:lnTo>
                <a:lnTo>
                  <a:pt x="31431" y="63985"/>
                </a:lnTo>
                <a:lnTo>
                  <a:pt x="29526" y="61295"/>
                </a:lnTo>
                <a:lnTo>
                  <a:pt x="28257" y="58549"/>
                </a:lnTo>
                <a:lnTo>
                  <a:pt x="27410" y="55766"/>
                </a:lnTo>
                <a:lnTo>
                  <a:pt x="25893" y="52958"/>
                </a:lnTo>
                <a:lnTo>
                  <a:pt x="23930" y="50134"/>
                </a:lnTo>
                <a:lnTo>
                  <a:pt x="21668" y="47298"/>
                </a:lnTo>
                <a:lnTo>
                  <a:pt x="19208" y="44455"/>
                </a:lnTo>
                <a:lnTo>
                  <a:pt x="16615" y="41607"/>
                </a:lnTo>
                <a:lnTo>
                  <a:pt x="13934" y="38757"/>
                </a:lnTo>
                <a:lnTo>
                  <a:pt x="12147" y="35903"/>
                </a:lnTo>
                <a:lnTo>
                  <a:pt x="10955" y="33049"/>
                </a:lnTo>
                <a:lnTo>
                  <a:pt x="10161" y="30193"/>
                </a:lnTo>
                <a:lnTo>
                  <a:pt x="9631" y="27337"/>
                </a:lnTo>
                <a:lnTo>
                  <a:pt x="9278" y="24480"/>
                </a:lnTo>
                <a:lnTo>
                  <a:pt x="9043" y="21623"/>
                </a:lnTo>
                <a:lnTo>
                  <a:pt x="9838" y="18766"/>
                </a:lnTo>
                <a:lnTo>
                  <a:pt x="11321" y="15909"/>
                </a:lnTo>
                <a:lnTo>
                  <a:pt x="13262" y="13052"/>
                </a:lnTo>
                <a:lnTo>
                  <a:pt x="15509" y="11147"/>
                </a:lnTo>
                <a:lnTo>
                  <a:pt x="17959" y="9877"/>
                </a:lnTo>
                <a:lnTo>
                  <a:pt x="24185" y="7839"/>
                </a:lnTo>
                <a:lnTo>
                  <a:pt x="25648" y="6719"/>
                </a:lnTo>
                <a:lnTo>
                  <a:pt x="27576" y="5020"/>
                </a:lnTo>
                <a:lnTo>
                  <a:pt x="29814" y="2935"/>
                </a:lnTo>
                <a:lnTo>
                  <a:pt x="32258" y="1545"/>
                </a:lnTo>
                <a:lnTo>
                  <a:pt x="34841" y="618"/>
                </a:lnTo>
                <a:lnTo>
                  <a:pt x="37514" y="0"/>
                </a:lnTo>
                <a:lnTo>
                  <a:pt x="41202" y="541"/>
                </a:lnTo>
                <a:lnTo>
                  <a:pt x="45566" y="1854"/>
                </a:lnTo>
                <a:lnTo>
                  <a:pt x="50379" y="3682"/>
                </a:lnTo>
                <a:lnTo>
                  <a:pt x="54541" y="4900"/>
                </a:lnTo>
                <a:lnTo>
                  <a:pt x="58268" y="5713"/>
                </a:lnTo>
                <a:lnTo>
                  <a:pt x="61705" y="6254"/>
                </a:lnTo>
                <a:lnTo>
                  <a:pt x="65902" y="7568"/>
                </a:lnTo>
                <a:lnTo>
                  <a:pt x="70604" y="9396"/>
                </a:lnTo>
                <a:lnTo>
                  <a:pt x="75644" y="11567"/>
                </a:lnTo>
                <a:lnTo>
                  <a:pt x="79957" y="13967"/>
                </a:lnTo>
                <a:lnTo>
                  <a:pt x="83784" y="16520"/>
                </a:lnTo>
                <a:lnTo>
                  <a:pt x="87289" y="19174"/>
                </a:lnTo>
                <a:lnTo>
                  <a:pt x="90578" y="21896"/>
                </a:lnTo>
                <a:lnTo>
                  <a:pt x="93722" y="24663"/>
                </a:lnTo>
                <a:lnTo>
                  <a:pt x="96771" y="27460"/>
                </a:lnTo>
                <a:lnTo>
                  <a:pt x="98804" y="30277"/>
                </a:lnTo>
                <a:lnTo>
                  <a:pt x="100159" y="33108"/>
                </a:lnTo>
                <a:lnTo>
                  <a:pt x="101063" y="35948"/>
                </a:lnTo>
                <a:lnTo>
                  <a:pt x="101665" y="38793"/>
                </a:lnTo>
                <a:lnTo>
                  <a:pt x="102067" y="41643"/>
                </a:lnTo>
                <a:lnTo>
                  <a:pt x="102334" y="44495"/>
                </a:lnTo>
                <a:lnTo>
                  <a:pt x="102513" y="47349"/>
                </a:lnTo>
                <a:lnTo>
                  <a:pt x="102711" y="53060"/>
                </a:lnTo>
                <a:lnTo>
                  <a:pt x="101812" y="55917"/>
                </a:lnTo>
                <a:lnTo>
                  <a:pt x="100259" y="58773"/>
                </a:lnTo>
                <a:lnTo>
                  <a:pt x="98272" y="61631"/>
                </a:lnTo>
                <a:lnTo>
                  <a:pt x="95994" y="63535"/>
                </a:lnTo>
                <a:lnTo>
                  <a:pt x="93524" y="64805"/>
                </a:lnTo>
                <a:lnTo>
                  <a:pt x="90923" y="65652"/>
                </a:lnTo>
                <a:lnTo>
                  <a:pt x="88238" y="66216"/>
                </a:lnTo>
                <a:lnTo>
                  <a:pt x="85495" y="66592"/>
                </a:lnTo>
                <a:lnTo>
                  <a:pt x="82715" y="66843"/>
                </a:lnTo>
                <a:lnTo>
                  <a:pt x="79908" y="67010"/>
                </a:lnTo>
                <a:lnTo>
                  <a:pt x="74249" y="67196"/>
                </a:lnTo>
                <a:lnTo>
                  <a:pt x="49765" y="67331"/>
                </a:lnTo>
                <a:lnTo>
                  <a:pt x="45559" y="66383"/>
                </a:lnTo>
                <a:lnTo>
                  <a:pt x="40850" y="64799"/>
                </a:lnTo>
                <a:lnTo>
                  <a:pt x="35806" y="62790"/>
                </a:lnTo>
                <a:lnTo>
                  <a:pt x="31491" y="60498"/>
                </a:lnTo>
                <a:lnTo>
                  <a:pt x="27661" y="58018"/>
                </a:lnTo>
                <a:lnTo>
                  <a:pt x="24155" y="55412"/>
                </a:lnTo>
                <a:lnTo>
                  <a:pt x="20866" y="53674"/>
                </a:lnTo>
                <a:lnTo>
                  <a:pt x="17721" y="52516"/>
                </a:lnTo>
                <a:lnTo>
                  <a:pt x="14671" y="51744"/>
                </a:lnTo>
                <a:lnTo>
                  <a:pt x="11686" y="50277"/>
                </a:lnTo>
                <a:lnTo>
                  <a:pt x="8743" y="48346"/>
                </a:lnTo>
                <a:lnTo>
                  <a:pt x="5829" y="46106"/>
                </a:lnTo>
                <a:lnTo>
                  <a:pt x="3885" y="43661"/>
                </a:lnTo>
                <a:lnTo>
                  <a:pt x="2590" y="41078"/>
                </a:lnTo>
                <a:lnTo>
                  <a:pt x="0" y="3305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7"/>
          <p:cNvSpPr/>
          <p:nvPr/>
        </p:nvSpPr>
        <p:spPr>
          <a:xfrm>
            <a:off x="6286500" y="4218070"/>
            <a:ext cx="145733" cy="153905"/>
          </a:xfrm>
          <a:custGeom>
            <a:avLst/>
            <a:gdLst/>
            <a:ahLst/>
            <a:cxnLst/>
            <a:rect l="0" t="0" r="0" b="0"/>
            <a:pathLst>
              <a:path w="145733" h="153905">
                <a:moveTo>
                  <a:pt x="0" y="51034"/>
                </a:moveTo>
                <a:lnTo>
                  <a:pt x="0" y="55585"/>
                </a:lnTo>
                <a:lnTo>
                  <a:pt x="952" y="56926"/>
                </a:lnTo>
                <a:lnTo>
                  <a:pt x="2540" y="57820"/>
                </a:lnTo>
                <a:lnTo>
                  <a:pt x="4550" y="58415"/>
                </a:lnTo>
                <a:lnTo>
                  <a:pt x="6843" y="59765"/>
                </a:lnTo>
                <a:lnTo>
                  <a:pt x="9325" y="61617"/>
                </a:lnTo>
                <a:lnTo>
                  <a:pt x="11931" y="63805"/>
                </a:lnTo>
                <a:lnTo>
                  <a:pt x="15574" y="65263"/>
                </a:lnTo>
                <a:lnTo>
                  <a:pt x="19908" y="66235"/>
                </a:lnTo>
                <a:lnTo>
                  <a:pt x="24701" y="66883"/>
                </a:lnTo>
                <a:lnTo>
                  <a:pt x="28850" y="69221"/>
                </a:lnTo>
                <a:lnTo>
                  <a:pt x="32568" y="72684"/>
                </a:lnTo>
                <a:lnTo>
                  <a:pt x="35999" y="76897"/>
                </a:lnTo>
                <a:lnTo>
                  <a:pt x="40192" y="80659"/>
                </a:lnTo>
                <a:lnTo>
                  <a:pt x="44892" y="84119"/>
                </a:lnTo>
                <a:lnTo>
                  <a:pt x="49930" y="87378"/>
                </a:lnTo>
                <a:lnTo>
                  <a:pt x="54242" y="90504"/>
                </a:lnTo>
                <a:lnTo>
                  <a:pt x="58068" y="93540"/>
                </a:lnTo>
                <a:lnTo>
                  <a:pt x="61572" y="96517"/>
                </a:lnTo>
                <a:lnTo>
                  <a:pt x="64860" y="100406"/>
                </a:lnTo>
                <a:lnTo>
                  <a:pt x="68005" y="104904"/>
                </a:lnTo>
                <a:lnTo>
                  <a:pt x="71054" y="109808"/>
                </a:lnTo>
                <a:lnTo>
                  <a:pt x="74039" y="114029"/>
                </a:lnTo>
                <a:lnTo>
                  <a:pt x="76982" y="117796"/>
                </a:lnTo>
                <a:lnTo>
                  <a:pt x="79896" y="121260"/>
                </a:lnTo>
                <a:lnTo>
                  <a:pt x="82791" y="124521"/>
                </a:lnTo>
                <a:lnTo>
                  <a:pt x="88548" y="130685"/>
                </a:lnTo>
                <a:lnTo>
                  <a:pt x="91417" y="132710"/>
                </a:lnTo>
                <a:lnTo>
                  <a:pt x="94283" y="134060"/>
                </a:lnTo>
                <a:lnTo>
                  <a:pt x="97144" y="134960"/>
                </a:lnTo>
                <a:lnTo>
                  <a:pt x="99053" y="136513"/>
                </a:lnTo>
                <a:lnTo>
                  <a:pt x="100325" y="138500"/>
                </a:lnTo>
                <a:lnTo>
                  <a:pt x="101173" y="140777"/>
                </a:lnTo>
                <a:lnTo>
                  <a:pt x="102691" y="142296"/>
                </a:lnTo>
                <a:lnTo>
                  <a:pt x="104656" y="143308"/>
                </a:lnTo>
                <a:lnTo>
                  <a:pt x="106918" y="143982"/>
                </a:lnTo>
                <a:lnTo>
                  <a:pt x="108425" y="145385"/>
                </a:lnTo>
                <a:lnTo>
                  <a:pt x="109431" y="147272"/>
                </a:lnTo>
                <a:lnTo>
                  <a:pt x="111432" y="153870"/>
                </a:lnTo>
                <a:lnTo>
                  <a:pt x="94120" y="153904"/>
                </a:lnTo>
                <a:lnTo>
                  <a:pt x="91322" y="152951"/>
                </a:lnTo>
                <a:lnTo>
                  <a:pt x="89456" y="151364"/>
                </a:lnTo>
                <a:lnTo>
                  <a:pt x="88212" y="149354"/>
                </a:lnTo>
                <a:lnTo>
                  <a:pt x="85478" y="147061"/>
                </a:lnTo>
                <a:lnTo>
                  <a:pt x="81750" y="144579"/>
                </a:lnTo>
                <a:lnTo>
                  <a:pt x="77360" y="141973"/>
                </a:lnTo>
                <a:lnTo>
                  <a:pt x="73481" y="139283"/>
                </a:lnTo>
                <a:lnTo>
                  <a:pt x="69942" y="136537"/>
                </a:lnTo>
                <a:lnTo>
                  <a:pt x="66630" y="133754"/>
                </a:lnTo>
                <a:lnTo>
                  <a:pt x="63470" y="130945"/>
                </a:lnTo>
                <a:lnTo>
                  <a:pt x="57418" y="125286"/>
                </a:lnTo>
                <a:lnTo>
                  <a:pt x="54471" y="121490"/>
                </a:lnTo>
                <a:lnTo>
                  <a:pt x="51554" y="117055"/>
                </a:lnTo>
                <a:lnTo>
                  <a:pt x="48657" y="112193"/>
                </a:lnTo>
                <a:lnTo>
                  <a:pt x="46725" y="108000"/>
                </a:lnTo>
                <a:lnTo>
                  <a:pt x="45437" y="104251"/>
                </a:lnTo>
                <a:lnTo>
                  <a:pt x="44579" y="100800"/>
                </a:lnTo>
                <a:lnTo>
                  <a:pt x="43055" y="96594"/>
                </a:lnTo>
                <a:lnTo>
                  <a:pt x="41085" y="91885"/>
                </a:lnTo>
                <a:lnTo>
                  <a:pt x="38820" y="86841"/>
                </a:lnTo>
                <a:lnTo>
                  <a:pt x="37310" y="82525"/>
                </a:lnTo>
                <a:lnTo>
                  <a:pt x="36303" y="78696"/>
                </a:lnTo>
                <a:lnTo>
                  <a:pt x="35632" y="75191"/>
                </a:lnTo>
                <a:lnTo>
                  <a:pt x="36137" y="70949"/>
                </a:lnTo>
                <a:lnTo>
                  <a:pt x="37426" y="66216"/>
                </a:lnTo>
                <a:lnTo>
                  <a:pt x="39238" y="61155"/>
                </a:lnTo>
                <a:lnTo>
                  <a:pt x="40446" y="56829"/>
                </a:lnTo>
                <a:lnTo>
                  <a:pt x="41252" y="52993"/>
                </a:lnTo>
                <a:lnTo>
                  <a:pt x="41788" y="49483"/>
                </a:lnTo>
                <a:lnTo>
                  <a:pt x="43098" y="45237"/>
                </a:lnTo>
                <a:lnTo>
                  <a:pt x="44925" y="40503"/>
                </a:lnTo>
                <a:lnTo>
                  <a:pt x="47095" y="35440"/>
                </a:lnTo>
                <a:lnTo>
                  <a:pt x="49494" y="31114"/>
                </a:lnTo>
                <a:lnTo>
                  <a:pt x="52046" y="27277"/>
                </a:lnTo>
                <a:lnTo>
                  <a:pt x="54699" y="23766"/>
                </a:lnTo>
                <a:lnTo>
                  <a:pt x="58373" y="20473"/>
                </a:lnTo>
                <a:lnTo>
                  <a:pt x="62728" y="17325"/>
                </a:lnTo>
                <a:lnTo>
                  <a:pt x="67536" y="14274"/>
                </a:lnTo>
                <a:lnTo>
                  <a:pt x="71694" y="12240"/>
                </a:lnTo>
                <a:lnTo>
                  <a:pt x="75419" y="10884"/>
                </a:lnTo>
                <a:lnTo>
                  <a:pt x="78854" y="9980"/>
                </a:lnTo>
                <a:lnTo>
                  <a:pt x="83049" y="8425"/>
                </a:lnTo>
                <a:lnTo>
                  <a:pt x="87751" y="6436"/>
                </a:lnTo>
                <a:lnTo>
                  <a:pt x="92791" y="4157"/>
                </a:lnTo>
                <a:lnTo>
                  <a:pt x="98055" y="2638"/>
                </a:lnTo>
                <a:lnTo>
                  <a:pt x="103470" y="1625"/>
                </a:lnTo>
                <a:lnTo>
                  <a:pt x="108985" y="950"/>
                </a:lnTo>
                <a:lnTo>
                  <a:pt x="113614" y="500"/>
                </a:lnTo>
                <a:lnTo>
                  <a:pt x="117653" y="200"/>
                </a:lnTo>
                <a:lnTo>
                  <a:pt x="121298" y="0"/>
                </a:lnTo>
                <a:lnTo>
                  <a:pt x="124679" y="818"/>
                </a:lnTo>
                <a:lnTo>
                  <a:pt x="127887" y="2318"/>
                </a:lnTo>
                <a:lnTo>
                  <a:pt x="130978" y="4269"/>
                </a:lnTo>
                <a:lnTo>
                  <a:pt x="133991" y="5570"/>
                </a:lnTo>
                <a:lnTo>
                  <a:pt x="136952" y="6438"/>
                </a:lnTo>
                <a:lnTo>
                  <a:pt x="145732" y="81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8"/>
          <p:cNvSpPr/>
          <p:nvPr/>
        </p:nvSpPr>
        <p:spPr>
          <a:xfrm>
            <a:off x="6560819" y="3377565"/>
            <a:ext cx="102872" cy="120015"/>
          </a:xfrm>
          <a:custGeom>
            <a:avLst/>
            <a:gdLst/>
            <a:ahLst/>
            <a:cxnLst/>
            <a:rect l="0" t="0" r="0" b="0"/>
            <a:pathLst>
              <a:path w="102872" h="120015">
                <a:moveTo>
                  <a:pt x="102871" y="120014"/>
                </a:moveTo>
                <a:lnTo>
                  <a:pt x="102871" y="111547"/>
                </a:lnTo>
                <a:lnTo>
                  <a:pt x="100331" y="108949"/>
                </a:lnTo>
                <a:lnTo>
                  <a:pt x="73069" y="81640"/>
                </a:lnTo>
                <a:lnTo>
                  <a:pt x="70621" y="80144"/>
                </a:lnTo>
                <a:lnTo>
                  <a:pt x="68036" y="79147"/>
                </a:lnTo>
                <a:lnTo>
                  <a:pt x="65360" y="78482"/>
                </a:lnTo>
                <a:lnTo>
                  <a:pt x="63576" y="77086"/>
                </a:lnTo>
                <a:lnTo>
                  <a:pt x="62386" y="75203"/>
                </a:lnTo>
                <a:lnTo>
                  <a:pt x="61594" y="72995"/>
                </a:lnTo>
                <a:lnTo>
                  <a:pt x="60113" y="70571"/>
                </a:lnTo>
                <a:lnTo>
                  <a:pt x="58173" y="68002"/>
                </a:lnTo>
                <a:lnTo>
                  <a:pt x="55927" y="65337"/>
                </a:lnTo>
                <a:lnTo>
                  <a:pt x="54430" y="62608"/>
                </a:lnTo>
                <a:lnTo>
                  <a:pt x="53432" y="59836"/>
                </a:lnTo>
                <a:lnTo>
                  <a:pt x="52767" y="57035"/>
                </a:lnTo>
                <a:lnTo>
                  <a:pt x="51370" y="55168"/>
                </a:lnTo>
                <a:lnTo>
                  <a:pt x="49487" y="53924"/>
                </a:lnTo>
                <a:lnTo>
                  <a:pt x="47279" y="53094"/>
                </a:lnTo>
                <a:lnTo>
                  <a:pt x="43902" y="51588"/>
                </a:lnTo>
                <a:lnTo>
                  <a:pt x="35069" y="47375"/>
                </a:lnTo>
                <a:lnTo>
                  <a:pt x="31953" y="44919"/>
                </a:lnTo>
                <a:lnTo>
                  <a:pt x="29874" y="42328"/>
                </a:lnTo>
                <a:lnTo>
                  <a:pt x="28489" y="39649"/>
                </a:lnTo>
                <a:lnTo>
                  <a:pt x="26613" y="36910"/>
                </a:lnTo>
                <a:lnTo>
                  <a:pt x="24410" y="34131"/>
                </a:lnTo>
                <a:lnTo>
                  <a:pt x="21989" y="31326"/>
                </a:lnTo>
                <a:lnTo>
                  <a:pt x="19421" y="28504"/>
                </a:lnTo>
                <a:lnTo>
                  <a:pt x="14030" y="22828"/>
                </a:lnTo>
                <a:lnTo>
                  <a:pt x="12211" y="19981"/>
                </a:lnTo>
                <a:lnTo>
                  <a:pt x="10998" y="17131"/>
                </a:lnTo>
                <a:lnTo>
                  <a:pt x="10189" y="14278"/>
                </a:lnTo>
                <a:lnTo>
                  <a:pt x="8699" y="11423"/>
                </a:lnTo>
                <a:lnTo>
                  <a:pt x="6752" y="856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9"/>
          <p:cNvSpPr/>
          <p:nvPr/>
        </p:nvSpPr>
        <p:spPr>
          <a:xfrm>
            <a:off x="5549265" y="2477452"/>
            <a:ext cx="977266" cy="925831"/>
          </a:xfrm>
          <a:custGeom>
            <a:avLst/>
            <a:gdLst/>
            <a:ahLst/>
            <a:cxnLst/>
            <a:rect l="0" t="0" r="0" b="0"/>
            <a:pathLst>
              <a:path w="977266" h="925831">
                <a:moveTo>
                  <a:pt x="977265" y="925830"/>
                </a:moveTo>
                <a:lnTo>
                  <a:pt x="940008" y="888574"/>
                </a:lnTo>
                <a:lnTo>
                  <a:pt x="936235" y="886705"/>
                </a:lnTo>
                <a:lnTo>
                  <a:pt x="922774" y="883123"/>
                </a:lnTo>
                <a:lnTo>
                  <a:pt x="915582" y="878909"/>
                </a:lnTo>
                <a:lnTo>
                  <a:pt x="913283" y="875499"/>
                </a:lnTo>
                <a:lnTo>
                  <a:pt x="910728" y="866631"/>
                </a:lnTo>
                <a:lnTo>
                  <a:pt x="908142" y="862551"/>
                </a:lnTo>
                <a:lnTo>
                  <a:pt x="889551" y="846142"/>
                </a:lnTo>
                <a:lnTo>
                  <a:pt x="860953" y="825837"/>
                </a:lnTo>
                <a:lnTo>
                  <a:pt x="845931" y="811532"/>
                </a:lnTo>
                <a:lnTo>
                  <a:pt x="824871" y="782797"/>
                </a:lnTo>
                <a:lnTo>
                  <a:pt x="810403" y="768727"/>
                </a:lnTo>
                <a:lnTo>
                  <a:pt x="795003" y="757149"/>
                </a:lnTo>
                <a:lnTo>
                  <a:pt x="783032" y="743030"/>
                </a:lnTo>
                <a:lnTo>
                  <a:pt x="756871" y="721641"/>
                </a:lnTo>
                <a:lnTo>
                  <a:pt x="730295" y="695924"/>
                </a:lnTo>
                <a:lnTo>
                  <a:pt x="701673" y="667376"/>
                </a:lnTo>
                <a:lnTo>
                  <a:pt x="683468" y="642393"/>
                </a:lnTo>
                <a:lnTo>
                  <a:pt x="656918" y="615243"/>
                </a:lnTo>
                <a:lnTo>
                  <a:pt x="640941" y="603088"/>
                </a:lnTo>
                <a:lnTo>
                  <a:pt x="618874" y="576859"/>
                </a:lnTo>
                <a:lnTo>
                  <a:pt x="596979" y="555237"/>
                </a:lnTo>
                <a:lnTo>
                  <a:pt x="568611" y="533152"/>
                </a:lnTo>
                <a:lnTo>
                  <a:pt x="540063" y="505619"/>
                </a:lnTo>
                <a:lnTo>
                  <a:pt x="529588" y="494277"/>
                </a:lnTo>
                <a:lnTo>
                  <a:pt x="517383" y="478134"/>
                </a:lnTo>
                <a:lnTo>
                  <a:pt x="491136" y="456006"/>
                </a:lnTo>
                <a:lnTo>
                  <a:pt x="462868" y="428468"/>
                </a:lnTo>
                <a:lnTo>
                  <a:pt x="452417" y="417125"/>
                </a:lnTo>
                <a:lnTo>
                  <a:pt x="430288" y="388611"/>
                </a:lnTo>
                <a:lnTo>
                  <a:pt x="416981" y="379726"/>
                </a:lnTo>
                <a:lnTo>
                  <a:pt x="409432" y="376023"/>
                </a:lnTo>
                <a:lnTo>
                  <a:pt x="398504" y="366829"/>
                </a:lnTo>
                <a:lnTo>
                  <a:pt x="388568" y="356393"/>
                </a:lnTo>
                <a:lnTo>
                  <a:pt x="368813" y="339807"/>
                </a:lnTo>
                <a:lnTo>
                  <a:pt x="355129" y="323780"/>
                </a:lnTo>
                <a:lnTo>
                  <a:pt x="328341" y="301694"/>
                </a:lnTo>
                <a:lnTo>
                  <a:pt x="301679" y="268500"/>
                </a:lnTo>
                <a:lnTo>
                  <a:pt x="279795" y="246677"/>
                </a:lnTo>
                <a:lnTo>
                  <a:pt x="251615" y="225123"/>
                </a:lnTo>
                <a:lnTo>
                  <a:pt x="236372" y="211377"/>
                </a:lnTo>
                <a:lnTo>
                  <a:pt x="220742" y="199896"/>
                </a:lnTo>
                <a:lnTo>
                  <a:pt x="208703" y="185805"/>
                </a:lnTo>
                <a:lnTo>
                  <a:pt x="187068" y="168978"/>
                </a:lnTo>
                <a:lnTo>
                  <a:pt x="173618" y="151347"/>
                </a:lnTo>
                <a:lnTo>
                  <a:pt x="143238" y="125838"/>
                </a:lnTo>
                <a:lnTo>
                  <a:pt x="117002" y="100795"/>
                </a:lnTo>
                <a:lnTo>
                  <a:pt x="103403" y="93041"/>
                </a:lnTo>
                <a:lnTo>
                  <a:pt x="91545" y="82620"/>
                </a:lnTo>
                <a:lnTo>
                  <a:pt x="89605" y="79845"/>
                </a:lnTo>
                <a:lnTo>
                  <a:pt x="87449" y="74222"/>
                </a:lnTo>
                <a:lnTo>
                  <a:pt x="84970" y="71388"/>
                </a:lnTo>
                <a:lnTo>
                  <a:pt x="74282" y="62850"/>
                </a:lnTo>
                <a:lnTo>
                  <a:pt x="72381" y="59998"/>
                </a:lnTo>
                <a:lnTo>
                  <a:pt x="71115" y="57144"/>
                </a:lnTo>
                <a:lnTo>
                  <a:pt x="69317" y="55241"/>
                </a:lnTo>
                <a:lnTo>
                  <a:pt x="67166" y="53972"/>
                </a:lnTo>
                <a:lnTo>
                  <a:pt x="64780" y="53127"/>
                </a:lnTo>
                <a:lnTo>
                  <a:pt x="59588" y="49647"/>
                </a:lnTo>
                <a:lnTo>
                  <a:pt x="56870" y="47385"/>
                </a:lnTo>
                <a:lnTo>
                  <a:pt x="55058" y="44925"/>
                </a:lnTo>
                <a:lnTo>
                  <a:pt x="53046" y="39652"/>
                </a:lnTo>
                <a:lnTo>
                  <a:pt x="51556" y="37865"/>
                </a:lnTo>
                <a:lnTo>
                  <a:pt x="49611" y="36673"/>
                </a:lnTo>
                <a:lnTo>
                  <a:pt x="47361" y="35879"/>
                </a:lnTo>
                <a:lnTo>
                  <a:pt x="45861" y="34397"/>
                </a:lnTo>
                <a:lnTo>
                  <a:pt x="44862" y="32456"/>
                </a:lnTo>
                <a:lnTo>
                  <a:pt x="44195" y="30210"/>
                </a:lnTo>
                <a:lnTo>
                  <a:pt x="42798" y="28713"/>
                </a:lnTo>
                <a:lnTo>
                  <a:pt x="40915" y="27714"/>
                </a:lnTo>
                <a:lnTo>
                  <a:pt x="38707" y="27049"/>
                </a:lnTo>
                <a:lnTo>
                  <a:pt x="33712" y="23769"/>
                </a:lnTo>
                <a:lnTo>
                  <a:pt x="27296" y="18454"/>
                </a:lnTo>
                <a:lnTo>
                  <a:pt x="23879" y="17727"/>
                </a:lnTo>
                <a:lnTo>
                  <a:pt x="21634" y="17533"/>
                </a:lnTo>
                <a:lnTo>
                  <a:pt x="20138" y="16451"/>
                </a:lnTo>
                <a:lnTo>
                  <a:pt x="19140" y="14778"/>
                </a:lnTo>
                <a:lnTo>
                  <a:pt x="17261" y="8936"/>
                </a:lnTo>
                <a:lnTo>
                  <a:pt x="8678" y="10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0"/>
          <p:cNvSpPr/>
          <p:nvPr/>
        </p:nvSpPr>
        <p:spPr>
          <a:xfrm>
            <a:off x="6072187" y="3523297"/>
            <a:ext cx="274321" cy="102871"/>
          </a:xfrm>
          <a:custGeom>
            <a:avLst/>
            <a:gdLst/>
            <a:ahLst/>
            <a:cxnLst/>
            <a:rect l="0" t="0" r="0" b="0"/>
            <a:pathLst>
              <a:path w="274321" h="10287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7381" y="8219"/>
                </a:lnTo>
                <a:lnTo>
                  <a:pt x="10583" y="10956"/>
                </a:lnTo>
                <a:lnTo>
                  <a:pt x="12770" y="13019"/>
                </a:lnTo>
                <a:lnTo>
                  <a:pt x="16134" y="14394"/>
                </a:lnTo>
                <a:lnTo>
                  <a:pt x="20281" y="15311"/>
                </a:lnTo>
                <a:lnTo>
                  <a:pt x="24950" y="15923"/>
                </a:lnTo>
                <a:lnTo>
                  <a:pt x="29016" y="17283"/>
                </a:lnTo>
                <a:lnTo>
                  <a:pt x="32679" y="19142"/>
                </a:lnTo>
                <a:lnTo>
                  <a:pt x="36074" y="21334"/>
                </a:lnTo>
                <a:lnTo>
                  <a:pt x="39289" y="23747"/>
                </a:lnTo>
                <a:lnTo>
                  <a:pt x="42385" y="26309"/>
                </a:lnTo>
                <a:lnTo>
                  <a:pt x="45402" y="28969"/>
                </a:lnTo>
                <a:lnTo>
                  <a:pt x="49318" y="31696"/>
                </a:lnTo>
                <a:lnTo>
                  <a:pt x="53834" y="34465"/>
                </a:lnTo>
                <a:lnTo>
                  <a:pt x="58749" y="37265"/>
                </a:lnTo>
                <a:lnTo>
                  <a:pt x="63931" y="39130"/>
                </a:lnTo>
                <a:lnTo>
                  <a:pt x="69290" y="40375"/>
                </a:lnTo>
                <a:lnTo>
                  <a:pt x="74769" y="41204"/>
                </a:lnTo>
                <a:lnTo>
                  <a:pt x="80326" y="42709"/>
                </a:lnTo>
                <a:lnTo>
                  <a:pt x="85936" y="44665"/>
                </a:lnTo>
                <a:lnTo>
                  <a:pt x="91580" y="46922"/>
                </a:lnTo>
                <a:lnTo>
                  <a:pt x="96296" y="49379"/>
                </a:lnTo>
                <a:lnTo>
                  <a:pt x="100393" y="51969"/>
                </a:lnTo>
                <a:lnTo>
                  <a:pt x="104076" y="54649"/>
                </a:lnTo>
                <a:lnTo>
                  <a:pt x="108436" y="56435"/>
                </a:lnTo>
                <a:lnTo>
                  <a:pt x="113249" y="57626"/>
                </a:lnTo>
                <a:lnTo>
                  <a:pt x="118362" y="58420"/>
                </a:lnTo>
                <a:lnTo>
                  <a:pt x="123675" y="59902"/>
                </a:lnTo>
                <a:lnTo>
                  <a:pt x="129123" y="61842"/>
                </a:lnTo>
                <a:lnTo>
                  <a:pt x="134660" y="64088"/>
                </a:lnTo>
                <a:lnTo>
                  <a:pt x="140255" y="65585"/>
                </a:lnTo>
                <a:lnTo>
                  <a:pt x="145891" y="66584"/>
                </a:lnTo>
                <a:lnTo>
                  <a:pt x="151554" y="67249"/>
                </a:lnTo>
                <a:lnTo>
                  <a:pt x="157233" y="68645"/>
                </a:lnTo>
                <a:lnTo>
                  <a:pt x="162925" y="70528"/>
                </a:lnTo>
                <a:lnTo>
                  <a:pt x="168624" y="72736"/>
                </a:lnTo>
                <a:lnTo>
                  <a:pt x="174328" y="74208"/>
                </a:lnTo>
                <a:lnTo>
                  <a:pt x="180037" y="75190"/>
                </a:lnTo>
                <a:lnTo>
                  <a:pt x="185747" y="75844"/>
                </a:lnTo>
                <a:lnTo>
                  <a:pt x="191458" y="77233"/>
                </a:lnTo>
                <a:lnTo>
                  <a:pt x="197172" y="79111"/>
                </a:lnTo>
                <a:lnTo>
                  <a:pt x="202885" y="81316"/>
                </a:lnTo>
                <a:lnTo>
                  <a:pt x="207647" y="82785"/>
                </a:lnTo>
                <a:lnTo>
                  <a:pt x="215477" y="84419"/>
                </a:lnTo>
                <a:lnTo>
                  <a:pt x="218899" y="85807"/>
                </a:lnTo>
                <a:lnTo>
                  <a:pt x="222133" y="87684"/>
                </a:lnTo>
                <a:lnTo>
                  <a:pt x="225241" y="89889"/>
                </a:lnTo>
                <a:lnTo>
                  <a:pt x="233775" y="92338"/>
                </a:lnTo>
                <a:lnTo>
                  <a:pt x="245673" y="93911"/>
                </a:lnTo>
                <a:lnTo>
                  <a:pt x="249841" y="96666"/>
                </a:lnTo>
                <a:lnTo>
                  <a:pt x="252286" y="98734"/>
                </a:lnTo>
                <a:lnTo>
                  <a:pt x="254868" y="100112"/>
                </a:lnTo>
                <a:lnTo>
                  <a:pt x="263316" y="102325"/>
                </a:lnTo>
                <a:lnTo>
                  <a:pt x="265620" y="102628"/>
                </a:lnTo>
                <a:lnTo>
                  <a:pt x="272319" y="102822"/>
                </a:lnTo>
                <a:lnTo>
                  <a:pt x="274320" y="10287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1"/>
          <p:cNvSpPr/>
          <p:nvPr/>
        </p:nvSpPr>
        <p:spPr>
          <a:xfrm>
            <a:off x="6140767" y="3489007"/>
            <a:ext cx="42863" cy="197169"/>
          </a:xfrm>
          <a:custGeom>
            <a:avLst/>
            <a:gdLst/>
            <a:ahLst/>
            <a:cxnLst/>
            <a:rect l="0" t="0" r="0" b="0"/>
            <a:pathLst>
              <a:path w="42863" h="197169">
                <a:moveTo>
                  <a:pt x="42862" y="0"/>
                </a:moveTo>
                <a:lnTo>
                  <a:pt x="42862" y="8220"/>
                </a:lnTo>
                <a:lnTo>
                  <a:pt x="41910" y="9290"/>
                </a:lnTo>
                <a:lnTo>
                  <a:pt x="38312" y="13019"/>
                </a:lnTo>
                <a:lnTo>
                  <a:pt x="36971" y="16299"/>
                </a:lnTo>
                <a:lnTo>
                  <a:pt x="36077" y="20391"/>
                </a:lnTo>
                <a:lnTo>
                  <a:pt x="35481" y="25024"/>
                </a:lnTo>
                <a:lnTo>
                  <a:pt x="35084" y="29065"/>
                </a:lnTo>
                <a:lnTo>
                  <a:pt x="34820" y="32712"/>
                </a:lnTo>
                <a:lnTo>
                  <a:pt x="34643" y="36096"/>
                </a:lnTo>
                <a:lnTo>
                  <a:pt x="33573" y="40256"/>
                </a:lnTo>
                <a:lnTo>
                  <a:pt x="31907" y="44935"/>
                </a:lnTo>
                <a:lnTo>
                  <a:pt x="29843" y="49959"/>
                </a:lnTo>
                <a:lnTo>
                  <a:pt x="28469" y="55214"/>
                </a:lnTo>
                <a:lnTo>
                  <a:pt x="27551" y="60622"/>
                </a:lnTo>
                <a:lnTo>
                  <a:pt x="26940" y="66132"/>
                </a:lnTo>
                <a:lnTo>
                  <a:pt x="25580" y="71710"/>
                </a:lnTo>
                <a:lnTo>
                  <a:pt x="23721" y="77335"/>
                </a:lnTo>
                <a:lnTo>
                  <a:pt x="21529" y="82989"/>
                </a:lnTo>
                <a:lnTo>
                  <a:pt x="20068" y="88664"/>
                </a:lnTo>
                <a:lnTo>
                  <a:pt x="19093" y="94351"/>
                </a:lnTo>
                <a:lnTo>
                  <a:pt x="18444" y="100049"/>
                </a:lnTo>
                <a:lnTo>
                  <a:pt x="18011" y="105751"/>
                </a:lnTo>
                <a:lnTo>
                  <a:pt x="17722" y="111458"/>
                </a:lnTo>
                <a:lnTo>
                  <a:pt x="17530" y="117168"/>
                </a:lnTo>
                <a:lnTo>
                  <a:pt x="16449" y="122880"/>
                </a:lnTo>
                <a:lnTo>
                  <a:pt x="14777" y="128592"/>
                </a:lnTo>
                <a:lnTo>
                  <a:pt x="12708" y="134306"/>
                </a:lnTo>
                <a:lnTo>
                  <a:pt x="11329" y="139067"/>
                </a:lnTo>
                <a:lnTo>
                  <a:pt x="10411" y="143194"/>
                </a:lnTo>
                <a:lnTo>
                  <a:pt x="9798" y="146898"/>
                </a:lnTo>
                <a:lnTo>
                  <a:pt x="9389" y="151272"/>
                </a:lnTo>
                <a:lnTo>
                  <a:pt x="9117" y="156093"/>
                </a:lnTo>
                <a:lnTo>
                  <a:pt x="8815" y="165577"/>
                </a:lnTo>
                <a:lnTo>
                  <a:pt x="8621" y="179427"/>
                </a:lnTo>
                <a:lnTo>
                  <a:pt x="8604" y="182483"/>
                </a:lnTo>
                <a:lnTo>
                  <a:pt x="7641" y="185473"/>
                </a:lnTo>
                <a:lnTo>
                  <a:pt x="6047" y="188419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2"/>
          <p:cNvSpPr/>
          <p:nvPr/>
        </p:nvSpPr>
        <p:spPr>
          <a:xfrm>
            <a:off x="6184926" y="3386137"/>
            <a:ext cx="75854" cy="68571"/>
          </a:xfrm>
          <a:custGeom>
            <a:avLst/>
            <a:gdLst/>
            <a:ahLst/>
            <a:cxnLst/>
            <a:rect l="0" t="0" r="0" b="0"/>
            <a:pathLst>
              <a:path w="75854" h="68571">
                <a:moveTo>
                  <a:pt x="15849" y="0"/>
                </a:moveTo>
                <a:lnTo>
                  <a:pt x="15849" y="7381"/>
                </a:lnTo>
                <a:lnTo>
                  <a:pt x="14896" y="8731"/>
                </a:lnTo>
                <a:lnTo>
                  <a:pt x="13309" y="10583"/>
                </a:lnTo>
                <a:lnTo>
                  <a:pt x="11298" y="12771"/>
                </a:lnTo>
                <a:lnTo>
                  <a:pt x="9957" y="15181"/>
                </a:lnTo>
                <a:lnTo>
                  <a:pt x="9063" y="17741"/>
                </a:lnTo>
                <a:lnTo>
                  <a:pt x="8468" y="20400"/>
                </a:lnTo>
                <a:lnTo>
                  <a:pt x="7118" y="23125"/>
                </a:lnTo>
                <a:lnTo>
                  <a:pt x="5266" y="25894"/>
                </a:lnTo>
                <a:lnTo>
                  <a:pt x="0" y="32632"/>
                </a:lnTo>
                <a:lnTo>
                  <a:pt x="520" y="34137"/>
                </a:lnTo>
                <a:lnTo>
                  <a:pt x="1820" y="36093"/>
                </a:lnTo>
                <a:lnTo>
                  <a:pt x="3638" y="38350"/>
                </a:lnTo>
                <a:lnTo>
                  <a:pt x="4851" y="40806"/>
                </a:lnTo>
                <a:lnTo>
                  <a:pt x="5659" y="43397"/>
                </a:lnTo>
                <a:lnTo>
                  <a:pt x="6957" y="49847"/>
                </a:lnTo>
                <a:lnTo>
                  <a:pt x="7063" y="51329"/>
                </a:lnTo>
                <a:lnTo>
                  <a:pt x="7134" y="53270"/>
                </a:lnTo>
                <a:lnTo>
                  <a:pt x="7181" y="55516"/>
                </a:lnTo>
                <a:lnTo>
                  <a:pt x="8166" y="57013"/>
                </a:lnTo>
                <a:lnTo>
                  <a:pt x="9774" y="58011"/>
                </a:lnTo>
                <a:lnTo>
                  <a:pt x="11799" y="58677"/>
                </a:lnTo>
                <a:lnTo>
                  <a:pt x="13149" y="60073"/>
                </a:lnTo>
                <a:lnTo>
                  <a:pt x="14049" y="61956"/>
                </a:lnTo>
                <a:lnTo>
                  <a:pt x="15493" y="67272"/>
                </a:lnTo>
                <a:lnTo>
                  <a:pt x="16564" y="67708"/>
                </a:lnTo>
                <a:lnTo>
                  <a:pt x="18231" y="67999"/>
                </a:lnTo>
                <a:lnTo>
                  <a:pt x="20294" y="68192"/>
                </a:lnTo>
                <a:lnTo>
                  <a:pt x="22622" y="68321"/>
                </a:lnTo>
                <a:lnTo>
                  <a:pt x="27749" y="68465"/>
                </a:lnTo>
                <a:lnTo>
                  <a:pt x="44465" y="68570"/>
                </a:lnTo>
                <a:lnTo>
                  <a:pt x="47308" y="67621"/>
                </a:lnTo>
                <a:lnTo>
                  <a:pt x="50157" y="66036"/>
                </a:lnTo>
                <a:lnTo>
                  <a:pt x="53008" y="64026"/>
                </a:lnTo>
                <a:lnTo>
                  <a:pt x="54909" y="61734"/>
                </a:lnTo>
                <a:lnTo>
                  <a:pt x="56177" y="59254"/>
                </a:lnTo>
                <a:lnTo>
                  <a:pt x="57022" y="56647"/>
                </a:lnTo>
                <a:lnTo>
                  <a:pt x="58537" y="53958"/>
                </a:lnTo>
                <a:lnTo>
                  <a:pt x="60500" y="51212"/>
                </a:lnTo>
                <a:lnTo>
                  <a:pt x="62761" y="48429"/>
                </a:lnTo>
                <a:lnTo>
                  <a:pt x="65221" y="46573"/>
                </a:lnTo>
                <a:lnTo>
                  <a:pt x="67814" y="45336"/>
                </a:lnTo>
                <a:lnTo>
                  <a:pt x="70494" y="44512"/>
                </a:lnTo>
                <a:lnTo>
                  <a:pt x="72282" y="43010"/>
                </a:lnTo>
                <a:lnTo>
                  <a:pt x="73473" y="41056"/>
                </a:lnTo>
                <a:lnTo>
                  <a:pt x="74267" y="38800"/>
                </a:lnTo>
                <a:lnTo>
                  <a:pt x="74797" y="36345"/>
                </a:lnTo>
                <a:lnTo>
                  <a:pt x="75150" y="33755"/>
                </a:lnTo>
                <a:lnTo>
                  <a:pt x="75386" y="31076"/>
                </a:lnTo>
                <a:lnTo>
                  <a:pt x="75542" y="28337"/>
                </a:lnTo>
                <a:lnTo>
                  <a:pt x="75716" y="22754"/>
                </a:lnTo>
                <a:lnTo>
                  <a:pt x="75848" y="8743"/>
                </a:lnTo>
                <a:lnTo>
                  <a:pt x="75853" y="4521"/>
                </a:lnTo>
                <a:lnTo>
                  <a:pt x="74901" y="3014"/>
                </a:lnTo>
                <a:lnTo>
                  <a:pt x="73315" y="2009"/>
                </a:lnTo>
                <a:lnTo>
                  <a:pt x="71304" y="1339"/>
                </a:lnTo>
                <a:lnTo>
                  <a:pt x="69012" y="893"/>
                </a:lnTo>
                <a:lnTo>
                  <a:pt x="66531" y="595"/>
                </a:lnTo>
                <a:lnTo>
                  <a:pt x="63924" y="397"/>
                </a:lnTo>
                <a:lnTo>
                  <a:pt x="61234" y="265"/>
                </a:lnTo>
                <a:lnTo>
                  <a:pt x="55705" y="118"/>
                </a:lnTo>
                <a:lnTo>
                  <a:pt x="21562" y="1"/>
                </a:lnTo>
                <a:lnTo>
                  <a:pt x="19658" y="953"/>
                </a:lnTo>
                <a:lnTo>
                  <a:pt x="18388" y="2541"/>
                </a:lnTo>
                <a:lnTo>
                  <a:pt x="15849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3"/>
          <p:cNvSpPr/>
          <p:nvPr/>
        </p:nvSpPr>
        <p:spPr>
          <a:xfrm>
            <a:off x="585796" y="1680360"/>
            <a:ext cx="180014" cy="229968"/>
          </a:xfrm>
          <a:custGeom>
            <a:avLst/>
            <a:gdLst/>
            <a:ahLst/>
            <a:cxnLst/>
            <a:rect l="0" t="0" r="0" b="0"/>
            <a:pathLst>
              <a:path w="180014" h="229968">
                <a:moveTo>
                  <a:pt x="8563" y="77002"/>
                </a:moveTo>
                <a:lnTo>
                  <a:pt x="0" y="77002"/>
                </a:lnTo>
                <a:lnTo>
                  <a:pt x="4545" y="77002"/>
                </a:lnTo>
                <a:lnTo>
                  <a:pt x="5884" y="77955"/>
                </a:lnTo>
                <a:lnTo>
                  <a:pt x="6777" y="79542"/>
                </a:lnTo>
                <a:lnTo>
                  <a:pt x="7770" y="83846"/>
                </a:lnTo>
                <a:lnTo>
                  <a:pt x="8211" y="88934"/>
                </a:lnTo>
                <a:lnTo>
                  <a:pt x="9281" y="91624"/>
                </a:lnTo>
                <a:lnTo>
                  <a:pt x="13010" y="97153"/>
                </a:lnTo>
                <a:lnTo>
                  <a:pt x="15302" y="102786"/>
                </a:lnTo>
                <a:lnTo>
                  <a:pt x="17273" y="109416"/>
                </a:lnTo>
                <a:lnTo>
                  <a:pt x="19133" y="113852"/>
                </a:lnTo>
                <a:lnTo>
                  <a:pt x="21324" y="118713"/>
                </a:lnTo>
                <a:lnTo>
                  <a:pt x="26300" y="129196"/>
                </a:lnTo>
                <a:lnTo>
                  <a:pt x="37255" y="151447"/>
                </a:lnTo>
                <a:lnTo>
                  <a:pt x="40074" y="156159"/>
                </a:lnTo>
                <a:lnTo>
                  <a:pt x="42905" y="160254"/>
                </a:lnTo>
                <a:lnTo>
                  <a:pt x="45746" y="163936"/>
                </a:lnTo>
                <a:lnTo>
                  <a:pt x="48591" y="167343"/>
                </a:lnTo>
                <a:lnTo>
                  <a:pt x="51441" y="170567"/>
                </a:lnTo>
                <a:lnTo>
                  <a:pt x="54294" y="173668"/>
                </a:lnTo>
                <a:lnTo>
                  <a:pt x="56195" y="176689"/>
                </a:lnTo>
                <a:lnTo>
                  <a:pt x="58308" y="182585"/>
                </a:lnTo>
                <a:lnTo>
                  <a:pt x="59247" y="188380"/>
                </a:lnTo>
                <a:lnTo>
                  <a:pt x="59498" y="191259"/>
                </a:lnTo>
                <a:lnTo>
                  <a:pt x="60617" y="194131"/>
                </a:lnTo>
                <a:lnTo>
                  <a:pt x="64401" y="199862"/>
                </a:lnTo>
                <a:lnTo>
                  <a:pt x="66717" y="205584"/>
                </a:lnTo>
                <a:lnTo>
                  <a:pt x="67747" y="211302"/>
                </a:lnTo>
                <a:lnTo>
                  <a:pt x="68205" y="217018"/>
                </a:lnTo>
                <a:lnTo>
                  <a:pt x="68499" y="222558"/>
                </a:lnTo>
                <a:lnTo>
                  <a:pt x="68561" y="229967"/>
                </a:lnTo>
                <a:lnTo>
                  <a:pt x="68571" y="202592"/>
                </a:lnTo>
                <a:lnTo>
                  <a:pt x="67618" y="198828"/>
                </a:lnTo>
                <a:lnTo>
                  <a:pt x="66031" y="194415"/>
                </a:lnTo>
                <a:lnTo>
                  <a:pt x="64020" y="189567"/>
                </a:lnTo>
                <a:lnTo>
                  <a:pt x="62680" y="185383"/>
                </a:lnTo>
                <a:lnTo>
                  <a:pt x="61786" y="181641"/>
                </a:lnTo>
                <a:lnTo>
                  <a:pt x="61190" y="178194"/>
                </a:lnTo>
                <a:lnTo>
                  <a:pt x="59840" y="173991"/>
                </a:lnTo>
                <a:lnTo>
                  <a:pt x="57988" y="169284"/>
                </a:lnTo>
                <a:lnTo>
                  <a:pt x="55801" y="164241"/>
                </a:lnTo>
                <a:lnTo>
                  <a:pt x="54342" y="158021"/>
                </a:lnTo>
                <a:lnTo>
                  <a:pt x="53370" y="151017"/>
                </a:lnTo>
                <a:lnTo>
                  <a:pt x="52722" y="143491"/>
                </a:lnTo>
                <a:lnTo>
                  <a:pt x="52290" y="136568"/>
                </a:lnTo>
                <a:lnTo>
                  <a:pt x="51810" y="123796"/>
                </a:lnTo>
                <a:lnTo>
                  <a:pt x="51540" y="105895"/>
                </a:lnTo>
                <a:lnTo>
                  <a:pt x="52454" y="100074"/>
                </a:lnTo>
                <a:lnTo>
                  <a:pt x="54017" y="94288"/>
                </a:lnTo>
                <a:lnTo>
                  <a:pt x="63368" y="66764"/>
                </a:lnTo>
                <a:lnTo>
                  <a:pt x="65102" y="59699"/>
                </a:lnTo>
                <a:lnTo>
                  <a:pt x="66258" y="53084"/>
                </a:lnTo>
                <a:lnTo>
                  <a:pt x="67029" y="46770"/>
                </a:lnTo>
                <a:lnTo>
                  <a:pt x="68496" y="41607"/>
                </a:lnTo>
                <a:lnTo>
                  <a:pt x="70426" y="37213"/>
                </a:lnTo>
                <a:lnTo>
                  <a:pt x="72665" y="33331"/>
                </a:lnTo>
                <a:lnTo>
                  <a:pt x="76063" y="29791"/>
                </a:lnTo>
                <a:lnTo>
                  <a:pt x="80233" y="26478"/>
                </a:lnTo>
                <a:lnTo>
                  <a:pt x="84918" y="23317"/>
                </a:lnTo>
                <a:lnTo>
                  <a:pt x="88994" y="20257"/>
                </a:lnTo>
                <a:lnTo>
                  <a:pt x="92664" y="17264"/>
                </a:lnTo>
                <a:lnTo>
                  <a:pt x="96063" y="14317"/>
                </a:lnTo>
                <a:lnTo>
                  <a:pt x="100234" y="11399"/>
                </a:lnTo>
                <a:lnTo>
                  <a:pt x="104920" y="8502"/>
                </a:lnTo>
                <a:lnTo>
                  <a:pt x="109948" y="5618"/>
                </a:lnTo>
                <a:lnTo>
                  <a:pt x="114253" y="3695"/>
                </a:lnTo>
                <a:lnTo>
                  <a:pt x="118076" y="2413"/>
                </a:lnTo>
                <a:lnTo>
                  <a:pt x="121577" y="1559"/>
                </a:lnTo>
                <a:lnTo>
                  <a:pt x="124863" y="989"/>
                </a:lnTo>
                <a:lnTo>
                  <a:pt x="128007" y="609"/>
                </a:lnTo>
                <a:lnTo>
                  <a:pt x="131055" y="356"/>
                </a:lnTo>
                <a:lnTo>
                  <a:pt x="134992" y="187"/>
                </a:lnTo>
                <a:lnTo>
                  <a:pt x="144446" y="0"/>
                </a:lnTo>
                <a:lnTo>
                  <a:pt x="148682" y="902"/>
                </a:lnTo>
                <a:lnTo>
                  <a:pt x="152458" y="2456"/>
                </a:lnTo>
                <a:lnTo>
                  <a:pt x="155928" y="4445"/>
                </a:lnTo>
                <a:lnTo>
                  <a:pt x="159194" y="6723"/>
                </a:lnTo>
                <a:lnTo>
                  <a:pt x="162324" y="9195"/>
                </a:lnTo>
                <a:lnTo>
                  <a:pt x="165363" y="11795"/>
                </a:lnTo>
                <a:lnTo>
                  <a:pt x="168341" y="13528"/>
                </a:lnTo>
                <a:lnTo>
                  <a:pt x="171280" y="14684"/>
                </a:lnTo>
                <a:lnTo>
                  <a:pt x="174191" y="15454"/>
                </a:lnTo>
                <a:lnTo>
                  <a:pt x="176132" y="16920"/>
                </a:lnTo>
                <a:lnTo>
                  <a:pt x="177426" y="18850"/>
                </a:lnTo>
                <a:lnTo>
                  <a:pt x="180013" y="2556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4"/>
          <p:cNvSpPr/>
          <p:nvPr/>
        </p:nvSpPr>
        <p:spPr>
          <a:xfrm>
            <a:off x="868679" y="1697355"/>
            <a:ext cx="102871" cy="34291"/>
          </a:xfrm>
          <a:custGeom>
            <a:avLst/>
            <a:gdLst/>
            <a:ahLst/>
            <a:cxnLst/>
            <a:rect l="0" t="0" r="0" b="0"/>
            <a:pathLst>
              <a:path w="102871" h="34291">
                <a:moveTo>
                  <a:pt x="0" y="34290"/>
                </a:moveTo>
                <a:lnTo>
                  <a:pt x="0" y="29739"/>
                </a:lnTo>
                <a:lnTo>
                  <a:pt x="953" y="28398"/>
                </a:lnTo>
                <a:lnTo>
                  <a:pt x="2540" y="27505"/>
                </a:lnTo>
                <a:lnTo>
                  <a:pt x="4551" y="26909"/>
                </a:lnTo>
                <a:lnTo>
                  <a:pt x="6844" y="26511"/>
                </a:lnTo>
                <a:lnTo>
                  <a:pt x="9326" y="26247"/>
                </a:lnTo>
                <a:lnTo>
                  <a:pt x="11932" y="26070"/>
                </a:lnTo>
                <a:lnTo>
                  <a:pt x="14622" y="25000"/>
                </a:lnTo>
                <a:lnTo>
                  <a:pt x="17368" y="23334"/>
                </a:lnTo>
                <a:lnTo>
                  <a:pt x="20152" y="21271"/>
                </a:lnTo>
                <a:lnTo>
                  <a:pt x="23912" y="19895"/>
                </a:lnTo>
                <a:lnTo>
                  <a:pt x="28324" y="18978"/>
                </a:lnTo>
                <a:lnTo>
                  <a:pt x="33170" y="18367"/>
                </a:lnTo>
                <a:lnTo>
                  <a:pt x="37354" y="17007"/>
                </a:lnTo>
                <a:lnTo>
                  <a:pt x="41095" y="15148"/>
                </a:lnTo>
                <a:lnTo>
                  <a:pt x="44542" y="12956"/>
                </a:lnTo>
                <a:lnTo>
                  <a:pt x="47792" y="11495"/>
                </a:lnTo>
                <a:lnTo>
                  <a:pt x="50912" y="10520"/>
                </a:lnTo>
                <a:lnTo>
                  <a:pt x="53944" y="9871"/>
                </a:lnTo>
                <a:lnTo>
                  <a:pt x="56918" y="8486"/>
                </a:lnTo>
                <a:lnTo>
                  <a:pt x="59853" y="6609"/>
                </a:lnTo>
                <a:lnTo>
                  <a:pt x="62762" y="4406"/>
                </a:lnTo>
                <a:lnTo>
                  <a:pt x="66606" y="2937"/>
                </a:lnTo>
                <a:lnTo>
                  <a:pt x="71074" y="1958"/>
                </a:lnTo>
                <a:lnTo>
                  <a:pt x="75958" y="1305"/>
                </a:lnTo>
                <a:lnTo>
                  <a:pt x="80166" y="870"/>
                </a:lnTo>
                <a:lnTo>
                  <a:pt x="83924" y="580"/>
                </a:lnTo>
                <a:lnTo>
                  <a:pt x="92249" y="114"/>
                </a:lnTo>
                <a:lnTo>
                  <a:pt x="95927" y="51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5"/>
          <p:cNvSpPr/>
          <p:nvPr/>
        </p:nvSpPr>
        <p:spPr>
          <a:xfrm>
            <a:off x="825817" y="1765935"/>
            <a:ext cx="180023" cy="42863"/>
          </a:xfrm>
          <a:custGeom>
            <a:avLst/>
            <a:gdLst/>
            <a:ahLst/>
            <a:cxnLst/>
            <a:rect l="0" t="0" r="0" b="0"/>
            <a:pathLst>
              <a:path w="180023" h="42863">
                <a:moveTo>
                  <a:pt x="0" y="42862"/>
                </a:moveTo>
                <a:lnTo>
                  <a:pt x="33587" y="42862"/>
                </a:lnTo>
                <a:lnTo>
                  <a:pt x="38584" y="41910"/>
                </a:lnTo>
                <a:lnTo>
                  <a:pt x="43820" y="40322"/>
                </a:lnTo>
                <a:lnTo>
                  <a:pt x="49216" y="38311"/>
                </a:lnTo>
                <a:lnTo>
                  <a:pt x="53766" y="36018"/>
                </a:lnTo>
                <a:lnTo>
                  <a:pt x="57751" y="33537"/>
                </a:lnTo>
                <a:lnTo>
                  <a:pt x="61361" y="30930"/>
                </a:lnTo>
                <a:lnTo>
                  <a:pt x="65672" y="29193"/>
                </a:lnTo>
                <a:lnTo>
                  <a:pt x="70451" y="28034"/>
                </a:lnTo>
                <a:lnTo>
                  <a:pt x="75543" y="27262"/>
                </a:lnTo>
                <a:lnTo>
                  <a:pt x="80842" y="25794"/>
                </a:lnTo>
                <a:lnTo>
                  <a:pt x="86279" y="23864"/>
                </a:lnTo>
                <a:lnTo>
                  <a:pt x="91810" y="21624"/>
                </a:lnTo>
                <a:lnTo>
                  <a:pt x="96449" y="20131"/>
                </a:lnTo>
                <a:lnTo>
                  <a:pt x="100494" y="19135"/>
                </a:lnTo>
                <a:lnTo>
                  <a:pt x="104144" y="18472"/>
                </a:lnTo>
                <a:lnTo>
                  <a:pt x="109434" y="18029"/>
                </a:lnTo>
                <a:lnTo>
                  <a:pt x="115819" y="17735"/>
                </a:lnTo>
                <a:lnTo>
                  <a:pt x="122932" y="17538"/>
                </a:lnTo>
                <a:lnTo>
                  <a:pt x="128627" y="16454"/>
                </a:lnTo>
                <a:lnTo>
                  <a:pt x="133377" y="14779"/>
                </a:lnTo>
                <a:lnTo>
                  <a:pt x="137495" y="12710"/>
                </a:lnTo>
                <a:lnTo>
                  <a:pt x="142146" y="11331"/>
                </a:lnTo>
                <a:lnTo>
                  <a:pt x="147151" y="10411"/>
                </a:lnTo>
                <a:lnTo>
                  <a:pt x="152393" y="9798"/>
                </a:lnTo>
                <a:lnTo>
                  <a:pt x="157793" y="8437"/>
                </a:lnTo>
                <a:lnTo>
                  <a:pt x="163298" y="6577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6"/>
          <p:cNvSpPr/>
          <p:nvPr/>
        </p:nvSpPr>
        <p:spPr>
          <a:xfrm>
            <a:off x="1100242" y="1628775"/>
            <a:ext cx="25613" cy="222886"/>
          </a:xfrm>
          <a:custGeom>
            <a:avLst/>
            <a:gdLst/>
            <a:ahLst/>
            <a:cxnLst/>
            <a:rect l="0" t="0" r="0" b="0"/>
            <a:pathLst>
              <a:path w="25613" h="222886">
                <a:moveTo>
                  <a:pt x="8467" y="0"/>
                </a:moveTo>
                <a:lnTo>
                  <a:pt x="248" y="0"/>
                </a:lnTo>
                <a:lnTo>
                  <a:pt x="0" y="4550"/>
                </a:lnTo>
                <a:lnTo>
                  <a:pt x="917" y="5891"/>
                </a:lnTo>
                <a:lnTo>
                  <a:pt x="2481" y="6785"/>
                </a:lnTo>
                <a:lnTo>
                  <a:pt x="4477" y="7380"/>
                </a:lnTo>
                <a:lnTo>
                  <a:pt x="5807" y="8730"/>
                </a:lnTo>
                <a:lnTo>
                  <a:pt x="6694" y="10582"/>
                </a:lnTo>
                <a:lnTo>
                  <a:pt x="7285" y="12770"/>
                </a:lnTo>
                <a:lnTo>
                  <a:pt x="7942" y="17740"/>
                </a:lnTo>
                <a:lnTo>
                  <a:pt x="8234" y="24077"/>
                </a:lnTo>
                <a:lnTo>
                  <a:pt x="8421" y="43667"/>
                </a:lnTo>
                <a:lnTo>
                  <a:pt x="8467" y="155116"/>
                </a:lnTo>
                <a:lnTo>
                  <a:pt x="9420" y="159608"/>
                </a:lnTo>
                <a:lnTo>
                  <a:pt x="11007" y="164508"/>
                </a:lnTo>
                <a:lnTo>
                  <a:pt x="13018" y="169679"/>
                </a:lnTo>
                <a:lnTo>
                  <a:pt x="14359" y="174079"/>
                </a:lnTo>
                <a:lnTo>
                  <a:pt x="15253" y="177965"/>
                </a:lnTo>
                <a:lnTo>
                  <a:pt x="15848" y="181508"/>
                </a:lnTo>
                <a:lnTo>
                  <a:pt x="16510" y="187985"/>
                </a:lnTo>
                <a:lnTo>
                  <a:pt x="16805" y="194039"/>
                </a:lnTo>
                <a:lnTo>
                  <a:pt x="16935" y="199904"/>
                </a:lnTo>
                <a:lnTo>
                  <a:pt x="17923" y="202802"/>
                </a:lnTo>
                <a:lnTo>
                  <a:pt x="19533" y="205686"/>
                </a:lnTo>
                <a:lnTo>
                  <a:pt x="25257" y="213807"/>
                </a:lnTo>
                <a:lnTo>
                  <a:pt x="25454" y="216628"/>
                </a:lnTo>
                <a:lnTo>
                  <a:pt x="25612" y="22288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7"/>
          <p:cNvSpPr/>
          <p:nvPr/>
        </p:nvSpPr>
        <p:spPr>
          <a:xfrm>
            <a:off x="1185862" y="1645920"/>
            <a:ext cx="209716" cy="179989"/>
          </a:xfrm>
          <a:custGeom>
            <a:avLst/>
            <a:gdLst/>
            <a:ahLst/>
            <a:cxnLst/>
            <a:rect l="0" t="0" r="0" b="0"/>
            <a:pathLst>
              <a:path w="209716" h="179989">
                <a:moveTo>
                  <a:pt x="77152" y="0"/>
                </a:moveTo>
                <a:lnTo>
                  <a:pt x="77152" y="20399"/>
                </a:lnTo>
                <a:lnTo>
                  <a:pt x="76200" y="24077"/>
                </a:lnTo>
                <a:lnTo>
                  <a:pt x="74612" y="28434"/>
                </a:lnTo>
                <a:lnTo>
                  <a:pt x="72602" y="33243"/>
                </a:lnTo>
                <a:lnTo>
                  <a:pt x="71261" y="37402"/>
                </a:lnTo>
                <a:lnTo>
                  <a:pt x="70367" y="41127"/>
                </a:lnTo>
                <a:lnTo>
                  <a:pt x="69771" y="44563"/>
                </a:lnTo>
                <a:lnTo>
                  <a:pt x="67469" y="48758"/>
                </a:lnTo>
                <a:lnTo>
                  <a:pt x="64030" y="53460"/>
                </a:lnTo>
                <a:lnTo>
                  <a:pt x="59831" y="58500"/>
                </a:lnTo>
                <a:lnTo>
                  <a:pt x="56080" y="62812"/>
                </a:lnTo>
                <a:lnTo>
                  <a:pt x="52627" y="66640"/>
                </a:lnTo>
                <a:lnTo>
                  <a:pt x="49372" y="70144"/>
                </a:lnTo>
                <a:lnTo>
                  <a:pt x="47202" y="74385"/>
                </a:lnTo>
                <a:lnTo>
                  <a:pt x="45756" y="79117"/>
                </a:lnTo>
                <a:lnTo>
                  <a:pt x="44791" y="84177"/>
                </a:lnTo>
                <a:lnTo>
                  <a:pt x="43196" y="89456"/>
                </a:lnTo>
                <a:lnTo>
                  <a:pt x="41180" y="94879"/>
                </a:lnTo>
                <a:lnTo>
                  <a:pt x="38883" y="100400"/>
                </a:lnTo>
                <a:lnTo>
                  <a:pt x="38305" y="105033"/>
                </a:lnTo>
                <a:lnTo>
                  <a:pt x="38871" y="109075"/>
                </a:lnTo>
                <a:lnTo>
                  <a:pt x="40202" y="112721"/>
                </a:lnTo>
                <a:lnTo>
                  <a:pt x="41089" y="117057"/>
                </a:lnTo>
                <a:lnTo>
                  <a:pt x="41680" y="121853"/>
                </a:lnTo>
                <a:lnTo>
                  <a:pt x="42074" y="126955"/>
                </a:lnTo>
                <a:lnTo>
                  <a:pt x="42337" y="131309"/>
                </a:lnTo>
                <a:lnTo>
                  <a:pt x="42629" y="138687"/>
                </a:lnTo>
                <a:lnTo>
                  <a:pt x="42793" y="148196"/>
                </a:lnTo>
                <a:lnTo>
                  <a:pt x="42861" y="166916"/>
                </a:lnTo>
                <a:lnTo>
                  <a:pt x="43814" y="168427"/>
                </a:lnTo>
                <a:lnTo>
                  <a:pt x="45402" y="169435"/>
                </a:lnTo>
                <a:lnTo>
                  <a:pt x="47413" y="170106"/>
                </a:lnTo>
                <a:lnTo>
                  <a:pt x="52187" y="173392"/>
                </a:lnTo>
                <a:lnTo>
                  <a:pt x="54794" y="175602"/>
                </a:lnTo>
                <a:lnTo>
                  <a:pt x="57484" y="177076"/>
                </a:lnTo>
                <a:lnTo>
                  <a:pt x="63014" y="178713"/>
                </a:lnTo>
                <a:lnTo>
                  <a:pt x="66774" y="179149"/>
                </a:lnTo>
                <a:lnTo>
                  <a:pt x="71186" y="179440"/>
                </a:lnTo>
                <a:lnTo>
                  <a:pt x="80216" y="179763"/>
                </a:lnTo>
                <a:lnTo>
                  <a:pt x="91607" y="179945"/>
                </a:lnTo>
                <a:lnTo>
                  <a:pt x="101357" y="179988"/>
                </a:lnTo>
                <a:lnTo>
                  <a:pt x="106624" y="179047"/>
                </a:lnTo>
                <a:lnTo>
                  <a:pt x="112040" y="177467"/>
                </a:lnTo>
                <a:lnTo>
                  <a:pt x="117556" y="175461"/>
                </a:lnTo>
                <a:lnTo>
                  <a:pt x="122185" y="173171"/>
                </a:lnTo>
                <a:lnTo>
                  <a:pt x="126225" y="170693"/>
                </a:lnTo>
                <a:lnTo>
                  <a:pt x="129870" y="168087"/>
                </a:lnTo>
                <a:lnTo>
                  <a:pt x="134205" y="166351"/>
                </a:lnTo>
                <a:lnTo>
                  <a:pt x="139000" y="165193"/>
                </a:lnTo>
                <a:lnTo>
                  <a:pt x="144102" y="164421"/>
                </a:lnTo>
                <a:lnTo>
                  <a:pt x="148455" y="162954"/>
                </a:lnTo>
                <a:lnTo>
                  <a:pt x="152310" y="161023"/>
                </a:lnTo>
                <a:lnTo>
                  <a:pt x="155832" y="158784"/>
                </a:lnTo>
                <a:lnTo>
                  <a:pt x="162286" y="153755"/>
                </a:lnTo>
                <a:lnTo>
                  <a:pt x="168330" y="148345"/>
                </a:lnTo>
                <a:lnTo>
                  <a:pt x="174191" y="142766"/>
                </a:lnTo>
                <a:lnTo>
                  <a:pt x="187396" y="129719"/>
                </a:lnTo>
                <a:lnTo>
                  <a:pt x="190653" y="125532"/>
                </a:lnTo>
                <a:lnTo>
                  <a:pt x="192825" y="121788"/>
                </a:lnTo>
                <a:lnTo>
                  <a:pt x="194272" y="118339"/>
                </a:lnTo>
                <a:lnTo>
                  <a:pt x="196190" y="114135"/>
                </a:lnTo>
                <a:lnTo>
                  <a:pt x="200860" y="104384"/>
                </a:lnTo>
                <a:lnTo>
                  <a:pt x="203439" y="100069"/>
                </a:lnTo>
                <a:lnTo>
                  <a:pt x="206111" y="96240"/>
                </a:lnTo>
                <a:lnTo>
                  <a:pt x="208845" y="92735"/>
                </a:lnTo>
                <a:lnTo>
                  <a:pt x="209715" y="89446"/>
                </a:lnTo>
                <a:lnTo>
                  <a:pt x="209343" y="86300"/>
                </a:lnTo>
                <a:lnTo>
                  <a:pt x="208142" y="83251"/>
                </a:lnTo>
                <a:lnTo>
                  <a:pt x="207341" y="79313"/>
                </a:lnTo>
                <a:lnTo>
                  <a:pt x="206807" y="74783"/>
                </a:lnTo>
                <a:lnTo>
                  <a:pt x="206452" y="69858"/>
                </a:lnTo>
                <a:lnTo>
                  <a:pt x="206214" y="65622"/>
                </a:lnTo>
                <a:lnTo>
                  <a:pt x="205951" y="58375"/>
                </a:lnTo>
                <a:lnTo>
                  <a:pt x="204928" y="55109"/>
                </a:lnTo>
                <a:lnTo>
                  <a:pt x="203294" y="51979"/>
                </a:lnTo>
                <a:lnTo>
                  <a:pt x="201251" y="48940"/>
                </a:lnTo>
                <a:lnTo>
                  <a:pt x="197985" y="45962"/>
                </a:lnTo>
                <a:lnTo>
                  <a:pt x="193903" y="43024"/>
                </a:lnTo>
                <a:lnTo>
                  <a:pt x="189276" y="40112"/>
                </a:lnTo>
                <a:lnTo>
                  <a:pt x="184286" y="37219"/>
                </a:lnTo>
                <a:lnTo>
                  <a:pt x="173663" y="31464"/>
                </a:lnTo>
                <a:lnTo>
                  <a:pt x="169115" y="28596"/>
                </a:lnTo>
                <a:lnTo>
                  <a:pt x="165131" y="25731"/>
                </a:lnTo>
                <a:lnTo>
                  <a:pt x="161522" y="22869"/>
                </a:lnTo>
                <a:lnTo>
                  <a:pt x="157211" y="20961"/>
                </a:lnTo>
                <a:lnTo>
                  <a:pt x="152433" y="19689"/>
                </a:lnTo>
                <a:lnTo>
                  <a:pt x="147342" y="18841"/>
                </a:lnTo>
                <a:lnTo>
                  <a:pt x="142995" y="18275"/>
                </a:lnTo>
                <a:lnTo>
                  <a:pt x="139145" y="17898"/>
                </a:lnTo>
                <a:lnTo>
                  <a:pt x="135626" y="17647"/>
                </a:lnTo>
                <a:lnTo>
                  <a:pt x="131375" y="17480"/>
                </a:lnTo>
                <a:lnTo>
                  <a:pt x="121571" y="17293"/>
                </a:lnTo>
                <a:lnTo>
                  <a:pt x="105342" y="17189"/>
                </a:lnTo>
                <a:lnTo>
                  <a:pt x="98803" y="18127"/>
                </a:lnTo>
                <a:lnTo>
                  <a:pt x="91586" y="19704"/>
                </a:lnTo>
                <a:lnTo>
                  <a:pt x="83917" y="21709"/>
                </a:lnTo>
                <a:lnTo>
                  <a:pt x="76900" y="23997"/>
                </a:lnTo>
                <a:lnTo>
                  <a:pt x="70317" y="26475"/>
                </a:lnTo>
                <a:lnTo>
                  <a:pt x="64023" y="29080"/>
                </a:lnTo>
                <a:lnTo>
                  <a:pt x="57922" y="31769"/>
                </a:lnTo>
                <a:lnTo>
                  <a:pt x="46063" y="37297"/>
                </a:lnTo>
                <a:lnTo>
                  <a:pt x="28677" y="45764"/>
                </a:lnTo>
                <a:lnTo>
                  <a:pt x="23880" y="47654"/>
                </a:lnTo>
                <a:lnTo>
                  <a:pt x="19730" y="48914"/>
                </a:lnTo>
                <a:lnTo>
                  <a:pt x="16011" y="49754"/>
                </a:lnTo>
                <a:lnTo>
                  <a:pt x="12579" y="51267"/>
                </a:lnTo>
                <a:lnTo>
                  <a:pt x="9338" y="53228"/>
                </a:lnTo>
                <a:lnTo>
                  <a:pt x="0" y="6000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8"/>
          <p:cNvSpPr/>
          <p:nvPr/>
        </p:nvSpPr>
        <p:spPr>
          <a:xfrm>
            <a:off x="2052876" y="1671637"/>
            <a:ext cx="161687" cy="137161"/>
          </a:xfrm>
          <a:custGeom>
            <a:avLst/>
            <a:gdLst/>
            <a:ahLst/>
            <a:cxnLst/>
            <a:rect l="0" t="0" r="0" b="0"/>
            <a:pathLst>
              <a:path w="161687" h="137161">
                <a:moveTo>
                  <a:pt x="7381" y="0"/>
                </a:moveTo>
                <a:lnTo>
                  <a:pt x="0" y="0"/>
                </a:lnTo>
                <a:lnTo>
                  <a:pt x="6294" y="0"/>
                </a:lnTo>
                <a:lnTo>
                  <a:pt x="6656" y="953"/>
                </a:lnTo>
                <a:lnTo>
                  <a:pt x="7059" y="4551"/>
                </a:lnTo>
                <a:lnTo>
                  <a:pt x="7286" y="7381"/>
                </a:lnTo>
                <a:lnTo>
                  <a:pt x="9879" y="10583"/>
                </a:lnTo>
                <a:lnTo>
                  <a:pt x="11904" y="12770"/>
                </a:lnTo>
                <a:lnTo>
                  <a:pt x="13254" y="15181"/>
                </a:lnTo>
                <a:lnTo>
                  <a:pt x="14154" y="17741"/>
                </a:lnTo>
                <a:lnTo>
                  <a:pt x="14753" y="20400"/>
                </a:lnTo>
                <a:lnTo>
                  <a:pt x="16106" y="23125"/>
                </a:lnTo>
                <a:lnTo>
                  <a:pt x="17960" y="25894"/>
                </a:lnTo>
                <a:lnTo>
                  <a:pt x="20149" y="28693"/>
                </a:lnTo>
                <a:lnTo>
                  <a:pt x="22560" y="31511"/>
                </a:lnTo>
                <a:lnTo>
                  <a:pt x="25120" y="34342"/>
                </a:lnTo>
                <a:lnTo>
                  <a:pt x="27780" y="37182"/>
                </a:lnTo>
                <a:lnTo>
                  <a:pt x="29553" y="40028"/>
                </a:lnTo>
                <a:lnTo>
                  <a:pt x="30735" y="42878"/>
                </a:lnTo>
                <a:lnTo>
                  <a:pt x="31522" y="45730"/>
                </a:lnTo>
                <a:lnTo>
                  <a:pt x="33000" y="48584"/>
                </a:lnTo>
                <a:lnTo>
                  <a:pt x="34938" y="51440"/>
                </a:lnTo>
                <a:lnTo>
                  <a:pt x="37182" y="54296"/>
                </a:lnTo>
                <a:lnTo>
                  <a:pt x="39631" y="57152"/>
                </a:lnTo>
                <a:lnTo>
                  <a:pt x="42216" y="60009"/>
                </a:lnTo>
                <a:lnTo>
                  <a:pt x="44892" y="62866"/>
                </a:lnTo>
                <a:lnTo>
                  <a:pt x="48581" y="65723"/>
                </a:lnTo>
                <a:lnTo>
                  <a:pt x="52945" y="68581"/>
                </a:lnTo>
                <a:lnTo>
                  <a:pt x="57760" y="71438"/>
                </a:lnTo>
                <a:lnTo>
                  <a:pt x="61922" y="74295"/>
                </a:lnTo>
                <a:lnTo>
                  <a:pt x="65649" y="77153"/>
                </a:lnTo>
                <a:lnTo>
                  <a:pt x="69086" y="80010"/>
                </a:lnTo>
                <a:lnTo>
                  <a:pt x="72330" y="83820"/>
                </a:lnTo>
                <a:lnTo>
                  <a:pt x="75446" y="88265"/>
                </a:lnTo>
                <a:lnTo>
                  <a:pt x="78475" y="93133"/>
                </a:lnTo>
                <a:lnTo>
                  <a:pt x="81447" y="96379"/>
                </a:lnTo>
                <a:lnTo>
                  <a:pt x="84381" y="98543"/>
                </a:lnTo>
                <a:lnTo>
                  <a:pt x="100484" y="106566"/>
                </a:lnTo>
                <a:lnTo>
                  <a:pt x="104692" y="109144"/>
                </a:lnTo>
                <a:lnTo>
                  <a:pt x="108450" y="111815"/>
                </a:lnTo>
                <a:lnTo>
                  <a:pt x="111908" y="114548"/>
                </a:lnTo>
                <a:lnTo>
                  <a:pt x="115166" y="117323"/>
                </a:lnTo>
                <a:lnTo>
                  <a:pt x="118290" y="120125"/>
                </a:lnTo>
                <a:lnTo>
                  <a:pt x="121325" y="122946"/>
                </a:lnTo>
                <a:lnTo>
                  <a:pt x="124301" y="124827"/>
                </a:lnTo>
                <a:lnTo>
                  <a:pt x="127238" y="126080"/>
                </a:lnTo>
                <a:lnTo>
                  <a:pt x="130148" y="126916"/>
                </a:lnTo>
                <a:lnTo>
                  <a:pt x="132088" y="128426"/>
                </a:lnTo>
                <a:lnTo>
                  <a:pt x="133382" y="130385"/>
                </a:lnTo>
                <a:lnTo>
                  <a:pt x="134244" y="132643"/>
                </a:lnTo>
                <a:lnTo>
                  <a:pt x="135771" y="134149"/>
                </a:lnTo>
                <a:lnTo>
                  <a:pt x="137742" y="135153"/>
                </a:lnTo>
                <a:lnTo>
                  <a:pt x="142472" y="136268"/>
                </a:lnTo>
                <a:lnTo>
                  <a:pt x="145066" y="136565"/>
                </a:lnTo>
                <a:lnTo>
                  <a:pt x="151524" y="137043"/>
                </a:lnTo>
                <a:lnTo>
                  <a:pt x="154947" y="137108"/>
                </a:lnTo>
                <a:lnTo>
                  <a:pt x="161686" y="13716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9"/>
          <p:cNvSpPr/>
          <p:nvPr/>
        </p:nvSpPr>
        <p:spPr>
          <a:xfrm>
            <a:off x="2060257" y="1654492"/>
            <a:ext cx="154306" cy="145734"/>
          </a:xfrm>
          <a:custGeom>
            <a:avLst/>
            <a:gdLst/>
            <a:ahLst/>
            <a:cxnLst/>
            <a:rect l="0" t="0" r="0" b="0"/>
            <a:pathLst>
              <a:path w="154306" h="145734">
                <a:moveTo>
                  <a:pt x="154305" y="0"/>
                </a:moveTo>
                <a:lnTo>
                  <a:pt x="154305" y="4551"/>
                </a:lnTo>
                <a:lnTo>
                  <a:pt x="153352" y="5891"/>
                </a:lnTo>
                <a:lnTo>
                  <a:pt x="151765" y="6785"/>
                </a:lnTo>
                <a:lnTo>
                  <a:pt x="149754" y="7381"/>
                </a:lnTo>
                <a:lnTo>
                  <a:pt x="144980" y="10583"/>
                </a:lnTo>
                <a:lnTo>
                  <a:pt x="142373" y="12770"/>
                </a:lnTo>
                <a:lnTo>
                  <a:pt x="138730" y="16133"/>
                </a:lnTo>
                <a:lnTo>
                  <a:pt x="125455" y="29016"/>
                </a:lnTo>
                <a:lnTo>
                  <a:pt x="118305" y="36073"/>
                </a:lnTo>
                <a:lnTo>
                  <a:pt x="115065" y="40242"/>
                </a:lnTo>
                <a:lnTo>
                  <a:pt x="111953" y="44925"/>
                </a:lnTo>
                <a:lnTo>
                  <a:pt x="108925" y="49953"/>
                </a:lnTo>
                <a:lnTo>
                  <a:pt x="105002" y="55209"/>
                </a:lnTo>
                <a:lnTo>
                  <a:pt x="100481" y="60619"/>
                </a:lnTo>
                <a:lnTo>
                  <a:pt x="91331" y="70757"/>
                </a:lnTo>
                <a:lnTo>
                  <a:pt x="84089" y="78437"/>
                </a:lnTo>
                <a:lnTo>
                  <a:pt x="80824" y="82772"/>
                </a:lnTo>
                <a:lnTo>
                  <a:pt x="77695" y="87566"/>
                </a:lnTo>
                <a:lnTo>
                  <a:pt x="74657" y="92668"/>
                </a:lnTo>
                <a:lnTo>
                  <a:pt x="70726" y="97021"/>
                </a:lnTo>
                <a:lnTo>
                  <a:pt x="66201" y="100876"/>
                </a:lnTo>
                <a:lnTo>
                  <a:pt x="61279" y="104398"/>
                </a:lnTo>
                <a:lnTo>
                  <a:pt x="57045" y="107699"/>
                </a:lnTo>
                <a:lnTo>
                  <a:pt x="53270" y="110851"/>
                </a:lnTo>
                <a:lnTo>
                  <a:pt x="49801" y="113906"/>
                </a:lnTo>
                <a:lnTo>
                  <a:pt x="43406" y="119840"/>
                </a:lnTo>
                <a:lnTo>
                  <a:pt x="34451" y="128536"/>
                </a:lnTo>
                <a:lnTo>
                  <a:pt x="22892" y="140007"/>
                </a:lnTo>
                <a:lnTo>
                  <a:pt x="20024" y="141916"/>
                </a:lnTo>
                <a:lnTo>
                  <a:pt x="17159" y="143188"/>
                </a:lnTo>
                <a:lnTo>
                  <a:pt x="14297" y="144036"/>
                </a:lnTo>
                <a:lnTo>
                  <a:pt x="11436" y="144602"/>
                </a:lnTo>
                <a:lnTo>
                  <a:pt x="8577" y="144979"/>
                </a:lnTo>
                <a:lnTo>
                  <a:pt x="0" y="14573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0"/>
          <p:cNvSpPr/>
          <p:nvPr/>
        </p:nvSpPr>
        <p:spPr>
          <a:xfrm>
            <a:off x="2308859" y="1680210"/>
            <a:ext cx="120017" cy="17146"/>
          </a:xfrm>
          <a:custGeom>
            <a:avLst/>
            <a:gdLst/>
            <a:ahLst/>
            <a:cxnLst/>
            <a:rect l="0" t="0" r="0" b="0"/>
            <a:pathLst>
              <a:path w="120017" h="17146">
                <a:moveTo>
                  <a:pt x="0" y="17145"/>
                </a:moveTo>
                <a:lnTo>
                  <a:pt x="4551" y="17145"/>
                </a:lnTo>
                <a:lnTo>
                  <a:pt x="6845" y="16192"/>
                </a:lnTo>
                <a:lnTo>
                  <a:pt x="9326" y="14604"/>
                </a:lnTo>
                <a:lnTo>
                  <a:pt x="11932" y="12594"/>
                </a:lnTo>
                <a:lnTo>
                  <a:pt x="14623" y="11253"/>
                </a:lnTo>
                <a:lnTo>
                  <a:pt x="17369" y="10360"/>
                </a:lnTo>
                <a:lnTo>
                  <a:pt x="20152" y="9764"/>
                </a:lnTo>
                <a:lnTo>
                  <a:pt x="22959" y="9366"/>
                </a:lnTo>
                <a:lnTo>
                  <a:pt x="25784" y="9102"/>
                </a:lnTo>
                <a:lnTo>
                  <a:pt x="28620" y="8925"/>
                </a:lnTo>
                <a:lnTo>
                  <a:pt x="34310" y="8729"/>
                </a:lnTo>
                <a:lnTo>
                  <a:pt x="45409" y="8619"/>
                </a:lnTo>
                <a:lnTo>
                  <a:pt x="66226" y="8581"/>
                </a:lnTo>
                <a:lnTo>
                  <a:pt x="70821" y="7626"/>
                </a:lnTo>
                <a:lnTo>
                  <a:pt x="74837" y="6036"/>
                </a:lnTo>
                <a:lnTo>
                  <a:pt x="78466" y="4024"/>
                </a:lnTo>
                <a:lnTo>
                  <a:pt x="82791" y="2683"/>
                </a:lnTo>
                <a:lnTo>
                  <a:pt x="87579" y="1788"/>
                </a:lnTo>
                <a:lnTo>
                  <a:pt x="92676" y="1192"/>
                </a:lnTo>
                <a:lnTo>
                  <a:pt x="97027" y="794"/>
                </a:lnTo>
                <a:lnTo>
                  <a:pt x="100880" y="530"/>
                </a:lnTo>
                <a:lnTo>
                  <a:pt x="104401" y="353"/>
                </a:lnTo>
                <a:lnTo>
                  <a:pt x="110853" y="157"/>
                </a:lnTo>
                <a:lnTo>
                  <a:pt x="120016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1"/>
          <p:cNvSpPr/>
          <p:nvPr/>
        </p:nvSpPr>
        <p:spPr>
          <a:xfrm>
            <a:off x="2310051" y="1748789"/>
            <a:ext cx="170259" cy="17147"/>
          </a:xfrm>
          <a:custGeom>
            <a:avLst/>
            <a:gdLst/>
            <a:ahLst/>
            <a:cxnLst/>
            <a:rect l="0" t="0" r="0" b="0"/>
            <a:pathLst>
              <a:path w="170259" h="17147">
                <a:moveTo>
                  <a:pt x="7381" y="17146"/>
                </a:moveTo>
                <a:lnTo>
                  <a:pt x="0" y="17146"/>
                </a:lnTo>
                <a:lnTo>
                  <a:pt x="11610" y="17146"/>
                </a:lnTo>
                <a:lnTo>
                  <a:pt x="14963" y="16193"/>
                </a:lnTo>
                <a:lnTo>
                  <a:pt x="19103" y="14606"/>
                </a:lnTo>
                <a:lnTo>
                  <a:pt x="23768" y="12595"/>
                </a:lnTo>
                <a:lnTo>
                  <a:pt x="29736" y="11254"/>
                </a:lnTo>
                <a:lnTo>
                  <a:pt x="36572" y="10360"/>
                </a:lnTo>
                <a:lnTo>
                  <a:pt x="43986" y="9765"/>
                </a:lnTo>
                <a:lnTo>
                  <a:pt x="50835" y="9367"/>
                </a:lnTo>
                <a:lnTo>
                  <a:pt x="63524" y="8926"/>
                </a:lnTo>
                <a:lnTo>
                  <a:pt x="102299" y="8620"/>
                </a:lnTo>
                <a:lnTo>
                  <a:pt x="131540" y="8582"/>
                </a:lnTo>
                <a:lnTo>
                  <a:pt x="136826" y="7627"/>
                </a:lnTo>
                <a:lnTo>
                  <a:pt x="141303" y="6037"/>
                </a:lnTo>
                <a:lnTo>
                  <a:pt x="145240" y="4025"/>
                </a:lnTo>
                <a:lnTo>
                  <a:pt x="149769" y="2683"/>
                </a:lnTo>
                <a:lnTo>
                  <a:pt x="154694" y="1789"/>
                </a:lnTo>
                <a:lnTo>
                  <a:pt x="17025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2"/>
          <p:cNvSpPr/>
          <p:nvPr/>
        </p:nvSpPr>
        <p:spPr>
          <a:xfrm>
            <a:off x="2600325" y="1663064"/>
            <a:ext cx="42863" cy="214314"/>
          </a:xfrm>
          <a:custGeom>
            <a:avLst/>
            <a:gdLst/>
            <a:ahLst/>
            <a:cxnLst/>
            <a:rect l="0" t="0" r="0" b="0"/>
            <a:pathLst>
              <a:path w="42863" h="214314">
                <a:moveTo>
                  <a:pt x="42862" y="0"/>
                </a:moveTo>
                <a:lnTo>
                  <a:pt x="42862" y="20400"/>
                </a:lnTo>
                <a:lnTo>
                  <a:pt x="41909" y="23125"/>
                </a:lnTo>
                <a:lnTo>
                  <a:pt x="40322" y="25894"/>
                </a:lnTo>
                <a:lnTo>
                  <a:pt x="38311" y="28693"/>
                </a:lnTo>
                <a:lnTo>
                  <a:pt x="36970" y="32464"/>
                </a:lnTo>
                <a:lnTo>
                  <a:pt x="36077" y="36883"/>
                </a:lnTo>
                <a:lnTo>
                  <a:pt x="35481" y="41734"/>
                </a:lnTo>
                <a:lnTo>
                  <a:pt x="34131" y="46873"/>
                </a:lnTo>
                <a:lnTo>
                  <a:pt x="32279" y="52204"/>
                </a:lnTo>
                <a:lnTo>
                  <a:pt x="30092" y="57663"/>
                </a:lnTo>
                <a:lnTo>
                  <a:pt x="28633" y="62254"/>
                </a:lnTo>
                <a:lnTo>
                  <a:pt x="27661" y="66268"/>
                </a:lnTo>
                <a:lnTo>
                  <a:pt x="27013" y="69896"/>
                </a:lnTo>
                <a:lnTo>
                  <a:pt x="26581" y="74220"/>
                </a:lnTo>
                <a:lnTo>
                  <a:pt x="26293" y="79008"/>
                </a:lnTo>
                <a:lnTo>
                  <a:pt x="25973" y="89407"/>
                </a:lnTo>
                <a:lnTo>
                  <a:pt x="25831" y="100379"/>
                </a:lnTo>
                <a:lnTo>
                  <a:pt x="24840" y="105972"/>
                </a:lnTo>
                <a:lnTo>
                  <a:pt x="23227" y="111606"/>
                </a:lnTo>
                <a:lnTo>
                  <a:pt x="21200" y="117267"/>
                </a:lnTo>
                <a:lnTo>
                  <a:pt x="19848" y="122945"/>
                </a:lnTo>
                <a:lnTo>
                  <a:pt x="18947" y="128636"/>
                </a:lnTo>
                <a:lnTo>
                  <a:pt x="18346" y="134335"/>
                </a:lnTo>
                <a:lnTo>
                  <a:pt x="17945" y="139087"/>
                </a:lnTo>
                <a:lnTo>
                  <a:pt x="17679" y="143207"/>
                </a:lnTo>
                <a:lnTo>
                  <a:pt x="17501" y="146907"/>
                </a:lnTo>
                <a:lnTo>
                  <a:pt x="16430" y="151278"/>
                </a:lnTo>
                <a:lnTo>
                  <a:pt x="14763" y="156097"/>
                </a:lnTo>
                <a:lnTo>
                  <a:pt x="12699" y="161215"/>
                </a:lnTo>
                <a:lnTo>
                  <a:pt x="11323" y="165579"/>
                </a:lnTo>
                <a:lnTo>
                  <a:pt x="10406" y="169441"/>
                </a:lnTo>
                <a:lnTo>
                  <a:pt x="9795" y="172969"/>
                </a:lnTo>
                <a:lnTo>
                  <a:pt x="8435" y="177225"/>
                </a:lnTo>
                <a:lnTo>
                  <a:pt x="6576" y="181968"/>
                </a:lnTo>
                <a:lnTo>
                  <a:pt x="1298" y="194166"/>
                </a:lnTo>
                <a:lnTo>
                  <a:pt x="385" y="200829"/>
                </a:lnTo>
                <a:lnTo>
                  <a:pt x="171" y="206098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3"/>
          <p:cNvSpPr/>
          <p:nvPr/>
        </p:nvSpPr>
        <p:spPr>
          <a:xfrm>
            <a:off x="2703205" y="1688782"/>
            <a:ext cx="196640" cy="162865"/>
          </a:xfrm>
          <a:custGeom>
            <a:avLst/>
            <a:gdLst/>
            <a:ahLst/>
            <a:cxnLst/>
            <a:rect l="0" t="0" r="0" b="0"/>
            <a:pathLst>
              <a:path w="196640" h="162865">
                <a:moveTo>
                  <a:pt x="68570" y="0"/>
                </a:moveTo>
                <a:lnTo>
                  <a:pt x="64019" y="4551"/>
                </a:lnTo>
                <a:lnTo>
                  <a:pt x="60773" y="6844"/>
                </a:lnTo>
                <a:lnTo>
                  <a:pt x="56704" y="9325"/>
                </a:lnTo>
                <a:lnTo>
                  <a:pt x="52087" y="11932"/>
                </a:lnTo>
                <a:lnTo>
                  <a:pt x="48056" y="15575"/>
                </a:lnTo>
                <a:lnTo>
                  <a:pt x="44416" y="19908"/>
                </a:lnTo>
                <a:lnTo>
                  <a:pt x="41037" y="24702"/>
                </a:lnTo>
                <a:lnTo>
                  <a:pt x="37832" y="28851"/>
                </a:lnTo>
                <a:lnTo>
                  <a:pt x="34743" y="32569"/>
                </a:lnTo>
                <a:lnTo>
                  <a:pt x="31731" y="36000"/>
                </a:lnTo>
                <a:lnTo>
                  <a:pt x="28771" y="40193"/>
                </a:lnTo>
                <a:lnTo>
                  <a:pt x="25844" y="44892"/>
                </a:lnTo>
                <a:lnTo>
                  <a:pt x="22941" y="49931"/>
                </a:lnTo>
                <a:lnTo>
                  <a:pt x="20053" y="54242"/>
                </a:lnTo>
                <a:lnTo>
                  <a:pt x="17175" y="58069"/>
                </a:lnTo>
                <a:lnTo>
                  <a:pt x="14304" y="61573"/>
                </a:lnTo>
                <a:lnTo>
                  <a:pt x="12390" y="65814"/>
                </a:lnTo>
                <a:lnTo>
                  <a:pt x="11114" y="70546"/>
                </a:lnTo>
                <a:lnTo>
                  <a:pt x="10263" y="75606"/>
                </a:lnTo>
                <a:lnTo>
                  <a:pt x="8744" y="79931"/>
                </a:lnTo>
                <a:lnTo>
                  <a:pt x="6778" y="83767"/>
                </a:lnTo>
                <a:lnTo>
                  <a:pt x="4515" y="87278"/>
                </a:lnTo>
                <a:lnTo>
                  <a:pt x="3007" y="91522"/>
                </a:lnTo>
                <a:lnTo>
                  <a:pt x="2001" y="96258"/>
                </a:lnTo>
                <a:lnTo>
                  <a:pt x="1330" y="101319"/>
                </a:lnTo>
                <a:lnTo>
                  <a:pt x="883" y="105646"/>
                </a:lnTo>
                <a:lnTo>
                  <a:pt x="585" y="109483"/>
                </a:lnTo>
                <a:lnTo>
                  <a:pt x="387" y="112994"/>
                </a:lnTo>
                <a:lnTo>
                  <a:pt x="166" y="121974"/>
                </a:lnTo>
                <a:lnTo>
                  <a:pt x="0" y="148203"/>
                </a:lnTo>
                <a:lnTo>
                  <a:pt x="949" y="151189"/>
                </a:lnTo>
                <a:lnTo>
                  <a:pt x="2534" y="154133"/>
                </a:lnTo>
                <a:lnTo>
                  <a:pt x="4544" y="157048"/>
                </a:lnTo>
                <a:lnTo>
                  <a:pt x="6835" y="158991"/>
                </a:lnTo>
                <a:lnTo>
                  <a:pt x="9316" y="160287"/>
                </a:lnTo>
                <a:lnTo>
                  <a:pt x="14612" y="161726"/>
                </a:lnTo>
                <a:lnTo>
                  <a:pt x="20141" y="162366"/>
                </a:lnTo>
                <a:lnTo>
                  <a:pt x="24854" y="162536"/>
                </a:lnTo>
                <a:lnTo>
                  <a:pt x="50409" y="162810"/>
                </a:lnTo>
                <a:lnTo>
                  <a:pt x="74084" y="162864"/>
                </a:lnTo>
                <a:lnTo>
                  <a:pt x="80818" y="161916"/>
                </a:lnTo>
                <a:lnTo>
                  <a:pt x="88165" y="160332"/>
                </a:lnTo>
                <a:lnTo>
                  <a:pt x="95921" y="158323"/>
                </a:lnTo>
                <a:lnTo>
                  <a:pt x="102996" y="156031"/>
                </a:lnTo>
                <a:lnTo>
                  <a:pt x="109618" y="153551"/>
                </a:lnTo>
                <a:lnTo>
                  <a:pt x="115938" y="150945"/>
                </a:lnTo>
                <a:lnTo>
                  <a:pt x="123008" y="149207"/>
                </a:lnTo>
                <a:lnTo>
                  <a:pt x="130580" y="148049"/>
                </a:lnTo>
                <a:lnTo>
                  <a:pt x="138485" y="147277"/>
                </a:lnTo>
                <a:lnTo>
                  <a:pt x="145659" y="144857"/>
                </a:lnTo>
                <a:lnTo>
                  <a:pt x="152348" y="141339"/>
                </a:lnTo>
                <a:lnTo>
                  <a:pt x="158712" y="137088"/>
                </a:lnTo>
                <a:lnTo>
                  <a:pt x="163907" y="133302"/>
                </a:lnTo>
                <a:lnTo>
                  <a:pt x="168323" y="129826"/>
                </a:lnTo>
                <a:lnTo>
                  <a:pt x="172219" y="126556"/>
                </a:lnTo>
                <a:lnTo>
                  <a:pt x="175769" y="123423"/>
                </a:lnTo>
                <a:lnTo>
                  <a:pt x="182254" y="117402"/>
                </a:lnTo>
                <a:lnTo>
                  <a:pt x="191260" y="108658"/>
                </a:lnTo>
                <a:lnTo>
                  <a:pt x="193225" y="105776"/>
                </a:lnTo>
                <a:lnTo>
                  <a:pt x="194536" y="102902"/>
                </a:lnTo>
                <a:lnTo>
                  <a:pt x="195410" y="100034"/>
                </a:lnTo>
                <a:lnTo>
                  <a:pt x="195992" y="96217"/>
                </a:lnTo>
                <a:lnTo>
                  <a:pt x="196380" y="91767"/>
                </a:lnTo>
                <a:lnTo>
                  <a:pt x="196639" y="86896"/>
                </a:lnTo>
                <a:lnTo>
                  <a:pt x="195859" y="81743"/>
                </a:lnTo>
                <a:lnTo>
                  <a:pt x="194387" y="76403"/>
                </a:lnTo>
                <a:lnTo>
                  <a:pt x="192453" y="70938"/>
                </a:lnTo>
                <a:lnTo>
                  <a:pt x="190211" y="66342"/>
                </a:lnTo>
                <a:lnTo>
                  <a:pt x="187764" y="62325"/>
                </a:lnTo>
                <a:lnTo>
                  <a:pt x="185180" y="58695"/>
                </a:lnTo>
                <a:lnTo>
                  <a:pt x="181552" y="54370"/>
                </a:lnTo>
                <a:lnTo>
                  <a:pt x="177229" y="49582"/>
                </a:lnTo>
                <a:lnTo>
                  <a:pt x="172442" y="44485"/>
                </a:lnTo>
                <a:lnTo>
                  <a:pt x="167345" y="40134"/>
                </a:lnTo>
                <a:lnTo>
                  <a:pt x="162042" y="36281"/>
                </a:lnTo>
                <a:lnTo>
                  <a:pt x="156602" y="32760"/>
                </a:lnTo>
                <a:lnTo>
                  <a:pt x="151071" y="29460"/>
                </a:lnTo>
                <a:lnTo>
                  <a:pt x="145478" y="26307"/>
                </a:lnTo>
                <a:lnTo>
                  <a:pt x="139844" y="23254"/>
                </a:lnTo>
                <a:lnTo>
                  <a:pt x="134183" y="21217"/>
                </a:lnTo>
                <a:lnTo>
                  <a:pt x="128504" y="19860"/>
                </a:lnTo>
                <a:lnTo>
                  <a:pt x="122814" y="18955"/>
                </a:lnTo>
                <a:lnTo>
                  <a:pt x="117115" y="17399"/>
                </a:lnTo>
                <a:lnTo>
                  <a:pt x="111410" y="15409"/>
                </a:lnTo>
                <a:lnTo>
                  <a:pt x="105703" y="13130"/>
                </a:lnTo>
                <a:lnTo>
                  <a:pt x="99992" y="11611"/>
                </a:lnTo>
                <a:lnTo>
                  <a:pt x="94281" y="10598"/>
                </a:lnTo>
                <a:lnTo>
                  <a:pt x="88568" y="9923"/>
                </a:lnTo>
                <a:lnTo>
                  <a:pt x="83807" y="8520"/>
                </a:lnTo>
                <a:lnTo>
                  <a:pt x="79680" y="6633"/>
                </a:lnTo>
                <a:lnTo>
                  <a:pt x="75977" y="4422"/>
                </a:lnTo>
                <a:lnTo>
                  <a:pt x="71603" y="3900"/>
                </a:lnTo>
                <a:lnTo>
                  <a:pt x="66782" y="4505"/>
                </a:lnTo>
                <a:lnTo>
                  <a:pt x="52323" y="8334"/>
                </a:lnTo>
                <a:lnTo>
                  <a:pt x="52024" y="9366"/>
                </a:lnTo>
                <a:lnTo>
                  <a:pt x="51602" y="14417"/>
                </a:lnTo>
                <a:lnTo>
                  <a:pt x="51424" y="1714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4"/>
          <p:cNvSpPr/>
          <p:nvPr/>
        </p:nvSpPr>
        <p:spPr>
          <a:xfrm>
            <a:off x="2934802" y="1671637"/>
            <a:ext cx="213980" cy="167482"/>
          </a:xfrm>
          <a:custGeom>
            <a:avLst/>
            <a:gdLst/>
            <a:ahLst/>
            <a:cxnLst/>
            <a:rect l="0" t="0" r="0" b="0"/>
            <a:pathLst>
              <a:path w="213980" h="167482">
                <a:moveTo>
                  <a:pt x="94148" y="0"/>
                </a:moveTo>
                <a:lnTo>
                  <a:pt x="102616" y="0"/>
                </a:lnTo>
                <a:lnTo>
                  <a:pt x="98138" y="0"/>
                </a:lnTo>
                <a:lnTo>
                  <a:pt x="96808" y="953"/>
                </a:lnTo>
                <a:lnTo>
                  <a:pt x="95921" y="2540"/>
                </a:lnTo>
                <a:lnTo>
                  <a:pt x="95330" y="4551"/>
                </a:lnTo>
                <a:lnTo>
                  <a:pt x="92133" y="9325"/>
                </a:lnTo>
                <a:lnTo>
                  <a:pt x="89947" y="11932"/>
                </a:lnTo>
                <a:lnTo>
                  <a:pt x="86585" y="14622"/>
                </a:lnTo>
                <a:lnTo>
                  <a:pt x="82438" y="17368"/>
                </a:lnTo>
                <a:lnTo>
                  <a:pt x="77769" y="20151"/>
                </a:lnTo>
                <a:lnTo>
                  <a:pt x="73703" y="22959"/>
                </a:lnTo>
                <a:lnTo>
                  <a:pt x="70040" y="25784"/>
                </a:lnTo>
                <a:lnTo>
                  <a:pt x="66646" y="28619"/>
                </a:lnTo>
                <a:lnTo>
                  <a:pt x="63431" y="32414"/>
                </a:lnTo>
                <a:lnTo>
                  <a:pt x="60335" y="36850"/>
                </a:lnTo>
                <a:lnTo>
                  <a:pt x="57318" y="41711"/>
                </a:lnTo>
                <a:lnTo>
                  <a:pt x="53402" y="45905"/>
                </a:lnTo>
                <a:lnTo>
                  <a:pt x="48887" y="49653"/>
                </a:lnTo>
                <a:lnTo>
                  <a:pt x="43971" y="53105"/>
                </a:lnTo>
                <a:lnTo>
                  <a:pt x="39741" y="57311"/>
                </a:lnTo>
                <a:lnTo>
                  <a:pt x="35969" y="62020"/>
                </a:lnTo>
                <a:lnTo>
                  <a:pt x="32502" y="67064"/>
                </a:lnTo>
                <a:lnTo>
                  <a:pt x="29238" y="72332"/>
                </a:lnTo>
                <a:lnTo>
                  <a:pt x="26110" y="77749"/>
                </a:lnTo>
                <a:lnTo>
                  <a:pt x="23071" y="83265"/>
                </a:lnTo>
                <a:lnTo>
                  <a:pt x="20093" y="87895"/>
                </a:lnTo>
                <a:lnTo>
                  <a:pt x="17155" y="91934"/>
                </a:lnTo>
                <a:lnTo>
                  <a:pt x="14245" y="95579"/>
                </a:lnTo>
                <a:lnTo>
                  <a:pt x="11351" y="99915"/>
                </a:lnTo>
                <a:lnTo>
                  <a:pt x="8470" y="104710"/>
                </a:lnTo>
                <a:lnTo>
                  <a:pt x="5597" y="109812"/>
                </a:lnTo>
                <a:lnTo>
                  <a:pt x="3681" y="114165"/>
                </a:lnTo>
                <a:lnTo>
                  <a:pt x="2404" y="118020"/>
                </a:lnTo>
                <a:lnTo>
                  <a:pt x="1553" y="121543"/>
                </a:lnTo>
                <a:lnTo>
                  <a:pt x="985" y="124844"/>
                </a:lnTo>
                <a:lnTo>
                  <a:pt x="607" y="127996"/>
                </a:lnTo>
                <a:lnTo>
                  <a:pt x="355" y="131051"/>
                </a:lnTo>
                <a:lnTo>
                  <a:pt x="186" y="134040"/>
                </a:lnTo>
                <a:lnTo>
                  <a:pt x="0" y="139901"/>
                </a:lnTo>
                <a:lnTo>
                  <a:pt x="902" y="142797"/>
                </a:lnTo>
                <a:lnTo>
                  <a:pt x="2456" y="145681"/>
                </a:lnTo>
                <a:lnTo>
                  <a:pt x="4445" y="148555"/>
                </a:lnTo>
                <a:lnTo>
                  <a:pt x="6724" y="151424"/>
                </a:lnTo>
                <a:lnTo>
                  <a:pt x="9195" y="154290"/>
                </a:lnTo>
                <a:lnTo>
                  <a:pt x="11795" y="157152"/>
                </a:lnTo>
                <a:lnTo>
                  <a:pt x="15433" y="159061"/>
                </a:lnTo>
                <a:lnTo>
                  <a:pt x="19764" y="160333"/>
                </a:lnTo>
                <a:lnTo>
                  <a:pt x="24556" y="161181"/>
                </a:lnTo>
                <a:lnTo>
                  <a:pt x="30608" y="162699"/>
                </a:lnTo>
                <a:lnTo>
                  <a:pt x="37500" y="164664"/>
                </a:lnTo>
                <a:lnTo>
                  <a:pt x="44953" y="166926"/>
                </a:lnTo>
                <a:lnTo>
                  <a:pt x="51826" y="167481"/>
                </a:lnTo>
                <a:lnTo>
                  <a:pt x="58313" y="166899"/>
                </a:lnTo>
                <a:lnTo>
                  <a:pt x="64543" y="165559"/>
                </a:lnTo>
                <a:lnTo>
                  <a:pt x="71554" y="164665"/>
                </a:lnTo>
                <a:lnTo>
                  <a:pt x="79085" y="164069"/>
                </a:lnTo>
                <a:lnTo>
                  <a:pt x="86963" y="163672"/>
                </a:lnTo>
                <a:lnTo>
                  <a:pt x="103337" y="163231"/>
                </a:lnTo>
                <a:lnTo>
                  <a:pt x="111704" y="163113"/>
                </a:lnTo>
                <a:lnTo>
                  <a:pt x="119187" y="162082"/>
                </a:lnTo>
                <a:lnTo>
                  <a:pt x="126080" y="160442"/>
                </a:lnTo>
                <a:lnTo>
                  <a:pt x="132581" y="158397"/>
                </a:lnTo>
                <a:lnTo>
                  <a:pt x="138820" y="157033"/>
                </a:lnTo>
                <a:lnTo>
                  <a:pt x="144884" y="156123"/>
                </a:lnTo>
                <a:lnTo>
                  <a:pt x="150832" y="155517"/>
                </a:lnTo>
                <a:lnTo>
                  <a:pt x="156702" y="154161"/>
                </a:lnTo>
                <a:lnTo>
                  <a:pt x="162520" y="152304"/>
                </a:lnTo>
                <a:lnTo>
                  <a:pt x="168304" y="150114"/>
                </a:lnTo>
                <a:lnTo>
                  <a:pt x="173113" y="146748"/>
                </a:lnTo>
                <a:lnTo>
                  <a:pt x="177271" y="142600"/>
                </a:lnTo>
                <a:lnTo>
                  <a:pt x="180996" y="137929"/>
                </a:lnTo>
                <a:lnTo>
                  <a:pt x="185384" y="133863"/>
                </a:lnTo>
                <a:lnTo>
                  <a:pt x="190214" y="130199"/>
                </a:lnTo>
                <a:lnTo>
                  <a:pt x="195339" y="126804"/>
                </a:lnTo>
                <a:lnTo>
                  <a:pt x="199709" y="122636"/>
                </a:lnTo>
                <a:lnTo>
                  <a:pt x="203574" y="117953"/>
                </a:lnTo>
                <a:lnTo>
                  <a:pt x="207104" y="112925"/>
                </a:lnTo>
                <a:lnTo>
                  <a:pt x="209457" y="108621"/>
                </a:lnTo>
                <a:lnTo>
                  <a:pt x="211025" y="104799"/>
                </a:lnTo>
                <a:lnTo>
                  <a:pt x="212071" y="101298"/>
                </a:lnTo>
                <a:lnTo>
                  <a:pt x="212768" y="97060"/>
                </a:lnTo>
                <a:lnTo>
                  <a:pt x="213233" y="92329"/>
                </a:lnTo>
                <a:lnTo>
                  <a:pt x="213543" y="87270"/>
                </a:lnTo>
                <a:lnTo>
                  <a:pt x="213887" y="76569"/>
                </a:lnTo>
                <a:lnTo>
                  <a:pt x="213979" y="71049"/>
                </a:lnTo>
                <a:lnTo>
                  <a:pt x="213088" y="65463"/>
                </a:lnTo>
                <a:lnTo>
                  <a:pt x="211541" y="59835"/>
                </a:lnTo>
                <a:lnTo>
                  <a:pt x="209557" y="54177"/>
                </a:lnTo>
                <a:lnTo>
                  <a:pt x="206330" y="49453"/>
                </a:lnTo>
                <a:lnTo>
                  <a:pt x="202273" y="45351"/>
                </a:lnTo>
                <a:lnTo>
                  <a:pt x="197664" y="41664"/>
                </a:lnTo>
                <a:lnTo>
                  <a:pt x="192686" y="38254"/>
                </a:lnTo>
                <a:lnTo>
                  <a:pt x="187462" y="35028"/>
                </a:lnTo>
                <a:lnTo>
                  <a:pt x="182075" y="31924"/>
                </a:lnTo>
                <a:lnTo>
                  <a:pt x="177531" y="28903"/>
                </a:lnTo>
                <a:lnTo>
                  <a:pt x="173549" y="25936"/>
                </a:lnTo>
                <a:lnTo>
                  <a:pt x="169942" y="23006"/>
                </a:lnTo>
                <a:lnTo>
                  <a:pt x="164679" y="21052"/>
                </a:lnTo>
                <a:lnTo>
                  <a:pt x="158314" y="19750"/>
                </a:lnTo>
                <a:lnTo>
                  <a:pt x="151213" y="18881"/>
                </a:lnTo>
                <a:lnTo>
                  <a:pt x="144573" y="17350"/>
                </a:lnTo>
                <a:lnTo>
                  <a:pt x="138242" y="15377"/>
                </a:lnTo>
                <a:lnTo>
                  <a:pt x="132117" y="13109"/>
                </a:lnTo>
                <a:lnTo>
                  <a:pt x="126128" y="11597"/>
                </a:lnTo>
                <a:lnTo>
                  <a:pt x="120230" y="10589"/>
                </a:lnTo>
                <a:lnTo>
                  <a:pt x="114393" y="9917"/>
                </a:lnTo>
                <a:lnTo>
                  <a:pt x="108597" y="10421"/>
                </a:lnTo>
                <a:lnTo>
                  <a:pt x="102828" y="11710"/>
                </a:lnTo>
                <a:lnTo>
                  <a:pt x="97077" y="13522"/>
                </a:lnTo>
                <a:lnTo>
                  <a:pt x="92290" y="14730"/>
                </a:lnTo>
                <a:lnTo>
                  <a:pt x="88147" y="15535"/>
                </a:lnTo>
                <a:lnTo>
                  <a:pt x="84432" y="16071"/>
                </a:lnTo>
                <a:lnTo>
                  <a:pt x="77765" y="16668"/>
                </a:lnTo>
                <a:lnTo>
                  <a:pt x="68430" y="1714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5"/>
          <p:cNvSpPr/>
          <p:nvPr/>
        </p:nvSpPr>
        <p:spPr>
          <a:xfrm>
            <a:off x="602932" y="2228968"/>
            <a:ext cx="257176" cy="394218"/>
          </a:xfrm>
          <a:custGeom>
            <a:avLst/>
            <a:gdLst/>
            <a:ahLst/>
            <a:cxnLst/>
            <a:rect l="0" t="0" r="0" b="0"/>
            <a:pathLst>
              <a:path w="257176" h="394218">
                <a:moveTo>
                  <a:pt x="0" y="394217"/>
                </a:moveTo>
                <a:lnTo>
                  <a:pt x="4551" y="394217"/>
                </a:lnTo>
                <a:lnTo>
                  <a:pt x="5891" y="393264"/>
                </a:lnTo>
                <a:lnTo>
                  <a:pt x="6785" y="391677"/>
                </a:lnTo>
                <a:lnTo>
                  <a:pt x="8219" y="386836"/>
                </a:lnTo>
                <a:lnTo>
                  <a:pt x="8468" y="381446"/>
                </a:lnTo>
                <a:lnTo>
                  <a:pt x="9455" y="379988"/>
                </a:lnTo>
                <a:lnTo>
                  <a:pt x="11066" y="379016"/>
                </a:lnTo>
                <a:lnTo>
                  <a:pt x="13092" y="378368"/>
                </a:lnTo>
                <a:lnTo>
                  <a:pt x="14443" y="376983"/>
                </a:lnTo>
                <a:lnTo>
                  <a:pt x="15344" y="375108"/>
                </a:lnTo>
                <a:lnTo>
                  <a:pt x="15944" y="372905"/>
                </a:lnTo>
                <a:lnTo>
                  <a:pt x="19151" y="367917"/>
                </a:lnTo>
                <a:lnTo>
                  <a:pt x="21340" y="365254"/>
                </a:lnTo>
                <a:lnTo>
                  <a:pt x="22799" y="361573"/>
                </a:lnTo>
                <a:lnTo>
                  <a:pt x="24420" y="352403"/>
                </a:lnTo>
                <a:lnTo>
                  <a:pt x="25333" y="341082"/>
                </a:lnTo>
                <a:lnTo>
                  <a:pt x="26414" y="337838"/>
                </a:lnTo>
                <a:lnTo>
                  <a:pt x="30154" y="331695"/>
                </a:lnTo>
                <a:lnTo>
                  <a:pt x="32452" y="323249"/>
                </a:lnTo>
                <a:lnTo>
                  <a:pt x="33473" y="313145"/>
                </a:lnTo>
                <a:lnTo>
                  <a:pt x="33927" y="302305"/>
                </a:lnTo>
                <a:lnTo>
                  <a:pt x="36669" y="291137"/>
                </a:lnTo>
                <a:lnTo>
                  <a:pt x="40110" y="280776"/>
                </a:lnTo>
                <a:lnTo>
                  <a:pt x="41639" y="272996"/>
                </a:lnTo>
                <a:lnTo>
                  <a:pt x="42319" y="261283"/>
                </a:lnTo>
                <a:lnTo>
                  <a:pt x="42500" y="254159"/>
                </a:lnTo>
                <a:lnTo>
                  <a:pt x="43573" y="247505"/>
                </a:lnTo>
                <a:lnTo>
                  <a:pt x="45241" y="241164"/>
                </a:lnTo>
                <a:lnTo>
                  <a:pt x="49635" y="229038"/>
                </a:lnTo>
                <a:lnTo>
                  <a:pt x="54762" y="217299"/>
                </a:lnTo>
                <a:lnTo>
                  <a:pt x="60216" y="205731"/>
                </a:lnTo>
                <a:lnTo>
                  <a:pt x="64863" y="194240"/>
                </a:lnTo>
                <a:lnTo>
                  <a:pt x="66928" y="182783"/>
                </a:lnTo>
                <a:lnTo>
                  <a:pt x="70386" y="171341"/>
                </a:lnTo>
                <a:lnTo>
                  <a:pt x="74145" y="159906"/>
                </a:lnTo>
                <a:lnTo>
                  <a:pt x="75816" y="148473"/>
                </a:lnTo>
                <a:lnTo>
                  <a:pt x="77214" y="141806"/>
                </a:lnTo>
                <a:lnTo>
                  <a:pt x="79098" y="134503"/>
                </a:lnTo>
                <a:lnTo>
                  <a:pt x="81307" y="126776"/>
                </a:lnTo>
                <a:lnTo>
                  <a:pt x="83732" y="119721"/>
                </a:lnTo>
                <a:lnTo>
                  <a:pt x="86301" y="113112"/>
                </a:lnTo>
                <a:lnTo>
                  <a:pt x="88967" y="106801"/>
                </a:lnTo>
                <a:lnTo>
                  <a:pt x="91928" y="94709"/>
                </a:lnTo>
                <a:lnTo>
                  <a:pt x="93244" y="83937"/>
                </a:lnTo>
                <a:lnTo>
                  <a:pt x="93830" y="75975"/>
                </a:lnTo>
                <a:lnTo>
                  <a:pt x="94089" y="66721"/>
                </a:lnTo>
                <a:lnTo>
                  <a:pt x="94285" y="35736"/>
                </a:lnTo>
                <a:lnTo>
                  <a:pt x="95242" y="31404"/>
                </a:lnTo>
                <a:lnTo>
                  <a:pt x="100186" y="20757"/>
                </a:lnTo>
                <a:lnTo>
                  <a:pt x="102516" y="10263"/>
                </a:lnTo>
                <a:lnTo>
                  <a:pt x="102839" y="1232"/>
                </a:lnTo>
                <a:lnTo>
                  <a:pt x="103802" y="782"/>
                </a:lnTo>
                <a:lnTo>
                  <a:pt x="110248" y="0"/>
                </a:lnTo>
                <a:lnTo>
                  <a:pt x="109694" y="913"/>
                </a:lnTo>
                <a:lnTo>
                  <a:pt x="103957" y="7273"/>
                </a:lnTo>
                <a:lnTo>
                  <a:pt x="103353" y="10469"/>
                </a:lnTo>
                <a:lnTo>
                  <a:pt x="102965" y="20282"/>
                </a:lnTo>
                <a:lnTo>
                  <a:pt x="103886" y="23007"/>
                </a:lnTo>
                <a:lnTo>
                  <a:pt x="108780" y="31393"/>
                </a:lnTo>
                <a:lnTo>
                  <a:pt x="111606" y="40863"/>
                </a:lnTo>
                <a:lnTo>
                  <a:pt x="115643" y="50163"/>
                </a:lnTo>
                <a:lnTo>
                  <a:pt x="118072" y="60646"/>
                </a:lnTo>
                <a:lnTo>
                  <a:pt x="119151" y="71656"/>
                </a:lnTo>
                <a:lnTo>
                  <a:pt x="119631" y="82899"/>
                </a:lnTo>
                <a:lnTo>
                  <a:pt x="122384" y="94246"/>
                </a:lnTo>
                <a:lnTo>
                  <a:pt x="125831" y="105639"/>
                </a:lnTo>
                <a:lnTo>
                  <a:pt x="127362" y="117052"/>
                </a:lnTo>
                <a:lnTo>
                  <a:pt x="128043" y="128475"/>
                </a:lnTo>
                <a:lnTo>
                  <a:pt x="128224" y="134188"/>
                </a:lnTo>
                <a:lnTo>
                  <a:pt x="130966" y="145616"/>
                </a:lnTo>
                <a:lnTo>
                  <a:pt x="134407" y="157045"/>
                </a:lnTo>
                <a:lnTo>
                  <a:pt x="135936" y="168475"/>
                </a:lnTo>
                <a:lnTo>
                  <a:pt x="139156" y="179904"/>
                </a:lnTo>
                <a:lnTo>
                  <a:pt x="143762" y="190382"/>
                </a:lnTo>
                <a:lnTo>
                  <a:pt x="151710" y="202588"/>
                </a:lnTo>
                <a:lnTo>
                  <a:pt x="157279" y="212528"/>
                </a:lnTo>
                <a:lnTo>
                  <a:pt x="160389" y="223296"/>
                </a:lnTo>
                <a:lnTo>
                  <a:pt x="162724" y="234432"/>
                </a:lnTo>
                <a:lnTo>
                  <a:pt x="166937" y="245731"/>
                </a:lnTo>
                <a:lnTo>
                  <a:pt x="171984" y="254563"/>
                </a:lnTo>
                <a:lnTo>
                  <a:pt x="177402" y="261663"/>
                </a:lnTo>
                <a:lnTo>
                  <a:pt x="182985" y="267994"/>
                </a:lnTo>
                <a:lnTo>
                  <a:pt x="188642" y="276523"/>
                </a:lnTo>
                <a:lnTo>
                  <a:pt x="193378" y="285711"/>
                </a:lnTo>
                <a:lnTo>
                  <a:pt x="196997" y="296238"/>
                </a:lnTo>
                <a:lnTo>
                  <a:pt x="203679" y="305390"/>
                </a:lnTo>
                <a:lnTo>
                  <a:pt x="211691" y="314134"/>
                </a:lnTo>
                <a:lnTo>
                  <a:pt x="217275" y="319889"/>
                </a:lnTo>
                <a:lnTo>
                  <a:pt x="221050" y="321805"/>
                </a:lnTo>
                <a:lnTo>
                  <a:pt x="225472" y="323083"/>
                </a:lnTo>
                <a:lnTo>
                  <a:pt x="230324" y="323934"/>
                </a:lnTo>
                <a:lnTo>
                  <a:pt x="238256" y="327420"/>
                </a:lnTo>
                <a:lnTo>
                  <a:pt x="244957" y="331192"/>
                </a:lnTo>
                <a:lnTo>
                  <a:pt x="251110" y="332868"/>
                </a:lnTo>
                <a:lnTo>
                  <a:pt x="253131" y="334267"/>
                </a:lnTo>
                <a:lnTo>
                  <a:pt x="254479" y="336153"/>
                </a:lnTo>
                <a:lnTo>
                  <a:pt x="257175" y="34278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6"/>
          <p:cNvSpPr/>
          <p:nvPr/>
        </p:nvSpPr>
        <p:spPr>
          <a:xfrm>
            <a:off x="637222" y="2451735"/>
            <a:ext cx="205741" cy="51436"/>
          </a:xfrm>
          <a:custGeom>
            <a:avLst/>
            <a:gdLst/>
            <a:ahLst/>
            <a:cxnLst/>
            <a:rect l="0" t="0" r="0" b="0"/>
            <a:pathLst>
              <a:path w="205741" h="51436">
                <a:moveTo>
                  <a:pt x="0" y="51435"/>
                </a:moveTo>
                <a:lnTo>
                  <a:pt x="12770" y="51435"/>
                </a:lnTo>
                <a:lnTo>
                  <a:pt x="16133" y="50482"/>
                </a:lnTo>
                <a:lnTo>
                  <a:pt x="20281" y="48895"/>
                </a:lnTo>
                <a:lnTo>
                  <a:pt x="24950" y="46884"/>
                </a:lnTo>
                <a:lnTo>
                  <a:pt x="29968" y="45543"/>
                </a:lnTo>
                <a:lnTo>
                  <a:pt x="35219" y="44649"/>
                </a:lnTo>
                <a:lnTo>
                  <a:pt x="40624" y="44054"/>
                </a:lnTo>
                <a:lnTo>
                  <a:pt x="46133" y="42704"/>
                </a:lnTo>
                <a:lnTo>
                  <a:pt x="51710" y="40852"/>
                </a:lnTo>
                <a:lnTo>
                  <a:pt x="57333" y="38664"/>
                </a:lnTo>
                <a:lnTo>
                  <a:pt x="62987" y="37206"/>
                </a:lnTo>
                <a:lnTo>
                  <a:pt x="68662" y="36234"/>
                </a:lnTo>
                <a:lnTo>
                  <a:pt x="74349" y="35586"/>
                </a:lnTo>
                <a:lnTo>
                  <a:pt x="80046" y="34201"/>
                </a:lnTo>
                <a:lnTo>
                  <a:pt x="85749" y="32326"/>
                </a:lnTo>
                <a:lnTo>
                  <a:pt x="91456" y="30123"/>
                </a:lnTo>
                <a:lnTo>
                  <a:pt x="97166" y="28654"/>
                </a:lnTo>
                <a:lnTo>
                  <a:pt x="102877" y="27675"/>
                </a:lnTo>
                <a:lnTo>
                  <a:pt x="108590" y="27023"/>
                </a:lnTo>
                <a:lnTo>
                  <a:pt x="114303" y="25635"/>
                </a:lnTo>
                <a:lnTo>
                  <a:pt x="120017" y="23757"/>
                </a:lnTo>
                <a:lnTo>
                  <a:pt x="125731" y="21553"/>
                </a:lnTo>
                <a:lnTo>
                  <a:pt x="131446" y="20084"/>
                </a:lnTo>
                <a:lnTo>
                  <a:pt x="137161" y="19104"/>
                </a:lnTo>
                <a:lnTo>
                  <a:pt x="142875" y="18451"/>
                </a:lnTo>
                <a:lnTo>
                  <a:pt x="148590" y="17063"/>
                </a:lnTo>
                <a:lnTo>
                  <a:pt x="154305" y="15185"/>
                </a:lnTo>
                <a:lnTo>
                  <a:pt x="160020" y="12981"/>
                </a:lnTo>
                <a:lnTo>
                  <a:pt x="165735" y="11511"/>
                </a:lnTo>
                <a:lnTo>
                  <a:pt x="171450" y="10531"/>
                </a:lnTo>
                <a:lnTo>
                  <a:pt x="177165" y="9878"/>
                </a:lnTo>
                <a:lnTo>
                  <a:pt x="182880" y="8490"/>
                </a:lnTo>
                <a:lnTo>
                  <a:pt x="188595" y="6613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7"/>
          <p:cNvSpPr/>
          <p:nvPr/>
        </p:nvSpPr>
        <p:spPr>
          <a:xfrm>
            <a:off x="962977" y="2400300"/>
            <a:ext cx="162878" cy="25718"/>
          </a:xfrm>
          <a:custGeom>
            <a:avLst/>
            <a:gdLst/>
            <a:ahLst/>
            <a:cxnLst/>
            <a:rect l="0" t="0" r="0" b="0"/>
            <a:pathLst>
              <a:path w="162878" h="25718">
                <a:moveTo>
                  <a:pt x="0" y="25717"/>
                </a:moveTo>
                <a:lnTo>
                  <a:pt x="7381" y="25717"/>
                </a:lnTo>
                <a:lnTo>
                  <a:pt x="7778" y="24764"/>
                </a:lnTo>
                <a:lnTo>
                  <a:pt x="8043" y="23177"/>
                </a:lnTo>
                <a:lnTo>
                  <a:pt x="8219" y="21166"/>
                </a:lnTo>
                <a:lnTo>
                  <a:pt x="9290" y="19826"/>
                </a:lnTo>
                <a:lnTo>
                  <a:pt x="10956" y="18932"/>
                </a:lnTo>
                <a:lnTo>
                  <a:pt x="13019" y="18336"/>
                </a:lnTo>
                <a:lnTo>
                  <a:pt x="16299" y="17939"/>
                </a:lnTo>
                <a:lnTo>
                  <a:pt x="20391" y="17674"/>
                </a:lnTo>
                <a:lnTo>
                  <a:pt x="25024" y="17497"/>
                </a:lnTo>
                <a:lnTo>
                  <a:pt x="40646" y="17249"/>
                </a:lnTo>
                <a:lnTo>
                  <a:pt x="45195" y="16262"/>
                </a:lnTo>
                <a:lnTo>
                  <a:pt x="49180" y="14651"/>
                </a:lnTo>
                <a:lnTo>
                  <a:pt x="52789" y="12625"/>
                </a:lnTo>
                <a:lnTo>
                  <a:pt x="57100" y="11274"/>
                </a:lnTo>
                <a:lnTo>
                  <a:pt x="61879" y="10373"/>
                </a:lnTo>
                <a:lnTo>
                  <a:pt x="66970" y="9773"/>
                </a:lnTo>
                <a:lnTo>
                  <a:pt x="72269" y="9373"/>
                </a:lnTo>
                <a:lnTo>
                  <a:pt x="77707" y="9106"/>
                </a:lnTo>
                <a:lnTo>
                  <a:pt x="83237" y="8928"/>
                </a:lnTo>
                <a:lnTo>
                  <a:pt x="87876" y="7857"/>
                </a:lnTo>
                <a:lnTo>
                  <a:pt x="91922" y="6190"/>
                </a:lnTo>
                <a:lnTo>
                  <a:pt x="95571" y="4126"/>
                </a:lnTo>
                <a:lnTo>
                  <a:pt x="99909" y="2751"/>
                </a:lnTo>
                <a:lnTo>
                  <a:pt x="104706" y="1834"/>
                </a:lnTo>
                <a:lnTo>
                  <a:pt x="109809" y="1222"/>
                </a:lnTo>
                <a:lnTo>
                  <a:pt x="115116" y="815"/>
                </a:lnTo>
                <a:lnTo>
                  <a:pt x="120559" y="543"/>
                </a:lnTo>
                <a:lnTo>
                  <a:pt x="134781" y="161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8"/>
          <p:cNvSpPr/>
          <p:nvPr/>
        </p:nvSpPr>
        <p:spPr>
          <a:xfrm>
            <a:off x="971902" y="2460307"/>
            <a:ext cx="153953" cy="25719"/>
          </a:xfrm>
          <a:custGeom>
            <a:avLst/>
            <a:gdLst/>
            <a:ahLst/>
            <a:cxnLst/>
            <a:rect l="0" t="0" r="0" b="0"/>
            <a:pathLst>
              <a:path w="153953" h="25719">
                <a:moveTo>
                  <a:pt x="8220" y="25718"/>
                </a:moveTo>
                <a:lnTo>
                  <a:pt x="0" y="25718"/>
                </a:lnTo>
                <a:lnTo>
                  <a:pt x="27189" y="25718"/>
                </a:lnTo>
                <a:lnTo>
                  <a:pt x="30391" y="24765"/>
                </a:lnTo>
                <a:lnTo>
                  <a:pt x="33478" y="23178"/>
                </a:lnTo>
                <a:lnTo>
                  <a:pt x="36489" y="21167"/>
                </a:lnTo>
                <a:lnTo>
                  <a:pt x="40401" y="19826"/>
                </a:lnTo>
                <a:lnTo>
                  <a:pt x="44914" y="18932"/>
                </a:lnTo>
                <a:lnTo>
                  <a:pt x="49828" y="18337"/>
                </a:lnTo>
                <a:lnTo>
                  <a:pt x="55008" y="16987"/>
                </a:lnTo>
                <a:lnTo>
                  <a:pt x="60367" y="15135"/>
                </a:lnTo>
                <a:lnTo>
                  <a:pt x="65845" y="12947"/>
                </a:lnTo>
                <a:lnTo>
                  <a:pt x="71402" y="11489"/>
                </a:lnTo>
                <a:lnTo>
                  <a:pt x="77011" y="10517"/>
                </a:lnTo>
                <a:lnTo>
                  <a:pt x="82656" y="9869"/>
                </a:lnTo>
                <a:lnTo>
                  <a:pt x="88324" y="9437"/>
                </a:lnTo>
                <a:lnTo>
                  <a:pt x="94008" y="9149"/>
                </a:lnTo>
                <a:lnTo>
                  <a:pt x="99702" y="8957"/>
                </a:lnTo>
                <a:lnTo>
                  <a:pt x="104450" y="7876"/>
                </a:lnTo>
                <a:lnTo>
                  <a:pt x="108568" y="6203"/>
                </a:lnTo>
                <a:lnTo>
                  <a:pt x="112266" y="4135"/>
                </a:lnTo>
                <a:lnTo>
                  <a:pt x="115684" y="2757"/>
                </a:lnTo>
                <a:lnTo>
                  <a:pt x="118915" y="1838"/>
                </a:lnTo>
                <a:lnTo>
                  <a:pt x="122022" y="1225"/>
                </a:lnTo>
                <a:lnTo>
                  <a:pt x="125045" y="817"/>
                </a:lnTo>
                <a:lnTo>
                  <a:pt x="128014" y="545"/>
                </a:lnTo>
                <a:lnTo>
                  <a:pt x="130945" y="363"/>
                </a:lnTo>
                <a:lnTo>
                  <a:pt x="136742" y="162"/>
                </a:lnTo>
                <a:lnTo>
                  <a:pt x="153952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9"/>
          <p:cNvSpPr/>
          <p:nvPr/>
        </p:nvSpPr>
        <p:spPr>
          <a:xfrm>
            <a:off x="1365884" y="2331720"/>
            <a:ext cx="51436" cy="205741"/>
          </a:xfrm>
          <a:custGeom>
            <a:avLst/>
            <a:gdLst/>
            <a:ahLst/>
            <a:cxnLst/>
            <a:rect l="0" t="0" r="0" b="0"/>
            <a:pathLst>
              <a:path w="51436" h="205741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2" y="14622"/>
                </a:lnTo>
                <a:lnTo>
                  <a:pt x="7381" y="20151"/>
                </a:lnTo>
                <a:lnTo>
                  <a:pt x="8043" y="25783"/>
                </a:lnTo>
                <a:lnTo>
                  <a:pt x="8338" y="31462"/>
                </a:lnTo>
                <a:lnTo>
                  <a:pt x="8468" y="37160"/>
                </a:lnTo>
                <a:lnTo>
                  <a:pt x="9456" y="40966"/>
                </a:lnTo>
                <a:lnTo>
                  <a:pt x="11066" y="45408"/>
                </a:lnTo>
                <a:lnTo>
                  <a:pt x="13093" y="50274"/>
                </a:lnTo>
                <a:lnTo>
                  <a:pt x="14444" y="54471"/>
                </a:lnTo>
                <a:lnTo>
                  <a:pt x="15344" y="58222"/>
                </a:lnTo>
                <a:lnTo>
                  <a:pt x="15945" y="61674"/>
                </a:lnTo>
                <a:lnTo>
                  <a:pt x="16345" y="65881"/>
                </a:lnTo>
                <a:lnTo>
                  <a:pt x="16612" y="70591"/>
                </a:lnTo>
                <a:lnTo>
                  <a:pt x="16908" y="79951"/>
                </a:lnTo>
                <a:lnTo>
                  <a:pt x="17040" y="87286"/>
                </a:lnTo>
                <a:lnTo>
                  <a:pt x="18028" y="91528"/>
                </a:lnTo>
                <a:lnTo>
                  <a:pt x="19639" y="96261"/>
                </a:lnTo>
                <a:lnTo>
                  <a:pt x="21665" y="101321"/>
                </a:lnTo>
                <a:lnTo>
                  <a:pt x="23016" y="105647"/>
                </a:lnTo>
                <a:lnTo>
                  <a:pt x="23917" y="109484"/>
                </a:lnTo>
                <a:lnTo>
                  <a:pt x="24517" y="112994"/>
                </a:lnTo>
                <a:lnTo>
                  <a:pt x="25870" y="117239"/>
                </a:lnTo>
                <a:lnTo>
                  <a:pt x="27724" y="121974"/>
                </a:lnTo>
                <a:lnTo>
                  <a:pt x="29913" y="127036"/>
                </a:lnTo>
                <a:lnTo>
                  <a:pt x="31372" y="131363"/>
                </a:lnTo>
                <a:lnTo>
                  <a:pt x="32345" y="135200"/>
                </a:lnTo>
                <a:lnTo>
                  <a:pt x="32993" y="138711"/>
                </a:lnTo>
                <a:lnTo>
                  <a:pt x="33426" y="142956"/>
                </a:lnTo>
                <a:lnTo>
                  <a:pt x="33714" y="147692"/>
                </a:lnTo>
                <a:lnTo>
                  <a:pt x="33906" y="152753"/>
                </a:lnTo>
                <a:lnTo>
                  <a:pt x="34987" y="156128"/>
                </a:lnTo>
                <a:lnTo>
                  <a:pt x="36660" y="158378"/>
                </a:lnTo>
                <a:lnTo>
                  <a:pt x="38727" y="159877"/>
                </a:lnTo>
                <a:lnTo>
                  <a:pt x="40106" y="162782"/>
                </a:lnTo>
                <a:lnTo>
                  <a:pt x="41025" y="166624"/>
                </a:lnTo>
                <a:lnTo>
                  <a:pt x="42500" y="177376"/>
                </a:lnTo>
                <a:lnTo>
                  <a:pt x="42755" y="183789"/>
                </a:lnTo>
                <a:lnTo>
                  <a:pt x="42862" y="201576"/>
                </a:lnTo>
                <a:lnTo>
                  <a:pt x="43815" y="202964"/>
                </a:lnTo>
                <a:lnTo>
                  <a:pt x="45403" y="203889"/>
                </a:lnTo>
                <a:lnTo>
                  <a:pt x="51435" y="20574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0"/>
          <p:cNvSpPr/>
          <p:nvPr/>
        </p:nvSpPr>
        <p:spPr>
          <a:xfrm>
            <a:off x="1434464" y="2314575"/>
            <a:ext cx="60009" cy="197168"/>
          </a:xfrm>
          <a:custGeom>
            <a:avLst/>
            <a:gdLst/>
            <a:ahLst/>
            <a:cxnLst/>
            <a:rect l="0" t="0" r="0" b="0"/>
            <a:pathLst>
              <a:path w="60009" h="197168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1"/>
                </a:lnTo>
                <a:lnTo>
                  <a:pt x="8220" y="15600"/>
                </a:lnTo>
                <a:lnTo>
                  <a:pt x="9290" y="17067"/>
                </a:lnTo>
                <a:lnTo>
                  <a:pt x="10956" y="18998"/>
                </a:lnTo>
                <a:lnTo>
                  <a:pt x="13019" y="21238"/>
                </a:lnTo>
                <a:lnTo>
                  <a:pt x="14395" y="23683"/>
                </a:lnTo>
                <a:lnTo>
                  <a:pt x="15923" y="28941"/>
                </a:lnTo>
                <a:lnTo>
                  <a:pt x="16330" y="32629"/>
                </a:lnTo>
                <a:lnTo>
                  <a:pt x="16602" y="36992"/>
                </a:lnTo>
                <a:lnTo>
                  <a:pt x="16783" y="41806"/>
                </a:lnTo>
                <a:lnTo>
                  <a:pt x="17856" y="45968"/>
                </a:lnTo>
                <a:lnTo>
                  <a:pt x="19525" y="49695"/>
                </a:lnTo>
                <a:lnTo>
                  <a:pt x="21589" y="53133"/>
                </a:lnTo>
                <a:lnTo>
                  <a:pt x="22965" y="56377"/>
                </a:lnTo>
                <a:lnTo>
                  <a:pt x="24495" y="62521"/>
                </a:lnTo>
                <a:lnTo>
                  <a:pt x="24902" y="66446"/>
                </a:lnTo>
                <a:lnTo>
                  <a:pt x="25174" y="70967"/>
                </a:lnTo>
                <a:lnTo>
                  <a:pt x="25476" y="80118"/>
                </a:lnTo>
                <a:lnTo>
                  <a:pt x="25646" y="91578"/>
                </a:lnTo>
                <a:lnTo>
                  <a:pt x="25708" y="113001"/>
                </a:lnTo>
                <a:lnTo>
                  <a:pt x="26664" y="117244"/>
                </a:lnTo>
                <a:lnTo>
                  <a:pt x="28254" y="121977"/>
                </a:lnTo>
                <a:lnTo>
                  <a:pt x="30266" y="127038"/>
                </a:lnTo>
                <a:lnTo>
                  <a:pt x="32560" y="131364"/>
                </a:lnTo>
                <a:lnTo>
                  <a:pt x="35042" y="135201"/>
                </a:lnTo>
                <a:lnTo>
                  <a:pt x="37649" y="138711"/>
                </a:lnTo>
                <a:lnTo>
                  <a:pt x="39387" y="142004"/>
                </a:lnTo>
                <a:lnTo>
                  <a:pt x="40546" y="145152"/>
                </a:lnTo>
                <a:lnTo>
                  <a:pt x="41833" y="151189"/>
                </a:lnTo>
                <a:lnTo>
                  <a:pt x="42405" y="157047"/>
                </a:lnTo>
                <a:lnTo>
                  <a:pt x="43510" y="159943"/>
                </a:lnTo>
                <a:lnTo>
                  <a:pt x="45199" y="162826"/>
                </a:lnTo>
                <a:lnTo>
                  <a:pt x="47278" y="165701"/>
                </a:lnTo>
                <a:lnTo>
                  <a:pt x="48664" y="168569"/>
                </a:lnTo>
                <a:lnTo>
                  <a:pt x="50204" y="174297"/>
                </a:lnTo>
                <a:lnTo>
                  <a:pt x="51192" y="179844"/>
                </a:lnTo>
                <a:lnTo>
                  <a:pt x="51364" y="185578"/>
                </a:lnTo>
                <a:lnTo>
                  <a:pt x="51421" y="190539"/>
                </a:lnTo>
                <a:lnTo>
                  <a:pt x="51435" y="197052"/>
                </a:lnTo>
                <a:lnTo>
                  <a:pt x="52388" y="197090"/>
                </a:lnTo>
                <a:lnTo>
                  <a:pt x="60008" y="19716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1"/>
          <p:cNvSpPr/>
          <p:nvPr/>
        </p:nvSpPr>
        <p:spPr>
          <a:xfrm>
            <a:off x="1280159" y="2314575"/>
            <a:ext cx="240031" cy="94298"/>
          </a:xfrm>
          <a:custGeom>
            <a:avLst/>
            <a:gdLst/>
            <a:ahLst/>
            <a:cxnLst/>
            <a:rect l="0" t="0" r="0" b="0"/>
            <a:pathLst>
              <a:path w="240031" h="94298">
                <a:moveTo>
                  <a:pt x="0" y="94297"/>
                </a:moveTo>
                <a:lnTo>
                  <a:pt x="0" y="89746"/>
                </a:lnTo>
                <a:lnTo>
                  <a:pt x="953" y="88406"/>
                </a:lnTo>
                <a:lnTo>
                  <a:pt x="2540" y="87512"/>
                </a:lnTo>
                <a:lnTo>
                  <a:pt x="4551" y="86916"/>
                </a:lnTo>
                <a:lnTo>
                  <a:pt x="6844" y="85567"/>
                </a:lnTo>
                <a:lnTo>
                  <a:pt x="9326" y="83714"/>
                </a:lnTo>
                <a:lnTo>
                  <a:pt x="11932" y="81527"/>
                </a:lnTo>
                <a:lnTo>
                  <a:pt x="13670" y="79116"/>
                </a:lnTo>
                <a:lnTo>
                  <a:pt x="14829" y="76556"/>
                </a:lnTo>
                <a:lnTo>
                  <a:pt x="15601" y="73898"/>
                </a:lnTo>
                <a:lnTo>
                  <a:pt x="17068" y="71172"/>
                </a:lnTo>
                <a:lnTo>
                  <a:pt x="18999" y="68403"/>
                </a:lnTo>
                <a:lnTo>
                  <a:pt x="21239" y="65604"/>
                </a:lnTo>
                <a:lnTo>
                  <a:pt x="22732" y="62786"/>
                </a:lnTo>
                <a:lnTo>
                  <a:pt x="23727" y="59955"/>
                </a:lnTo>
                <a:lnTo>
                  <a:pt x="24391" y="57115"/>
                </a:lnTo>
                <a:lnTo>
                  <a:pt x="25786" y="54269"/>
                </a:lnTo>
                <a:lnTo>
                  <a:pt x="27668" y="51419"/>
                </a:lnTo>
                <a:lnTo>
                  <a:pt x="29875" y="48567"/>
                </a:lnTo>
                <a:lnTo>
                  <a:pt x="32300" y="45713"/>
                </a:lnTo>
                <a:lnTo>
                  <a:pt x="34868" y="42857"/>
                </a:lnTo>
                <a:lnTo>
                  <a:pt x="37533" y="40002"/>
                </a:lnTo>
                <a:lnTo>
                  <a:pt x="41215" y="37145"/>
                </a:lnTo>
                <a:lnTo>
                  <a:pt x="45574" y="34288"/>
                </a:lnTo>
                <a:lnTo>
                  <a:pt x="50385" y="31431"/>
                </a:lnTo>
                <a:lnTo>
                  <a:pt x="54545" y="28574"/>
                </a:lnTo>
                <a:lnTo>
                  <a:pt x="58271" y="25717"/>
                </a:lnTo>
                <a:lnTo>
                  <a:pt x="61708" y="22859"/>
                </a:lnTo>
                <a:lnTo>
                  <a:pt x="65904" y="20954"/>
                </a:lnTo>
                <a:lnTo>
                  <a:pt x="70606" y="19685"/>
                </a:lnTo>
                <a:lnTo>
                  <a:pt x="75646" y="18838"/>
                </a:lnTo>
                <a:lnTo>
                  <a:pt x="79958" y="17321"/>
                </a:lnTo>
                <a:lnTo>
                  <a:pt x="83786" y="15357"/>
                </a:lnTo>
                <a:lnTo>
                  <a:pt x="87290" y="13096"/>
                </a:lnTo>
                <a:lnTo>
                  <a:pt x="90578" y="10635"/>
                </a:lnTo>
                <a:lnTo>
                  <a:pt x="93723" y="8043"/>
                </a:lnTo>
                <a:lnTo>
                  <a:pt x="96772" y="5362"/>
                </a:lnTo>
                <a:lnTo>
                  <a:pt x="99758" y="3574"/>
                </a:lnTo>
                <a:lnTo>
                  <a:pt x="105614" y="1588"/>
                </a:lnTo>
                <a:lnTo>
                  <a:pt x="109462" y="1059"/>
                </a:lnTo>
                <a:lnTo>
                  <a:pt x="113932" y="706"/>
                </a:lnTo>
                <a:lnTo>
                  <a:pt x="123027" y="313"/>
                </a:lnTo>
                <a:lnTo>
                  <a:pt x="130244" y="139"/>
                </a:lnTo>
                <a:lnTo>
                  <a:pt x="208130" y="0"/>
                </a:lnTo>
                <a:lnTo>
                  <a:pt x="212096" y="952"/>
                </a:lnTo>
                <a:lnTo>
                  <a:pt x="216645" y="2539"/>
                </a:lnTo>
                <a:lnTo>
                  <a:pt x="228532" y="7380"/>
                </a:lnTo>
                <a:lnTo>
                  <a:pt x="232697" y="8043"/>
                </a:lnTo>
                <a:lnTo>
                  <a:pt x="240030" y="85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2"/>
          <p:cNvSpPr/>
          <p:nvPr/>
        </p:nvSpPr>
        <p:spPr>
          <a:xfrm>
            <a:off x="1640312" y="2400300"/>
            <a:ext cx="25611" cy="25718"/>
          </a:xfrm>
          <a:custGeom>
            <a:avLst/>
            <a:gdLst/>
            <a:ahLst/>
            <a:cxnLst/>
            <a:rect l="0" t="0" r="0" b="0"/>
            <a:pathLst>
              <a:path w="25611" h="25718">
                <a:moveTo>
                  <a:pt x="17038" y="0"/>
                </a:moveTo>
                <a:lnTo>
                  <a:pt x="25257" y="8219"/>
                </a:lnTo>
                <a:lnTo>
                  <a:pt x="25375" y="9289"/>
                </a:lnTo>
                <a:lnTo>
                  <a:pt x="25453" y="10955"/>
                </a:lnTo>
                <a:lnTo>
                  <a:pt x="25579" y="15922"/>
                </a:lnTo>
                <a:lnTo>
                  <a:pt x="25607" y="24418"/>
                </a:lnTo>
                <a:lnTo>
                  <a:pt x="24656" y="24851"/>
                </a:lnTo>
                <a:lnTo>
                  <a:pt x="23069" y="25140"/>
                </a:lnTo>
                <a:lnTo>
                  <a:pt x="18229" y="25603"/>
                </a:lnTo>
                <a:lnTo>
                  <a:pt x="16879" y="25641"/>
                </a:lnTo>
                <a:lnTo>
                  <a:pt x="437" y="25717"/>
                </a:lnTo>
                <a:lnTo>
                  <a:pt x="0" y="25717"/>
                </a:lnTo>
                <a:lnTo>
                  <a:pt x="2480" y="23177"/>
                </a:lnTo>
                <a:lnTo>
                  <a:pt x="4475" y="21166"/>
                </a:lnTo>
                <a:lnTo>
                  <a:pt x="6758" y="19826"/>
                </a:lnTo>
                <a:lnTo>
                  <a:pt x="9232" y="18932"/>
                </a:lnTo>
                <a:lnTo>
                  <a:pt x="16902" y="17176"/>
                </a:lnTo>
                <a:lnTo>
                  <a:pt x="25610" y="1714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3"/>
          <p:cNvSpPr/>
          <p:nvPr/>
        </p:nvSpPr>
        <p:spPr>
          <a:xfrm>
            <a:off x="1828800" y="2237422"/>
            <a:ext cx="25718" cy="265749"/>
          </a:xfrm>
          <a:custGeom>
            <a:avLst/>
            <a:gdLst/>
            <a:ahLst/>
            <a:cxnLst/>
            <a:rect l="0" t="0" r="0" b="0"/>
            <a:pathLst>
              <a:path w="25718" h="265749">
                <a:moveTo>
                  <a:pt x="8572" y="0"/>
                </a:moveTo>
                <a:lnTo>
                  <a:pt x="9" y="0"/>
                </a:lnTo>
                <a:lnTo>
                  <a:pt x="0" y="36074"/>
                </a:lnTo>
                <a:lnTo>
                  <a:pt x="952" y="39289"/>
                </a:lnTo>
                <a:lnTo>
                  <a:pt x="2539" y="42385"/>
                </a:lnTo>
                <a:lnTo>
                  <a:pt x="4550" y="45402"/>
                </a:lnTo>
                <a:lnTo>
                  <a:pt x="5891" y="49318"/>
                </a:lnTo>
                <a:lnTo>
                  <a:pt x="6785" y="53834"/>
                </a:lnTo>
                <a:lnTo>
                  <a:pt x="7380" y="58749"/>
                </a:lnTo>
                <a:lnTo>
                  <a:pt x="7778" y="63931"/>
                </a:lnTo>
                <a:lnTo>
                  <a:pt x="8042" y="69291"/>
                </a:lnTo>
                <a:lnTo>
                  <a:pt x="8337" y="80326"/>
                </a:lnTo>
                <a:lnTo>
                  <a:pt x="8569" y="142879"/>
                </a:lnTo>
                <a:lnTo>
                  <a:pt x="9523" y="148593"/>
                </a:lnTo>
                <a:lnTo>
                  <a:pt x="11111" y="154307"/>
                </a:lnTo>
                <a:lnTo>
                  <a:pt x="13122" y="160021"/>
                </a:lnTo>
                <a:lnTo>
                  <a:pt x="14463" y="165736"/>
                </a:lnTo>
                <a:lnTo>
                  <a:pt x="15357" y="171451"/>
                </a:lnTo>
                <a:lnTo>
                  <a:pt x="15953" y="177165"/>
                </a:lnTo>
                <a:lnTo>
                  <a:pt x="17303" y="182880"/>
                </a:lnTo>
                <a:lnTo>
                  <a:pt x="19155" y="188595"/>
                </a:lnTo>
                <a:lnTo>
                  <a:pt x="21342" y="194310"/>
                </a:lnTo>
                <a:lnTo>
                  <a:pt x="22800" y="199073"/>
                </a:lnTo>
                <a:lnTo>
                  <a:pt x="23773" y="203200"/>
                </a:lnTo>
                <a:lnTo>
                  <a:pt x="24421" y="206904"/>
                </a:lnTo>
                <a:lnTo>
                  <a:pt x="24853" y="211279"/>
                </a:lnTo>
                <a:lnTo>
                  <a:pt x="25141" y="216100"/>
                </a:lnTo>
                <a:lnTo>
                  <a:pt x="25461" y="225585"/>
                </a:lnTo>
                <a:lnTo>
                  <a:pt x="25666" y="239434"/>
                </a:lnTo>
                <a:lnTo>
                  <a:pt x="25717" y="26574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4"/>
          <p:cNvSpPr/>
          <p:nvPr/>
        </p:nvSpPr>
        <p:spPr>
          <a:xfrm>
            <a:off x="1923245" y="2297430"/>
            <a:ext cx="188299" cy="188115"/>
          </a:xfrm>
          <a:custGeom>
            <a:avLst/>
            <a:gdLst/>
            <a:ahLst/>
            <a:cxnLst/>
            <a:rect l="0" t="0" r="0" b="0"/>
            <a:pathLst>
              <a:path w="188299" h="188115">
                <a:moveTo>
                  <a:pt x="51287" y="0"/>
                </a:moveTo>
                <a:lnTo>
                  <a:pt x="46736" y="0"/>
                </a:lnTo>
                <a:lnTo>
                  <a:pt x="45395" y="952"/>
                </a:lnTo>
                <a:lnTo>
                  <a:pt x="44502" y="2540"/>
                </a:lnTo>
                <a:lnTo>
                  <a:pt x="43509" y="6844"/>
                </a:lnTo>
                <a:lnTo>
                  <a:pt x="43067" y="11931"/>
                </a:lnTo>
                <a:lnTo>
                  <a:pt x="41997" y="14622"/>
                </a:lnTo>
                <a:lnTo>
                  <a:pt x="38268" y="20151"/>
                </a:lnTo>
                <a:lnTo>
                  <a:pt x="36893" y="23911"/>
                </a:lnTo>
                <a:lnTo>
                  <a:pt x="35976" y="28323"/>
                </a:lnTo>
                <a:lnTo>
                  <a:pt x="35364" y="33169"/>
                </a:lnTo>
                <a:lnTo>
                  <a:pt x="34005" y="38305"/>
                </a:lnTo>
                <a:lnTo>
                  <a:pt x="32145" y="43634"/>
                </a:lnTo>
                <a:lnTo>
                  <a:pt x="29953" y="49092"/>
                </a:lnTo>
                <a:lnTo>
                  <a:pt x="27540" y="54635"/>
                </a:lnTo>
                <a:lnTo>
                  <a:pt x="22318" y="65875"/>
                </a:lnTo>
                <a:lnTo>
                  <a:pt x="19592" y="70586"/>
                </a:lnTo>
                <a:lnTo>
                  <a:pt x="16822" y="74680"/>
                </a:lnTo>
                <a:lnTo>
                  <a:pt x="14023" y="78361"/>
                </a:lnTo>
                <a:lnTo>
                  <a:pt x="11204" y="82721"/>
                </a:lnTo>
                <a:lnTo>
                  <a:pt x="8373" y="87532"/>
                </a:lnTo>
                <a:lnTo>
                  <a:pt x="5532" y="92645"/>
                </a:lnTo>
                <a:lnTo>
                  <a:pt x="3639" y="97958"/>
                </a:lnTo>
                <a:lnTo>
                  <a:pt x="2376" y="103405"/>
                </a:lnTo>
                <a:lnTo>
                  <a:pt x="1535" y="108942"/>
                </a:lnTo>
                <a:lnTo>
                  <a:pt x="974" y="114538"/>
                </a:lnTo>
                <a:lnTo>
                  <a:pt x="600" y="120173"/>
                </a:lnTo>
                <a:lnTo>
                  <a:pt x="184" y="130562"/>
                </a:lnTo>
                <a:lnTo>
                  <a:pt x="0" y="138355"/>
                </a:lnTo>
                <a:lnTo>
                  <a:pt x="903" y="141767"/>
                </a:lnTo>
                <a:lnTo>
                  <a:pt x="2457" y="144993"/>
                </a:lnTo>
                <a:lnTo>
                  <a:pt x="4447" y="148097"/>
                </a:lnTo>
                <a:lnTo>
                  <a:pt x="6725" y="152071"/>
                </a:lnTo>
                <a:lnTo>
                  <a:pt x="11797" y="161567"/>
                </a:lnTo>
                <a:lnTo>
                  <a:pt x="14483" y="164861"/>
                </a:lnTo>
                <a:lnTo>
                  <a:pt x="17226" y="167057"/>
                </a:lnTo>
                <a:lnTo>
                  <a:pt x="22814" y="170450"/>
                </a:lnTo>
                <a:lnTo>
                  <a:pt x="28472" y="175133"/>
                </a:lnTo>
                <a:lnTo>
                  <a:pt x="30362" y="177715"/>
                </a:lnTo>
                <a:lnTo>
                  <a:pt x="32462" y="183124"/>
                </a:lnTo>
                <a:lnTo>
                  <a:pt x="34927" y="184948"/>
                </a:lnTo>
                <a:lnTo>
                  <a:pt x="38475" y="186163"/>
                </a:lnTo>
                <a:lnTo>
                  <a:pt x="42746" y="186974"/>
                </a:lnTo>
                <a:lnTo>
                  <a:pt x="46546" y="187514"/>
                </a:lnTo>
                <a:lnTo>
                  <a:pt x="50031" y="187874"/>
                </a:lnTo>
                <a:lnTo>
                  <a:pt x="53307" y="188114"/>
                </a:lnTo>
                <a:lnTo>
                  <a:pt x="57396" y="187322"/>
                </a:lnTo>
                <a:lnTo>
                  <a:pt x="62027" y="185841"/>
                </a:lnTo>
                <a:lnTo>
                  <a:pt x="67020" y="183902"/>
                </a:lnTo>
                <a:lnTo>
                  <a:pt x="71301" y="182608"/>
                </a:lnTo>
                <a:lnTo>
                  <a:pt x="75107" y="181746"/>
                </a:lnTo>
                <a:lnTo>
                  <a:pt x="78597" y="181172"/>
                </a:lnTo>
                <a:lnTo>
                  <a:pt x="82829" y="179836"/>
                </a:lnTo>
                <a:lnTo>
                  <a:pt x="87555" y="177993"/>
                </a:lnTo>
                <a:lnTo>
                  <a:pt x="92610" y="175812"/>
                </a:lnTo>
                <a:lnTo>
                  <a:pt x="96934" y="173405"/>
                </a:lnTo>
                <a:lnTo>
                  <a:pt x="100768" y="170848"/>
                </a:lnTo>
                <a:lnTo>
                  <a:pt x="104277" y="168191"/>
                </a:lnTo>
                <a:lnTo>
                  <a:pt x="108521" y="165468"/>
                </a:lnTo>
                <a:lnTo>
                  <a:pt x="113255" y="162699"/>
                </a:lnTo>
                <a:lnTo>
                  <a:pt x="118317" y="159901"/>
                </a:lnTo>
                <a:lnTo>
                  <a:pt x="122643" y="157083"/>
                </a:lnTo>
                <a:lnTo>
                  <a:pt x="126481" y="154252"/>
                </a:lnTo>
                <a:lnTo>
                  <a:pt x="129991" y="151412"/>
                </a:lnTo>
                <a:lnTo>
                  <a:pt x="134236" y="148566"/>
                </a:lnTo>
                <a:lnTo>
                  <a:pt x="138972" y="145716"/>
                </a:lnTo>
                <a:lnTo>
                  <a:pt x="144033" y="142864"/>
                </a:lnTo>
                <a:lnTo>
                  <a:pt x="148360" y="140010"/>
                </a:lnTo>
                <a:lnTo>
                  <a:pt x="152198" y="137155"/>
                </a:lnTo>
                <a:lnTo>
                  <a:pt x="155708" y="134299"/>
                </a:lnTo>
                <a:lnTo>
                  <a:pt x="159001" y="130490"/>
                </a:lnTo>
                <a:lnTo>
                  <a:pt x="162149" y="126046"/>
                </a:lnTo>
                <a:lnTo>
                  <a:pt x="165200" y="121178"/>
                </a:lnTo>
                <a:lnTo>
                  <a:pt x="168186" y="116980"/>
                </a:lnTo>
                <a:lnTo>
                  <a:pt x="171130" y="113229"/>
                </a:lnTo>
                <a:lnTo>
                  <a:pt x="174045" y="109776"/>
                </a:lnTo>
                <a:lnTo>
                  <a:pt x="176940" y="105569"/>
                </a:lnTo>
                <a:lnTo>
                  <a:pt x="179824" y="100859"/>
                </a:lnTo>
                <a:lnTo>
                  <a:pt x="182698" y="95814"/>
                </a:lnTo>
                <a:lnTo>
                  <a:pt x="184614" y="91498"/>
                </a:lnTo>
                <a:lnTo>
                  <a:pt x="185892" y="87669"/>
                </a:lnTo>
                <a:lnTo>
                  <a:pt x="186744" y="84163"/>
                </a:lnTo>
                <a:lnTo>
                  <a:pt x="187312" y="80874"/>
                </a:lnTo>
                <a:lnTo>
                  <a:pt x="187690" y="77728"/>
                </a:lnTo>
                <a:lnTo>
                  <a:pt x="187942" y="74679"/>
                </a:lnTo>
                <a:lnTo>
                  <a:pt x="188111" y="71693"/>
                </a:lnTo>
                <a:lnTo>
                  <a:pt x="188298" y="65836"/>
                </a:lnTo>
                <a:lnTo>
                  <a:pt x="187395" y="62941"/>
                </a:lnTo>
                <a:lnTo>
                  <a:pt x="183852" y="57184"/>
                </a:lnTo>
                <a:lnTo>
                  <a:pt x="181642" y="51450"/>
                </a:lnTo>
                <a:lnTo>
                  <a:pt x="181053" y="48587"/>
                </a:lnTo>
                <a:lnTo>
                  <a:pt x="177858" y="42867"/>
                </a:lnTo>
                <a:lnTo>
                  <a:pt x="173264" y="37149"/>
                </a:lnTo>
                <a:lnTo>
                  <a:pt x="168046" y="31433"/>
                </a:lnTo>
                <a:lnTo>
                  <a:pt x="166274" y="28575"/>
                </a:lnTo>
                <a:lnTo>
                  <a:pt x="164305" y="22860"/>
                </a:lnTo>
                <a:lnTo>
                  <a:pt x="161875" y="20955"/>
                </a:lnTo>
                <a:lnTo>
                  <a:pt x="158350" y="19685"/>
                </a:lnTo>
                <a:lnTo>
                  <a:pt x="154095" y="18838"/>
                </a:lnTo>
                <a:lnTo>
                  <a:pt x="150305" y="18273"/>
                </a:lnTo>
                <a:lnTo>
                  <a:pt x="146827" y="17897"/>
                </a:lnTo>
                <a:lnTo>
                  <a:pt x="143555" y="17646"/>
                </a:lnTo>
                <a:lnTo>
                  <a:pt x="139469" y="17479"/>
                </a:lnTo>
                <a:lnTo>
                  <a:pt x="125569" y="17244"/>
                </a:lnTo>
                <a:lnTo>
                  <a:pt x="118274" y="17188"/>
                </a:lnTo>
                <a:lnTo>
                  <a:pt x="114995" y="18126"/>
                </a:lnTo>
                <a:lnTo>
                  <a:pt x="111856" y="19704"/>
                </a:lnTo>
                <a:lnTo>
                  <a:pt x="108811" y="21708"/>
                </a:lnTo>
                <a:lnTo>
                  <a:pt x="104877" y="23045"/>
                </a:lnTo>
                <a:lnTo>
                  <a:pt x="100348" y="23936"/>
                </a:lnTo>
                <a:lnTo>
                  <a:pt x="95424" y="24529"/>
                </a:lnTo>
                <a:lnTo>
                  <a:pt x="91189" y="24925"/>
                </a:lnTo>
                <a:lnTo>
                  <a:pt x="87414" y="25189"/>
                </a:lnTo>
                <a:lnTo>
                  <a:pt x="77005" y="2571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5"/>
          <p:cNvSpPr/>
          <p:nvPr/>
        </p:nvSpPr>
        <p:spPr>
          <a:xfrm>
            <a:off x="2146025" y="2280285"/>
            <a:ext cx="227683" cy="197157"/>
          </a:xfrm>
          <a:custGeom>
            <a:avLst/>
            <a:gdLst/>
            <a:ahLst/>
            <a:cxnLst/>
            <a:rect l="0" t="0" r="0" b="0"/>
            <a:pathLst>
              <a:path w="227683" h="197157">
                <a:moveTo>
                  <a:pt x="68537" y="0"/>
                </a:moveTo>
                <a:lnTo>
                  <a:pt x="68537" y="7380"/>
                </a:lnTo>
                <a:lnTo>
                  <a:pt x="63986" y="12770"/>
                </a:lnTo>
                <a:lnTo>
                  <a:pt x="59212" y="17740"/>
                </a:lnTo>
                <a:lnTo>
                  <a:pt x="56605" y="20399"/>
                </a:lnTo>
                <a:lnTo>
                  <a:pt x="54867" y="23124"/>
                </a:lnTo>
                <a:lnTo>
                  <a:pt x="52937" y="28692"/>
                </a:lnTo>
                <a:lnTo>
                  <a:pt x="49538" y="34342"/>
                </a:lnTo>
                <a:lnTo>
                  <a:pt x="44853" y="40028"/>
                </a:lnTo>
                <a:lnTo>
                  <a:pt x="39596" y="45730"/>
                </a:lnTo>
                <a:lnTo>
                  <a:pt x="31281" y="54295"/>
                </a:lnTo>
                <a:lnTo>
                  <a:pt x="29412" y="58104"/>
                </a:lnTo>
                <a:lnTo>
                  <a:pt x="28166" y="62548"/>
                </a:lnTo>
                <a:lnTo>
                  <a:pt x="27336" y="67416"/>
                </a:lnTo>
                <a:lnTo>
                  <a:pt x="25830" y="71614"/>
                </a:lnTo>
                <a:lnTo>
                  <a:pt x="23873" y="75365"/>
                </a:lnTo>
                <a:lnTo>
                  <a:pt x="21616" y="78818"/>
                </a:lnTo>
                <a:lnTo>
                  <a:pt x="19159" y="83025"/>
                </a:lnTo>
                <a:lnTo>
                  <a:pt x="16568" y="87735"/>
                </a:lnTo>
                <a:lnTo>
                  <a:pt x="11150" y="98048"/>
                </a:lnTo>
                <a:lnTo>
                  <a:pt x="5566" y="108982"/>
                </a:lnTo>
                <a:lnTo>
                  <a:pt x="3697" y="113612"/>
                </a:lnTo>
                <a:lnTo>
                  <a:pt x="2450" y="117651"/>
                </a:lnTo>
                <a:lnTo>
                  <a:pt x="1619" y="121296"/>
                </a:lnTo>
                <a:lnTo>
                  <a:pt x="1065" y="124679"/>
                </a:lnTo>
                <a:lnTo>
                  <a:pt x="696" y="127887"/>
                </a:lnTo>
                <a:lnTo>
                  <a:pt x="449" y="130978"/>
                </a:lnTo>
                <a:lnTo>
                  <a:pt x="285" y="134943"/>
                </a:lnTo>
                <a:lnTo>
                  <a:pt x="54" y="148674"/>
                </a:lnTo>
                <a:lnTo>
                  <a:pt x="0" y="155930"/>
                </a:lnTo>
                <a:lnTo>
                  <a:pt x="938" y="159198"/>
                </a:lnTo>
                <a:lnTo>
                  <a:pt x="2516" y="162329"/>
                </a:lnTo>
                <a:lnTo>
                  <a:pt x="4521" y="165369"/>
                </a:lnTo>
                <a:lnTo>
                  <a:pt x="6748" y="171287"/>
                </a:lnTo>
                <a:lnTo>
                  <a:pt x="7342" y="174199"/>
                </a:lnTo>
                <a:lnTo>
                  <a:pt x="10542" y="179974"/>
                </a:lnTo>
                <a:lnTo>
                  <a:pt x="12728" y="182847"/>
                </a:lnTo>
                <a:lnTo>
                  <a:pt x="15139" y="184763"/>
                </a:lnTo>
                <a:lnTo>
                  <a:pt x="17698" y="186041"/>
                </a:lnTo>
                <a:lnTo>
                  <a:pt x="20357" y="186892"/>
                </a:lnTo>
                <a:lnTo>
                  <a:pt x="25851" y="190378"/>
                </a:lnTo>
                <a:lnTo>
                  <a:pt x="28650" y="192641"/>
                </a:lnTo>
                <a:lnTo>
                  <a:pt x="31468" y="194150"/>
                </a:lnTo>
                <a:lnTo>
                  <a:pt x="37139" y="195826"/>
                </a:lnTo>
                <a:lnTo>
                  <a:pt x="40938" y="196273"/>
                </a:lnTo>
                <a:lnTo>
                  <a:pt x="45375" y="196571"/>
                </a:lnTo>
                <a:lnTo>
                  <a:pt x="54433" y="196902"/>
                </a:lnTo>
                <a:lnTo>
                  <a:pt x="61633" y="197049"/>
                </a:lnTo>
                <a:lnTo>
                  <a:pt x="91794" y="197156"/>
                </a:lnTo>
                <a:lnTo>
                  <a:pt x="97377" y="196208"/>
                </a:lnTo>
                <a:lnTo>
                  <a:pt x="103004" y="194622"/>
                </a:lnTo>
                <a:lnTo>
                  <a:pt x="108660" y="192613"/>
                </a:lnTo>
                <a:lnTo>
                  <a:pt x="114336" y="191274"/>
                </a:lnTo>
                <a:lnTo>
                  <a:pt x="120024" y="190381"/>
                </a:lnTo>
                <a:lnTo>
                  <a:pt x="125722" y="189785"/>
                </a:lnTo>
                <a:lnTo>
                  <a:pt x="131425" y="188436"/>
                </a:lnTo>
                <a:lnTo>
                  <a:pt x="137132" y="186584"/>
                </a:lnTo>
                <a:lnTo>
                  <a:pt x="142842" y="184396"/>
                </a:lnTo>
                <a:lnTo>
                  <a:pt x="147601" y="181986"/>
                </a:lnTo>
                <a:lnTo>
                  <a:pt x="151727" y="179426"/>
                </a:lnTo>
                <a:lnTo>
                  <a:pt x="155429" y="176767"/>
                </a:lnTo>
                <a:lnTo>
                  <a:pt x="162083" y="171273"/>
                </a:lnTo>
                <a:lnTo>
                  <a:pt x="169168" y="165656"/>
                </a:lnTo>
                <a:lnTo>
                  <a:pt x="173725" y="162825"/>
                </a:lnTo>
                <a:lnTo>
                  <a:pt x="178667" y="159985"/>
                </a:lnTo>
                <a:lnTo>
                  <a:pt x="181962" y="157139"/>
                </a:lnTo>
                <a:lnTo>
                  <a:pt x="184159" y="154289"/>
                </a:lnTo>
                <a:lnTo>
                  <a:pt x="187552" y="148583"/>
                </a:lnTo>
                <a:lnTo>
                  <a:pt x="192235" y="142872"/>
                </a:lnTo>
                <a:lnTo>
                  <a:pt x="194817" y="140967"/>
                </a:lnTo>
                <a:lnTo>
                  <a:pt x="200227" y="138852"/>
                </a:lnTo>
                <a:lnTo>
                  <a:pt x="203003" y="136383"/>
                </a:lnTo>
                <a:lnTo>
                  <a:pt x="205806" y="132832"/>
                </a:lnTo>
                <a:lnTo>
                  <a:pt x="208627" y="128559"/>
                </a:lnTo>
                <a:lnTo>
                  <a:pt x="211460" y="124759"/>
                </a:lnTo>
                <a:lnTo>
                  <a:pt x="214302" y="121272"/>
                </a:lnTo>
                <a:lnTo>
                  <a:pt x="217148" y="117995"/>
                </a:lnTo>
                <a:lnTo>
                  <a:pt x="219046" y="114858"/>
                </a:lnTo>
                <a:lnTo>
                  <a:pt x="221155" y="108833"/>
                </a:lnTo>
                <a:lnTo>
                  <a:pt x="222092" y="102980"/>
                </a:lnTo>
                <a:lnTo>
                  <a:pt x="222342" y="100086"/>
                </a:lnTo>
                <a:lnTo>
                  <a:pt x="223461" y="97203"/>
                </a:lnTo>
                <a:lnTo>
                  <a:pt x="227245" y="91461"/>
                </a:lnTo>
                <a:lnTo>
                  <a:pt x="227682" y="88596"/>
                </a:lnTo>
                <a:lnTo>
                  <a:pt x="227021" y="85734"/>
                </a:lnTo>
                <a:lnTo>
                  <a:pt x="223668" y="78847"/>
                </a:lnTo>
                <a:lnTo>
                  <a:pt x="223086" y="73104"/>
                </a:lnTo>
                <a:lnTo>
                  <a:pt x="221100" y="70643"/>
                </a:lnTo>
                <a:lnTo>
                  <a:pt x="217871" y="68050"/>
                </a:lnTo>
                <a:lnTo>
                  <a:pt x="213813" y="65369"/>
                </a:lnTo>
                <a:lnTo>
                  <a:pt x="206764" y="59850"/>
                </a:lnTo>
                <a:lnTo>
                  <a:pt x="203551" y="57045"/>
                </a:lnTo>
                <a:lnTo>
                  <a:pt x="201409" y="54222"/>
                </a:lnTo>
                <a:lnTo>
                  <a:pt x="199028" y="48546"/>
                </a:lnTo>
                <a:lnTo>
                  <a:pt x="196489" y="46652"/>
                </a:lnTo>
                <a:lnTo>
                  <a:pt x="192891" y="45388"/>
                </a:lnTo>
                <a:lnTo>
                  <a:pt x="188587" y="44546"/>
                </a:lnTo>
                <a:lnTo>
                  <a:pt x="184765" y="43032"/>
                </a:lnTo>
                <a:lnTo>
                  <a:pt x="177979" y="38810"/>
                </a:lnTo>
                <a:lnTo>
                  <a:pt x="173883" y="37303"/>
                </a:lnTo>
                <a:lnTo>
                  <a:pt x="169248" y="36299"/>
                </a:lnTo>
                <a:lnTo>
                  <a:pt x="164253" y="35629"/>
                </a:lnTo>
                <a:lnTo>
                  <a:pt x="159970" y="35182"/>
                </a:lnTo>
                <a:lnTo>
                  <a:pt x="156162" y="34885"/>
                </a:lnTo>
                <a:lnTo>
                  <a:pt x="152671" y="34686"/>
                </a:lnTo>
                <a:lnTo>
                  <a:pt x="143712" y="34466"/>
                </a:lnTo>
                <a:lnTo>
                  <a:pt x="105569" y="34300"/>
                </a:lnTo>
                <a:lnTo>
                  <a:pt x="99892" y="35249"/>
                </a:lnTo>
                <a:lnTo>
                  <a:pt x="94203" y="36834"/>
                </a:lnTo>
                <a:lnTo>
                  <a:pt x="88505" y="38843"/>
                </a:lnTo>
                <a:lnTo>
                  <a:pt x="83754" y="40183"/>
                </a:lnTo>
                <a:lnTo>
                  <a:pt x="79634" y="41076"/>
                </a:lnTo>
                <a:lnTo>
                  <a:pt x="75935" y="41671"/>
                </a:lnTo>
                <a:lnTo>
                  <a:pt x="71564" y="42068"/>
                </a:lnTo>
                <a:lnTo>
                  <a:pt x="66745" y="42333"/>
                </a:lnTo>
                <a:lnTo>
                  <a:pt x="56310" y="42627"/>
                </a:lnTo>
                <a:lnTo>
                  <a:pt x="34247" y="4286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6"/>
          <p:cNvSpPr/>
          <p:nvPr/>
        </p:nvSpPr>
        <p:spPr>
          <a:xfrm>
            <a:off x="2574607" y="2134552"/>
            <a:ext cx="265748" cy="557213"/>
          </a:xfrm>
          <a:custGeom>
            <a:avLst/>
            <a:gdLst/>
            <a:ahLst/>
            <a:cxnLst/>
            <a:rect l="0" t="0" r="0" b="0"/>
            <a:pathLst>
              <a:path w="265748" h="557213">
                <a:moveTo>
                  <a:pt x="145732" y="0"/>
                </a:moveTo>
                <a:lnTo>
                  <a:pt x="145732" y="4551"/>
                </a:lnTo>
                <a:lnTo>
                  <a:pt x="144780" y="5891"/>
                </a:lnTo>
                <a:lnTo>
                  <a:pt x="143193" y="6785"/>
                </a:lnTo>
                <a:lnTo>
                  <a:pt x="138889" y="7778"/>
                </a:lnTo>
                <a:lnTo>
                  <a:pt x="133801" y="8219"/>
                </a:lnTo>
                <a:lnTo>
                  <a:pt x="131110" y="9290"/>
                </a:lnTo>
                <a:lnTo>
                  <a:pt x="125581" y="13019"/>
                </a:lnTo>
                <a:lnTo>
                  <a:pt x="119949" y="15311"/>
                </a:lnTo>
                <a:lnTo>
                  <a:pt x="117113" y="15922"/>
                </a:lnTo>
                <a:lnTo>
                  <a:pt x="115223" y="17282"/>
                </a:lnTo>
                <a:lnTo>
                  <a:pt x="113963" y="19142"/>
                </a:lnTo>
                <a:lnTo>
                  <a:pt x="113123" y="21334"/>
                </a:lnTo>
                <a:lnTo>
                  <a:pt x="107389" y="28970"/>
                </a:lnTo>
                <a:lnTo>
                  <a:pt x="99658" y="37264"/>
                </a:lnTo>
                <a:lnTo>
                  <a:pt x="62863" y="74296"/>
                </a:lnTo>
                <a:lnTo>
                  <a:pt x="57149" y="80010"/>
                </a:lnTo>
                <a:lnTo>
                  <a:pt x="51435" y="88265"/>
                </a:lnTo>
                <a:lnTo>
                  <a:pt x="45720" y="97331"/>
                </a:lnTo>
                <a:lnTo>
                  <a:pt x="40005" y="104536"/>
                </a:lnTo>
                <a:lnTo>
                  <a:pt x="34290" y="113453"/>
                </a:lnTo>
                <a:lnTo>
                  <a:pt x="29528" y="122814"/>
                </a:lnTo>
                <a:lnTo>
                  <a:pt x="23930" y="139124"/>
                </a:lnTo>
                <a:lnTo>
                  <a:pt x="19208" y="148510"/>
                </a:lnTo>
                <a:lnTo>
                  <a:pt x="13934" y="155857"/>
                </a:lnTo>
                <a:lnTo>
                  <a:pt x="12147" y="160102"/>
                </a:lnTo>
                <a:lnTo>
                  <a:pt x="9632" y="174226"/>
                </a:lnTo>
                <a:lnTo>
                  <a:pt x="8782" y="190555"/>
                </a:lnTo>
                <a:lnTo>
                  <a:pt x="8712" y="195617"/>
                </a:lnTo>
                <a:lnTo>
                  <a:pt x="7713" y="199944"/>
                </a:lnTo>
                <a:lnTo>
                  <a:pt x="2709" y="211537"/>
                </a:lnTo>
                <a:lnTo>
                  <a:pt x="803" y="225661"/>
                </a:lnTo>
                <a:lnTo>
                  <a:pt x="158" y="241989"/>
                </a:lnTo>
                <a:lnTo>
                  <a:pt x="0" y="315551"/>
                </a:lnTo>
                <a:lnTo>
                  <a:pt x="953" y="319905"/>
                </a:lnTo>
                <a:lnTo>
                  <a:pt x="4551" y="327282"/>
                </a:lnTo>
                <a:lnTo>
                  <a:pt x="11932" y="336791"/>
                </a:lnTo>
                <a:lnTo>
                  <a:pt x="13669" y="340732"/>
                </a:lnTo>
                <a:lnTo>
                  <a:pt x="17068" y="354429"/>
                </a:lnTo>
                <a:lnTo>
                  <a:pt x="22731" y="365895"/>
                </a:lnTo>
                <a:lnTo>
                  <a:pt x="25785" y="379982"/>
                </a:lnTo>
                <a:lnTo>
                  <a:pt x="29875" y="387321"/>
                </a:lnTo>
                <a:lnTo>
                  <a:pt x="37533" y="396808"/>
                </a:lnTo>
                <a:lnTo>
                  <a:pt x="45834" y="410202"/>
                </a:lnTo>
                <a:lnTo>
                  <a:pt x="51486" y="418215"/>
                </a:lnTo>
                <a:lnTo>
                  <a:pt x="57173" y="425903"/>
                </a:lnTo>
                <a:lnTo>
                  <a:pt x="62875" y="435670"/>
                </a:lnTo>
                <a:lnTo>
                  <a:pt x="68584" y="443821"/>
                </a:lnTo>
                <a:lnTo>
                  <a:pt x="75250" y="451572"/>
                </a:lnTo>
                <a:lnTo>
                  <a:pt x="84562" y="461366"/>
                </a:lnTo>
                <a:lnTo>
                  <a:pt x="95964" y="473039"/>
                </a:lnTo>
                <a:lnTo>
                  <a:pt x="100171" y="476332"/>
                </a:lnTo>
                <a:lnTo>
                  <a:pt x="104880" y="479480"/>
                </a:lnTo>
                <a:lnTo>
                  <a:pt x="109925" y="482531"/>
                </a:lnTo>
                <a:lnTo>
                  <a:pt x="118071" y="488461"/>
                </a:lnTo>
                <a:lnTo>
                  <a:pt x="125818" y="494271"/>
                </a:lnTo>
                <a:lnTo>
                  <a:pt x="130551" y="497154"/>
                </a:lnTo>
                <a:lnTo>
                  <a:pt x="135612" y="500029"/>
                </a:lnTo>
                <a:lnTo>
                  <a:pt x="143774" y="505762"/>
                </a:lnTo>
                <a:lnTo>
                  <a:pt x="151530" y="511486"/>
                </a:lnTo>
                <a:lnTo>
                  <a:pt x="156265" y="514346"/>
                </a:lnTo>
                <a:lnTo>
                  <a:pt x="161327" y="517204"/>
                </a:lnTo>
                <a:lnTo>
                  <a:pt x="169491" y="522921"/>
                </a:lnTo>
                <a:lnTo>
                  <a:pt x="177247" y="528637"/>
                </a:lnTo>
                <a:lnTo>
                  <a:pt x="181982" y="531495"/>
                </a:lnTo>
                <a:lnTo>
                  <a:pt x="187044" y="534352"/>
                </a:lnTo>
                <a:lnTo>
                  <a:pt x="195208" y="537528"/>
                </a:lnTo>
                <a:lnTo>
                  <a:pt x="198719" y="538374"/>
                </a:lnTo>
                <a:lnTo>
                  <a:pt x="205159" y="541855"/>
                </a:lnTo>
                <a:lnTo>
                  <a:pt x="208211" y="544117"/>
                </a:lnTo>
                <a:lnTo>
                  <a:pt x="212149" y="545624"/>
                </a:lnTo>
                <a:lnTo>
                  <a:pt x="216680" y="546630"/>
                </a:lnTo>
                <a:lnTo>
                  <a:pt x="221606" y="547300"/>
                </a:lnTo>
                <a:lnTo>
                  <a:pt x="229619" y="550584"/>
                </a:lnTo>
                <a:lnTo>
                  <a:pt x="236355" y="554267"/>
                </a:lnTo>
                <a:lnTo>
                  <a:pt x="244550" y="556340"/>
                </a:lnTo>
                <a:lnTo>
                  <a:pt x="248354" y="556954"/>
                </a:lnTo>
                <a:lnTo>
                  <a:pt x="255091" y="557136"/>
                </a:lnTo>
                <a:lnTo>
                  <a:pt x="265747" y="55721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7"/>
          <p:cNvSpPr/>
          <p:nvPr/>
        </p:nvSpPr>
        <p:spPr>
          <a:xfrm>
            <a:off x="2866072" y="2271712"/>
            <a:ext cx="34291" cy="188596"/>
          </a:xfrm>
          <a:custGeom>
            <a:avLst/>
            <a:gdLst/>
            <a:ahLst/>
            <a:cxnLst/>
            <a:rect l="0" t="0" r="0" b="0"/>
            <a:pathLst>
              <a:path w="34291" h="188596">
                <a:moveTo>
                  <a:pt x="0" y="0"/>
                </a:moveTo>
                <a:lnTo>
                  <a:pt x="0" y="20400"/>
                </a:lnTo>
                <a:lnTo>
                  <a:pt x="953" y="24077"/>
                </a:lnTo>
                <a:lnTo>
                  <a:pt x="2540" y="28434"/>
                </a:lnTo>
                <a:lnTo>
                  <a:pt x="4551" y="33244"/>
                </a:lnTo>
                <a:lnTo>
                  <a:pt x="5891" y="38355"/>
                </a:lnTo>
                <a:lnTo>
                  <a:pt x="6785" y="43667"/>
                </a:lnTo>
                <a:lnTo>
                  <a:pt x="7381" y="49114"/>
                </a:lnTo>
                <a:lnTo>
                  <a:pt x="7778" y="53698"/>
                </a:lnTo>
                <a:lnTo>
                  <a:pt x="8043" y="57706"/>
                </a:lnTo>
                <a:lnTo>
                  <a:pt x="8219" y="61331"/>
                </a:lnTo>
                <a:lnTo>
                  <a:pt x="8416" y="70438"/>
                </a:lnTo>
                <a:lnTo>
                  <a:pt x="8563" y="108694"/>
                </a:lnTo>
                <a:lnTo>
                  <a:pt x="9519" y="113420"/>
                </a:lnTo>
                <a:lnTo>
                  <a:pt x="11108" y="117523"/>
                </a:lnTo>
                <a:lnTo>
                  <a:pt x="13121" y="121211"/>
                </a:lnTo>
                <a:lnTo>
                  <a:pt x="14462" y="125575"/>
                </a:lnTo>
                <a:lnTo>
                  <a:pt x="15356" y="130389"/>
                </a:lnTo>
                <a:lnTo>
                  <a:pt x="15953" y="135504"/>
                </a:lnTo>
                <a:lnTo>
                  <a:pt x="16350" y="139866"/>
                </a:lnTo>
                <a:lnTo>
                  <a:pt x="16615" y="143726"/>
                </a:lnTo>
                <a:lnTo>
                  <a:pt x="16792" y="147252"/>
                </a:lnTo>
                <a:lnTo>
                  <a:pt x="17862" y="150556"/>
                </a:lnTo>
                <a:lnTo>
                  <a:pt x="19528" y="153711"/>
                </a:lnTo>
                <a:lnTo>
                  <a:pt x="21591" y="156766"/>
                </a:lnTo>
                <a:lnTo>
                  <a:pt x="22967" y="159756"/>
                </a:lnTo>
                <a:lnTo>
                  <a:pt x="23883" y="162702"/>
                </a:lnTo>
                <a:lnTo>
                  <a:pt x="25355" y="169722"/>
                </a:lnTo>
                <a:lnTo>
                  <a:pt x="25610" y="175489"/>
                </a:lnTo>
                <a:lnTo>
                  <a:pt x="25686" y="183230"/>
                </a:lnTo>
                <a:lnTo>
                  <a:pt x="26649" y="185019"/>
                </a:lnTo>
                <a:lnTo>
                  <a:pt x="28243" y="186211"/>
                </a:lnTo>
                <a:lnTo>
                  <a:pt x="34290" y="18859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8"/>
          <p:cNvSpPr/>
          <p:nvPr/>
        </p:nvSpPr>
        <p:spPr>
          <a:xfrm>
            <a:off x="2986118" y="2306002"/>
            <a:ext cx="128547" cy="145336"/>
          </a:xfrm>
          <a:custGeom>
            <a:avLst/>
            <a:gdLst/>
            <a:ahLst/>
            <a:cxnLst/>
            <a:rect l="0" t="0" r="0" b="0"/>
            <a:pathLst>
              <a:path w="128547" h="145336">
                <a:moveTo>
                  <a:pt x="8542" y="0"/>
                </a:moveTo>
                <a:lnTo>
                  <a:pt x="8542" y="20151"/>
                </a:lnTo>
                <a:lnTo>
                  <a:pt x="7589" y="22959"/>
                </a:lnTo>
                <a:lnTo>
                  <a:pt x="6001" y="25784"/>
                </a:lnTo>
                <a:lnTo>
                  <a:pt x="3991" y="28619"/>
                </a:lnTo>
                <a:lnTo>
                  <a:pt x="2650" y="31462"/>
                </a:lnTo>
                <a:lnTo>
                  <a:pt x="1756" y="34310"/>
                </a:lnTo>
                <a:lnTo>
                  <a:pt x="1161" y="37161"/>
                </a:lnTo>
                <a:lnTo>
                  <a:pt x="764" y="40966"/>
                </a:lnTo>
                <a:lnTo>
                  <a:pt x="499" y="45408"/>
                </a:lnTo>
                <a:lnTo>
                  <a:pt x="204" y="54472"/>
                </a:lnTo>
                <a:lnTo>
                  <a:pt x="39" y="65882"/>
                </a:lnTo>
                <a:lnTo>
                  <a:pt x="0" y="75636"/>
                </a:lnTo>
                <a:lnTo>
                  <a:pt x="942" y="80904"/>
                </a:lnTo>
                <a:lnTo>
                  <a:pt x="2523" y="86321"/>
                </a:lnTo>
                <a:lnTo>
                  <a:pt x="4529" y="91837"/>
                </a:lnTo>
                <a:lnTo>
                  <a:pt x="5867" y="96467"/>
                </a:lnTo>
                <a:lnTo>
                  <a:pt x="6758" y="100507"/>
                </a:lnTo>
                <a:lnTo>
                  <a:pt x="7353" y="104152"/>
                </a:lnTo>
                <a:lnTo>
                  <a:pt x="8702" y="107535"/>
                </a:lnTo>
                <a:lnTo>
                  <a:pt x="10553" y="110742"/>
                </a:lnTo>
                <a:lnTo>
                  <a:pt x="12740" y="113833"/>
                </a:lnTo>
                <a:lnTo>
                  <a:pt x="15151" y="116846"/>
                </a:lnTo>
                <a:lnTo>
                  <a:pt x="17710" y="119808"/>
                </a:lnTo>
                <a:lnTo>
                  <a:pt x="20369" y="122734"/>
                </a:lnTo>
                <a:lnTo>
                  <a:pt x="22141" y="125638"/>
                </a:lnTo>
                <a:lnTo>
                  <a:pt x="23323" y="128526"/>
                </a:lnTo>
                <a:lnTo>
                  <a:pt x="24111" y="131404"/>
                </a:lnTo>
                <a:lnTo>
                  <a:pt x="25589" y="133323"/>
                </a:lnTo>
                <a:lnTo>
                  <a:pt x="27526" y="134602"/>
                </a:lnTo>
                <a:lnTo>
                  <a:pt x="29770" y="135455"/>
                </a:lnTo>
                <a:lnTo>
                  <a:pt x="32219" y="136976"/>
                </a:lnTo>
                <a:lnTo>
                  <a:pt x="34804" y="138942"/>
                </a:lnTo>
                <a:lnTo>
                  <a:pt x="41246" y="144391"/>
                </a:lnTo>
                <a:lnTo>
                  <a:pt x="44667" y="145136"/>
                </a:lnTo>
                <a:lnTo>
                  <a:pt x="46913" y="145335"/>
                </a:lnTo>
                <a:lnTo>
                  <a:pt x="50315" y="144515"/>
                </a:lnTo>
                <a:lnTo>
                  <a:pt x="54488" y="143016"/>
                </a:lnTo>
                <a:lnTo>
                  <a:pt x="59175" y="141064"/>
                </a:lnTo>
                <a:lnTo>
                  <a:pt x="63252" y="139763"/>
                </a:lnTo>
                <a:lnTo>
                  <a:pt x="66923" y="138895"/>
                </a:lnTo>
                <a:lnTo>
                  <a:pt x="70322" y="138317"/>
                </a:lnTo>
                <a:lnTo>
                  <a:pt x="73541" y="136979"/>
                </a:lnTo>
                <a:lnTo>
                  <a:pt x="76640" y="135134"/>
                </a:lnTo>
                <a:lnTo>
                  <a:pt x="79658" y="132952"/>
                </a:lnTo>
                <a:lnTo>
                  <a:pt x="82622" y="130545"/>
                </a:lnTo>
                <a:lnTo>
                  <a:pt x="85551" y="127987"/>
                </a:lnTo>
                <a:lnTo>
                  <a:pt x="88456" y="125330"/>
                </a:lnTo>
                <a:lnTo>
                  <a:pt x="92298" y="122606"/>
                </a:lnTo>
                <a:lnTo>
                  <a:pt x="96764" y="119837"/>
                </a:lnTo>
                <a:lnTo>
                  <a:pt x="101647" y="117039"/>
                </a:lnTo>
                <a:lnTo>
                  <a:pt x="105854" y="113269"/>
                </a:lnTo>
                <a:lnTo>
                  <a:pt x="109612" y="108850"/>
                </a:lnTo>
                <a:lnTo>
                  <a:pt x="113069" y="103999"/>
                </a:lnTo>
                <a:lnTo>
                  <a:pt x="115374" y="99813"/>
                </a:lnTo>
                <a:lnTo>
                  <a:pt x="116911" y="96069"/>
                </a:lnTo>
                <a:lnTo>
                  <a:pt x="117935" y="92621"/>
                </a:lnTo>
                <a:lnTo>
                  <a:pt x="119571" y="88418"/>
                </a:lnTo>
                <a:lnTo>
                  <a:pt x="121614" y="83710"/>
                </a:lnTo>
                <a:lnTo>
                  <a:pt x="123928" y="78667"/>
                </a:lnTo>
                <a:lnTo>
                  <a:pt x="125470" y="74352"/>
                </a:lnTo>
                <a:lnTo>
                  <a:pt x="126499" y="70523"/>
                </a:lnTo>
                <a:lnTo>
                  <a:pt x="127185" y="67018"/>
                </a:lnTo>
                <a:lnTo>
                  <a:pt x="127642" y="63728"/>
                </a:lnTo>
                <a:lnTo>
                  <a:pt x="127947" y="60583"/>
                </a:lnTo>
                <a:lnTo>
                  <a:pt x="128151" y="57534"/>
                </a:lnTo>
                <a:lnTo>
                  <a:pt x="128286" y="53596"/>
                </a:lnTo>
                <a:lnTo>
                  <a:pt x="128503" y="36128"/>
                </a:lnTo>
                <a:lnTo>
                  <a:pt x="128546" y="23223"/>
                </a:lnTo>
                <a:lnTo>
                  <a:pt x="127597" y="20245"/>
                </a:lnTo>
                <a:lnTo>
                  <a:pt x="126012" y="17306"/>
                </a:lnTo>
                <a:lnTo>
                  <a:pt x="124003" y="14395"/>
                </a:lnTo>
                <a:lnTo>
                  <a:pt x="121711" y="12454"/>
                </a:lnTo>
                <a:lnTo>
                  <a:pt x="119230" y="11160"/>
                </a:lnTo>
                <a:lnTo>
                  <a:pt x="116624" y="10298"/>
                </a:lnTo>
                <a:lnTo>
                  <a:pt x="112981" y="9723"/>
                </a:lnTo>
                <a:lnTo>
                  <a:pt x="108648" y="9339"/>
                </a:lnTo>
                <a:lnTo>
                  <a:pt x="103854" y="9084"/>
                </a:lnTo>
                <a:lnTo>
                  <a:pt x="93448" y="8800"/>
                </a:lnTo>
                <a:lnTo>
                  <a:pt x="32986" y="8574"/>
                </a:lnTo>
                <a:lnTo>
                  <a:pt x="30553" y="9526"/>
                </a:lnTo>
                <a:lnTo>
                  <a:pt x="28931" y="11113"/>
                </a:lnTo>
                <a:lnTo>
                  <a:pt x="25686" y="1714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9"/>
          <p:cNvSpPr/>
          <p:nvPr/>
        </p:nvSpPr>
        <p:spPr>
          <a:xfrm>
            <a:off x="3175053" y="2280285"/>
            <a:ext cx="153894" cy="137150"/>
          </a:xfrm>
          <a:custGeom>
            <a:avLst/>
            <a:gdLst/>
            <a:ahLst/>
            <a:cxnLst/>
            <a:rect l="0" t="0" r="0" b="0"/>
            <a:pathLst>
              <a:path w="153894" h="137150">
                <a:moveTo>
                  <a:pt x="25347" y="0"/>
                </a:moveTo>
                <a:lnTo>
                  <a:pt x="25347" y="4551"/>
                </a:lnTo>
                <a:lnTo>
                  <a:pt x="23441" y="6844"/>
                </a:lnTo>
                <a:lnTo>
                  <a:pt x="20266" y="9325"/>
                </a:lnTo>
                <a:lnTo>
                  <a:pt x="16245" y="11931"/>
                </a:lnTo>
                <a:lnTo>
                  <a:pt x="13564" y="15574"/>
                </a:lnTo>
                <a:lnTo>
                  <a:pt x="11776" y="19908"/>
                </a:lnTo>
                <a:lnTo>
                  <a:pt x="10584" y="24702"/>
                </a:lnTo>
                <a:lnTo>
                  <a:pt x="9790" y="28850"/>
                </a:lnTo>
                <a:lnTo>
                  <a:pt x="9261" y="32568"/>
                </a:lnTo>
                <a:lnTo>
                  <a:pt x="8908" y="35999"/>
                </a:lnTo>
                <a:lnTo>
                  <a:pt x="7719" y="40192"/>
                </a:lnTo>
                <a:lnTo>
                  <a:pt x="5975" y="44892"/>
                </a:lnTo>
                <a:lnTo>
                  <a:pt x="3860" y="49931"/>
                </a:lnTo>
                <a:lnTo>
                  <a:pt x="2449" y="54242"/>
                </a:lnTo>
                <a:lnTo>
                  <a:pt x="1509" y="58068"/>
                </a:lnTo>
                <a:lnTo>
                  <a:pt x="883" y="61572"/>
                </a:lnTo>
                <a:lnTo>
                  <a:pt x="465" y="64861"/>
                </a:lnTo>
                <a:lnTo>
                  <a:pt x="186" y="68005"/>
                </a:lnTo>
                <a:lnTo>
                  <a:pt x="0" y="71054"/>
                </a:lnTo>
                <a:lnTo>
                  <a:pt x="829" y="74992"/>
                </a:lnTo>
                <a:lnTo>
                  <a:pt x="2334" y="79522"/>
                </a:lnTo>
                <a:lnTo>
                  <a:pt x="4290" y="84447"/>
                </a:lnTo>
                <a:lnTo>
                  <a:pt x="5594" y="88683"/>
                </a:lnTo>
                <a:lnTo>
                  <a:pt x="6463" y="92459"/>
                </a:lnTo>
                <a:lnTo>
                  <a:pt x="7043" y="95929"/>
                </a:lnTo>
                <a:lnTo>
                  <a:pt x="7429" y="99195"/>
                </a:lnTo>
                <a:lnTo>
                  <a:pt x="7686" y="102325"/>
                </a:lnTo>
                <a:lnTo>
                  <a:pt x="7858" y="105364"/>
                </a:lnTo>
                <a:lnTo>
                  <a:pt x="8925" y="108343"/>
                </a:lnTo>
                <a:lnTo>
                  <a:pt x="10589" y="111281"/>
                </a:lnTo>
                <a:lnTo>
                  <a:pt x="12650" y="114192"/>
                </a:lnTo>
                <a:lnTo>
                  <a:pt x="14977" y="117085"/>
                </a:lnTo>
                <a:lnTo>
                  <a:pt x="17481" y="119967"/>
                </a:lnTo>
                <a:lnTo>
                  <a:pt x="20103" y="122840"/>
                </a:lnTo>
                <a:lnTo>
                  <a:pt x="22803" y="124756"/>
                </a:lnTo>
                <a:lnTo>
                  <a:pt x="25556" y="126033"/>
                </a:lnTo>
                <a:lnTo>
                  <a:pt x="28344" y="126884"/>
                </a:lnTo>
                <a:lnTo>
                  <a:pt x="31155" y="128404"/>
                </a:lnTo>
                <a:lnTo>
                  <a:pt x="33981" y="130370"/>
                </a:lnTo>
                <a:lnTo>
                  <a:pt x="36818" y="132633"/>
                </a:lnTo>
                <a:lnTo>
                  <a:pt x="39662" y="134142"/>
                </a:lnTo>
                <a:lnTo>
                  <a:pt x="42510" y="135148"/>
                </a:lnTo>
                <a:lnTo>
                  <a:pt x="45361" y="135819"/>
                </a:lnTo>
                <a:lnTo>
                  <a:pt x="48215" y="136265"/>
                </a:lnTo>
                <a:lnTo>
                  <a:pt x="51069" y="136564"/>
                </a:lnTo>
                <a:lnTo>
                  <a:pt x="53925" y="136762"/>
                </a:lnTo>
                <a:lnTo>
                  <a:pt x="56781" y="136895"/>
                </a:lnTo>
                <a:lnTo>
                  <a:pt x="62495" y="137042"/>
                </a:lnTo>
                <a:lnTo>
                  <a:pt x="79639" y="137149"/>
                </a:lnTo>
                <a:lnTo>
                  <a:pt x="82497" y="136200"/>
                </a:lnTo>
                <a:lnTo>
                  <a:pt x="85354" y="134615"/>
                </a:lnTo>
                <a:lnTo>
                  <a:pt x="88212" y="132606"/>
                </a:lnTo>
                <a:lnTo>
                  <a:pt x="92022" y="131266"/>
                </a:lnTo>
                <a:lnTo>
                  <a:pt x="96467" y="130373"/>
                </a:lnTo>
                <a:lnTo>
                  <a:pt x="101335" y="129778"/>
                </a:lnTo>
                <a:lnTo>
                  <a:pt x="105533" y="128429"/>
                </a:lnTo>
                <a:lnTo>
                  <a:pt x="109284" y="126576"/>
                </a:lnTo>
                <a:lnTo>
                  <a:pt x="112737" y="124389"/>
                </a:lnTo>
                <a:lnTo>
                  <a:pt x="115992" y="121979"/>
                </a:lnTo>
                <a:lnTo>
                  <a:pt x="119114" y="119419"/>
                </a:lnTo>
                <a:lnTo>
                  <a:pt x="122148" y="116760"/>
                </a:lnTo>
                <a:lnTo>
                  <a:pt x="125124" y="114035"/>
                </a:lnTo>
                <a:lnTo>
                  <a:pt x="130970" y="108467"/>
                </a:lnTo>
                <a:lnTo>
                  <a:pt x="132909" y="104696"/>
                </a:lnTo>
                <a:lnTo>
                  <a:pt x="134203" y="100277"/>
                </a:lnTo>
                <a:lnTo>
                  <a:pt x="135065" y="95426"/>
                </a:lnTo>
                <a:lnTo>
                  <a:pt x="136592" y="91240"/>
                </a:lnTo>
                <a:lnTo>
                  <a:pt x="138563" y="87497"/>
                </a:lnTo>
                <a:lnTo>
                  <a:pt x="140829" y="84048"/>
                </a:lnTo>
                <a:lnTo>
                  <a:pt x="143292" y="80797"/>
                </a:lnTo>
                <a:lnTo>
                  <a:pt x="145887" y="77677"/>
                </a:lnTo>
                <a:lnTo>
                  <a:pt x="148569" y="74644"/>
                </a:lnTo>
                <a:lnTo>
                  <a:pt x="150357" y="71671"/>
                </a:lnTo>
                <a:lnTo>
                  <a:pt x="151550" y="68735"/>
                </a:lnTo>
                <a:lnTo>
                  <a:pt x="152345" y="65826"/>
                </a:lnTo>
                <a:lnTo>
                  <a:pt x="152874" y="62934"/>
                </a:lnTo>
                <a:lnTo>
                  <a:pt x="153227" y="60053"/>
                </a:lnTo>
                <a:lnTo>
                  <a:pt x="153463" y="57180"/>
                </a:lnTo>
                <a:lnTo>
                  <a:pt x="153620" y="54313"/>
                </a:lnTo>
                <a:lnTo>
                  <a:pt x="153794" y="48586"/>
                </a:lnTo>
                <a:lnTo>
                  <a:pt x="153893" y="35457"/>
                </a:lnTo>
                <a:lnTo>
                  <a:pt x="152002" y="32210"/>
                </a:lnTo>
                <a:lnTo>
                  <a:pt x="148835" y="30046"/>
                </a:lnTo>
                <a:lnTo>
                  <a:pt x="144820" y="28603"/>
                </a:lnTo>
                <a:lnTo>
                  <a:pt x="141191" y="26688"/>
                </a:lnTo>
                <a:lnTo>
                  <a:pt x="137818" y="24460"/>
                </a:lnTo>
                <a:lnTo>
                  <a:pt x="134618" y="22021"/>
                </a:lnTo>
                <a:lnTo>
                  <a:pt x="130579" y="19443"/>
                </a:lnTo>
                <a:lnTo>
                  <a:pt x="125981" y="16772"/>
                </a:lnTo>
                <a:lnTo>
                  <a:pt x="121011" y="14039"/>
                </a:lnTo>
                <a:lnTo>
                  <a:pt x="116746" y="11264"/>
                </a:lnTo>
                <a:lnTo>
                  <a:pt x="112949" y="8462"/>
                </a:lnTo>
                <a:lnTo>
                  <a:pt x="109466" y="5641"/>
                </a:lnTo>
                <a:lnTo>
                  <a:pt x="106191" y="3761"/>
                </a:lnTo>
                <a:lnTo>
                  <a:pt x="103055" y="2507"/>
                </a:lnTo>
                <a:lnTo>
                  <a:pt x="100012" y="1671"/>
                </a:lnTo>
                <a:lnTo>
                  <a:pt x="96079" y="1114"/>
                </a:lnTo>
                <a:lnTo>
                  <a:pt x="91551" y="743"/>
                </a:lnTo>
                <a:lnTo>
                  <a:pt x="82393" y="330"/>
                </a:lnTo>
                <a:lnTo>
                  <a:pt x="71882" y="97"/>
                </a:lnTo>
                <a:lnTo>
                  <a:pt x="33919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0"/>
          <p:cNvSpPr/>
          <p:nvPr/>
        </p:nvSpPr>
        <p:spPr>
          <a:xfrm>
            <a:off x="2814637" y="2426020"/>
            <a:ext cx="651511" cy="77141"/>
          </a:xfrm>
          <a:custGeom>
            <a:avLst/>
            <a:gdLst/>
            <a:ahLst/>
            <a:cxnLst/>
            <a:rect l="0" t="0" r="0" b="0"/>
            <a:pathLst>
              <a:path w="651511" h="77141">
                <a:moveTo>
                  <a:pt x="0" y="68577"/>
                </a:moveTo>
                <a:lnTo>
                  <a:pt x="0" y="73128"/>
                </a:lnTo>
                <a:lnTo>
                  <a:pt x="952" y="74469"/>
                </a:lnTo>
                <a:lnTo>
                  <a:pt x="2540" y="75362"/>
                </a:lnTo>
                <a:lnTo>
                  <a:pt x="7381" y="76797"/>
                </a:lnTo>
                <a:lnTo>
                  <a:pt x="24526" y="77103"/>
                </a:lnTo>
                <a:lnTo>
                  <a:pt x="41463" y="77140"/>
                </a:lnTo>
                <a:lnTo>
                  <a:pt x="46692" y="76191"/>
                </a:lnTo>
                <a:lnTo>
                  <a:pt x="52083" y="74606"/>
                </a:lnTo>
                <a:lnTo>
                  <a:pt x="57582" y="72596"/>
                </a:lnTo>
                <a:lnTo>
                  <a:pt x="68772" y="70363"/>
                </a:lnTo>
                <a:lnTo>
                  <a:pt x="88322" y="69106"/>
                </a:lnTo>
                <a:lnTo>
                  <a:pt x="109672" y="68734"/>
                </a:lnTo>
                <a:lnTo>
                  <a:pt x="123038" y="67694"/>
                </a:lnTo>
                <a:lnTo>
                  <a:pt x="130603" y="66084"/>
                </a:lnTo>
                <a:lnTo>
                  <a:pt x="138504" y="64057"/>
                </a:lnTo>
                <a:lnTo>
                  <a:pt x="146628" y="61754"/>
                </a:lnTo>
                <a:lnTo>
                  <a:pt x="163276" y="56655"/>
                </a:lnTo>
                <a:lnTo>
                  <a:pt x="171715" y="54914"/>
                </a:lnTo>
                <a:lnTo>
                  <a:pt x="188713" y="52980"/>
                </a:lnTo>
                <a:lnTo>
                  <a:pt x="198199" y="51511"/>
                </a:lnTo>
                <a:lnTo>
                  <a:pt x="208332" y="49580"/>
                </a:lnTo>
                <a:lnTo>
                  <a:pt x="218898" y="47340"/>
                </a:lnTo>
                <a:lnTo>
                  <a:pt x="228800" y="45846"/>
                </a:lnTo>
                <a:lnTo>
                  <a:pt x="247421" y="44187"/>
                </a:lnTo>
                <a:lnTo>
                  <a:pt x="256387" y="42792"/>
                </a:lnTo>
                <a:lnTo>
                  <a:pt x="265222" y="40910"/>
                </a:lnTo>
                <a:lnTo>
                  <a:pt x="273970" y="38702"/>
                </a:lnTo>
                <a:lnTo>
                  <a:pt x="283612" y="37231"/>
                </a:lnTo>
                <a:lnTo>
                  <a:pt x="293850" y="36249"/>
                </a:lnTo>
                <a:lnTo>
                  <a:pt x="304485" y="35595"/>
                </a:lnTo>
                <a:lnTo>
                  <a:pt x="314432" y="34207"/>
                </a:lnTo>
                <a:lnTo>
                  <a:pt x="323922" y="32328"/>
                </a:lnTo>
                <a:lnTo>
                  <a:pt x="333105" y="30124"/>
                </a:lnTo>
                <a:lnTo>
                  <a:pt x="343038" y="28654"/>
                </a:lnTo>
                <a:lnTo>
                  <a:pt x="353469" y="27674"/>
                </a:lnTo>
                <a:lnTo>
                  <a:pt x="364234" y="27021"/>
                </a:lnTo>
                <a:lnTo>
                  <a:pt x="386354" y="26295"/>
                </a:lnTo>
                <a:lnTo>
                  <a:pt x="397587" y="26102"/>
                </a:lnTo>
                <a:lnTo>
                  <a:pt x="407933" y="25020"/>
                </a:lnTo>
                <a:lnTo>
                  <a:pt x="417688" y="23347"/>
                </a:lnTo>
                <a:lnTo>
                  <a:pt x="427049" y="21278"/>
                </a:lnTo>
                <a:lnTo>
                  <a:pt x="445069" y="18980"/>
                </a:lnTo>
                <a:lnTo>
                  <a:pt x="463556" y="17007"/>
                </a:lnTo>
                <a:lnTo>
                  <a:pt x="473820" y="15147"/>
                </a:lnTo>
                <a:lnTo>
                  <a:pt x="484472" y="12954"/>
                </a:lnTo>
                <a:lnTo>
                  <a:pt x="494431" y="11493"/>
                </a:lnTo>
                <a:lnTo>
                  <a:pt x="513118" y="9869"/>
                </a:lnTo>
                <a:lnTo>
                  <a:pt x="522101" y="8483"/>
                </a:lnTo>
                <a:lnTo>
                  <a:pt x="530947" y="6607"/>
                </a:lnTo>
                <a:lnTo>
                  <a:pt x="539702" y="4404"/>
                </a:lnTo>
                <a:lnTo>
                  <a:pt x="548396" y="2935"/>
                </a:lnTo>
                <a:lnTo>
                  <a:pt x="565677" y="1303"/>
                </a:lnTo>
                <a:lnTo>
                  <a:pt x="580342" y="577"/>
                </a:lnTo>
                <a:lnTo>
                  <a:pt x="599308" y="169"/>
                </a:lnTo>
                <a:lnTo>
                  <a:pt x="637061" y="0"/>
                </a:lnTo>
                <a:lnTo>
                  <a:pt x="639972" y="951"/>
                </a:lnTo>
                <a:lnTo>
                  <a:pt x="642865" y="2538"/>
                </a:lnTo>
                <a:lnTo>
                  <a:pt x="651510" y="856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1"/>
          <p:cNvSpPr/>
          <p:nvPr/>
        </p:nvSpPr>
        <p:spPr>
          <a:xfrm>
            <a:off x="2891789" y="2571753"/>
            <a:ext cx="188092" cy="137158"/>
          </a:xfrm>
          <a:custGeom>
            <a:avLst/>
            <a:gdLst/>
            <a:ahLst/>
            <a:cxnLst/>
            <a:rect l="0" t="0" r="0" b="0"/>
            <a:pathLst>
              <a:path w="188092" h="137158">
                <a:moveTo>
                  <a:pt x="0" y="17142"/>
                </a:moveTo>
                <a:lnTo>
                  <a:pt x="11932" y="17142"/>
                </a:lnTo>
                <a:lnTo>
                  <a:pt x="14622" y="16189"/>
                </a:lnTo>
                <a:lnTo>
                  <a:pt x="20152" y="12591"/>
                </a:lnTo>
                <a:lnTo>
                  <a:pt x="23912" y="10297"/>
                </a:lnTo>
                <a:lnTo>
                  <a:pt x="28324" y="7816"/>
                </a:lnTo>
                <a:lnTo>
                  <a:pt x="33171" y="5210"/>
                </a:lnTo>
                <a:lnTo>
                  <a:pt x="38306" y="3472"/>
                </a:lnTo>
                <a:lnTo>
                  <a:pt x="43635" y="2314"/>
                </a:lnTo>
                <a:lnTo>
                  <a:pt x="49093" y="1541"/>
                </a:lnTo>
                <a:lnTo>
                  <a:pt x="54636" y="1026"/>
                </a:lnTo>
                <a:lnTo>
                  <a:pt x="60237" y="683"/>
                </a:lnTo>
                <a:lnTo>
                  <a:pt x="71540" y="302"/>
                </a:lnTo>
                <a:lnTo>
                  <a:pt x="95475" y="37"/>
                </a:lnTo>
                <a:lnTo>
                  <a:pt x="116983" y="0"/>
                </a:lnTo>
                <a:lnTo>
                  <a:pt x="118946" y="951"/>
                </a:lnTo>
                <a:lnTo>
                  <a:pt x="123668" y="4549"/>
                </a:lnTo>
                <a:lnTo>
                  <a:pt x="125308" y="6841"/>
                </a:lnTo>
                <a:lnTo>
                  <a:pt x="126401" y="9322"/>
                </a:lnTo>
                <a:lnTo>
                  <a:pt x="127130" y="11929"/>
                </a:lnTo>
                <a:lnTo>
                  <a:pt x="126663" y="14619"/>
                </a:lnTo>
                <a:lnTo>
                  <a:pt x="125400" y="17365"/>
                </a:lnTo>
                <a:lnTo>
                  <a:pt x="123605" y="20148"/>
                </a:lnTo>
                <a:lnTo>
                  <a:pt x="121456" y="22956"/>
                </a:lnTo>
                <a:lnTo>
                  <a:pt x="119071" y="25780"/>
                </a:lnTo>
                <a:lnTo>
                  <a:pt x="116528" y="28616"/>
                </a:lnTo>
                <a:lnTo>
                  <a:pt x="111163" y="34306"/>
                </a:lnTo>
                <a:lnTo>
                  <a:pt x="108399" y="37157"/>
                </a:lnTo>
                <a:lnTo>
                  <a:pt x="104651" y="40010"/>
                </a:lnTo>
                <a:lnTo>
                  <a:pt x="100247" y="42865"/>
                </a:lnTo>
                <a:lnTo>
                  <a:pt x="95407" y="45721"/>
                </a:lnTo>
                <a:lnTo>
                  <a:pt x="91227" y="48576"/>
                </a:lnTo>
                <a:lnTo>
                  <a:pt x="87488" y="51433"/>
                </a:lnTo>
                <a:lnTo>
                  <a:pt x="84043" y="54290"/>
                </a:lnTo>
                <a:lnTo>
                  <a:pt x="79842" y="57147"/>
                </a:lnTo>
                <a:lnTo>
                  <a:pt x="75135" y="60005"/>
                </a:lnTo>
                <a:lnTo>
                  <a:pt x="62996" y="66883"/>
                </a:lnTo>
                <a:lnTo>
                  <a:pt x="58796" y="67824"/>
                </a:lnTo>
                <a:lnTo>
                  <a:pt x="52889" y="68428"/>
                </a:lnTo>
                <a:lnTo>
                  <a:pt x="58412" y="68557"/>
                </a:lnTo>
                <a:lnTo>
                  <a:pt x="58944" y="68563"/>
                </a:lnTo>
                <a:lnTo>
                  <a:pt x="62075" y="66031"/>
                </a:lnTo>
                <a:lnTo>
                  <a:pt x="64243" y="64022"/>
                </a:lnTo>
                <a:lnTo>
                  <a:pt x="66642" y="62683"/>
                </a:lnTo>
                <a:lnTo>
                  <a:pt x="71846" y="61195"/>
                </a:lnTo>
                <a:lnTo>
                  <a:pt x="75520" y="59845"/>
                </a:lnTo>
                <a:lnTo>
                  <a:pt x="79874" y="57993"/>
                </a:lnTo>
                <a:lnTo>
                  <a:pt x="84682" y="55806"/>
                </a:lnTo>
                <a:lnTo>
                  <a:pt x="89792" y="54348"/>
                </a:lnTo>
                <a:lnTo>
                  <a:pt x="95104" y="53376"/>
                </a:lnTo>
                <a:lnTo>
                  <a:pt x="100551" y="52728"/>
                </a:lnTo>
                <a:lnTo>
                  <a:pt x="106086" y="52296"/>
                </a:lnTo>
                <a:lnTo>
                  <a:pt x="111682" y="52008"/>
                </a:lnTo>
                <a:lnTo>
                  <a:pt x="117318" y="51816"/>
                </a:lnTo>
                <a:lnTo>
                  <a:pt x="122027" y="50735"/>
                </a:lnTo>
                <a:lnTo>
                  <a:pt x="126119" y="49062"/>
                </a:lnTo>
                <a:lnTo>
                  <a:pt x="129800" y="46994"/>
                </a:lnTo>
                <a:lnTo>
                  <a:pt x="134158" y="45616"/>
                </a:lnTo>
                <a:lnTo>
                  <a:pt x="138969" y="44697"/>
                </a:lnTo>
                <a:lnTo>
                  <a:pt x="144081" y="44085"/>
                </a:lnTo>
                <a:lnTo>
                  <a:pt x="148442" y="44629"/>
                </a:lnTo>
                <a:lnTo>
                  <a:pt x="152301" y="45944"/>
                </a:lnTo>
                <a:lnTo>
                  <a:pt x="155827" y="47773"/>
                </a:lnTo>
                <a:lnTo>
                  <a:pt x="159130" y="48993"/>
                </a:lnTo>
                <a:lnTo>
                  <a:pt x="162284" y="49806"/>
                </a:lnTo>
                <a:lnTo>
                  <a:pt x="165339" y="50348"/>
                </a:lnTo>
                <a:lnTo>
                  <a:pt x="168329" y="51662"/>
                </a:lnTo>
                <a:lnTo>
                  <a:pt x="174191" y="55661"/>
                </a:lnTo>
                <a:lnTo>
                  <a:pt x="177087" y="58061"/>
                </a:lnTo>
                <a:lnTo>
                  <a:pt x="179971" y="60614"/>
                </a:lnTo>
                <a:lnTo>
                  <a:pt x="182846" y="63268"/>
                </a:lnTo>
                <a:lnTo>
                  <a:pt x="184762" y="65990"/>
                </a:lnTo>
                <a:lnTo>
                  <a:pt x="186040" y="68757"/>
                </a:lnTo>
                <a:lnTo>
                  <a:pt x="188091" y="75492"/>
                </a:lnTo>
                <a:lnTo>
                  <a:pt x="187306" y="76996"/>
                </a:lnTo>
                <a:lnTo>
                  <a:pt x="183895" y="81209"/>
                </a:lnTo>
                <a:lnTo>
                  <a:pt x="182604" y="83666"/>
                </a:lnTo>
                <a:lnTo>
                  <a:pt x="181744" y="86256"/>
                </a:lnTo>
                <a:lnTo>
                  <a:pt x="181170" y="88935"/>
                </a:lnTo>
                <a:lnTo>
                  <a:pt x="178883" y="91674"/>
                </a:lnTo>
                <a:lnTo>
                  <a:pt x="175453" y="94452"/>
                </a:lnTo>
                <a:lnTo>
                  <a:pt x="171261" y="97257"/>
                </a:lnTo>
                <a:lnTo>
                  <a:pt x="166562" y="100079"/>
                </a:lnTo>
                <a:lnTo>
                  <a:pt x="161524" y="102914"/>
                </a:lnTo>
                <a:lnTo>
                  <a:pt x="156260" y="105755"/>
                </a:lnTo>
                <a:lnTo>
                  <a:pt x="151799" y="108602"/>
                </a:lnTo>
                <a:lnTo>
                  <a:pt x="147872" y="111453"/>
                </a:lnTo>
                <a:lnTo>
                  <a:pt x="144301" y="114306"/>
                </a:lnTo>
                <a:lnTo>
                  <a:pt x="140969" y="117160"/>
                </a:lnTo>
                <a:lnTo>
                  <a:pt x="137794" y="120016"/>
                </a:lnTo>
                <a:lnTo>
                  <a:pt x="134726" y="122872"/>
                </a:lnTo>
                <a:lnTo>
                  <a:pt x="130775" y="124776"/>
                </a:lnTo>
                <a:lnTo>
                  <a:pt x="126236" y="126045"/>
                </a:lnTo>
                <a:lnTo>
                  <a:pt x="121305" y="126892"/>
                </a:lnTo>
                <a:lnTo>
                  <a:pt x="117065" y="128408"/>
                </a:lnTo>
                <a:lnTo>
                  <a:pt x="113286" y="130372"/>
                </a:lnTo>
                <a:lnTo>
                  <a:pt x="109814" y="132634"/>
                </a:lnTo>
                <a:lnTo>
                  <a:pt x="106547" y="134141"/>
                </a:lnTo>
                <a:lnTo>
                  <a:pt x="103417" y="135146"/>
                </a:lnTo>
                <a:lnTo>
                  <a:pt x="100377" y="135816"/>
                </a:lnTo>
                <a:lnTo>
                  <a:pt x="97398" y="136263"/>
                </a:lnTo>
                <a:lnTo>
                  <a:pt x="91548" y="136759"/>
                </a:lnTo>
                <a:lnTo>
                  <a:pt x="85923" y="137078"/>
                </a:lnTo>
                <a:lnTo>
                  <a:pt x="77153" y="13715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2"/>
          <p:cNvSpPr/>
          <p:nvPr/>
        </p:nvSpPr>
        <p:spPr>
          <a:xfrm>
            <a:off x="3123281" y="2563177"/>
            <a:ext cx="145570" cy="137161"/>
          </a:xfrm>
          <a:custGeom>
            <a:avLst/>
            <a:gdLst/>
            <a:ahLst/>
            <a:cxnLst/>
            <a:rect l="0" t="0" r="0" b="0"/>
            <a:pathLst>
              <a:path w="145570" h="137161">
                <a:moveTo>
                  <a:pt x="25683" y="0"/>
                </a:moveTo>
                <a:lnTo>
                  <a:pt x="21133" y="4551"/>
                </a:lnTo>
                <a:lnTo>
                  <a:pt x="19792" y="6844"/>
                </a:lnTo>
                <a:lnTo>
                  <a:pt x="18899" y="9325"/>
                </a:lnTo>
                <a:lnTo>
                  <a:pt x="18303" y="11932"/>
                </a:lnTo>
                <a:lnTo>
                  <a:pt x="16953" y="14622"/>
                </a:lnTo>
                <a:lnTo>
                  <a:pt x="15100" y="17368"/>
                </a:lnTo>
                <a:lnTo>
                  <a:pt x="12913" y="20151"/>
                </a:lnTo>
                <a:lnTo>
                  <a:pt x="11455" y="22959"/>
                </a:lnTo>
                <a:lnTo>
                  <a:pt x="10483" y="25784"/>
                </a:lnTo>
                <a:lnTo>
                  <a:pt x="9835" y="28619"/>
                </a:lnTo>
                <a:lnTo>
                  <a:pt x="8450" y="31462"/>
                </a:lnTo>
                <a:lnTo>
                  <a:pt x="6575" y="34310"/>
                </a:lnTo>
                <a:lnTo>
                  <a:pt x="4372" y="37161"/>
                </a:lnTo>
                <a:lnTo>
                  <a:pt x="2903" y="40966"/>
                </a:lnTo>
                <a:lnTo>
                  <a:pt x="1924" y="45408"/>
                </a:lnTo>
                <a:lnTo>
                  <a:pt x="1271" y="50275"/>
                </a:lnTo>
                <a:lnTo>
                  <a:pt x="836" y="54472"/>
                </a:lnTo>
                <a:lnTo>
                  <a:pt x="546" y="58222"/>
                </a:lnTo>
                <a:lnTo>
                  <a:pt x="353" y="61674"/>
                </a:lnTo>
                <a:lnTo>
                  <a:pt x="138" y="68051"/>
                </a:lnTo>
                <a:lnTo>
                  <a:pt x="0" y="79906"/>
                </a:lnTo>
                <a:lnTo>
                  <a:pt x="941" y="82798"/>
                </a:lnTo>
                <a:lnTo>
                  <a:pt x="2521" y="85679"/>
                </a:lnTo>
                <a:lnTo>
                  <a:pt x="4527" y="88552"/>
                </a:lnTo>
                <a:lnTo>
                  <a:pt x="5864" y="91419"/>
                </a:lnTo>
                <a:lnTo>
                  <a:pt x="6756" y="94284"/>
                </a:lnTo>
                <a:lnTo>
                  <a:pt x="7350" y="97146"/>
                </a:lnTo>
                <a:lnTo>
                  <a:pt x="8699" y="100006"/>
                </a:lnTo>
                <a:lnTo>
                  <a:pt x="10550" y="102866"/>
                </a:lnTo>
                <a:lnTo>
                  <a:pt x="12737" y="105725"/>
                </a:lnTo>
                <a:lnTo>
                  <a:pt x="15148" y="108583"/>
                </a:lnTo>
                <a:lnTo>
                  <a:pt x="17707" y="111441"/>
                </a:lnTo>
                <a:lnTo>
                  <a:pt x="20366" y="114299"/>
                </a:lnTo>
                <a:lnTo>
                  <a:pt x="23091" y="116205"/>
                </a:lnTo>
                <a:lnTo>
                  <a:pt x="25860" y="117475"/>
                </a:lnTo>
                <a:lnTo>
                  <a:pt x="28659" y="118322"/>
                </a:lnTo>
                <a:lnTo>
                  <a:pt x="31477" y="118886"/>
                </a:lnTo>
                <a:lnTo>
                  <a:pt x="34308" y="119262"/>
                </a:lnTo>
                <a:lnTo>
                  <a:pt x="37149" y="119513"/>
                </a:lnTo>
                <a:lnTo>
                  <a:pt x="40947" y="119680"/>
                </a:lnTo>
                <a:lnTo>
                  <a:pt x="50247" y="119866"/>
                </a:lnTo>
                <a:lnTo>
                  <a:pt x="55394" y="118963"/>
                </a:lnTo>
                <a:lnTo>
                  <a:pt x="60731" y="117409"/>
                </a:lnTo>
                <a:lnTo>
                  <a:pt x="66193" y="115420"/>
                </a:lnTo>
                <a:lnTo>
                  <a:pt x="71740" y="113142"/>
                </a:lnTo>
                <a:lnTo>
                  <a:pt x="77343" y="110671"/>
                </a:lnTo>
                <a:lnTo>
                  <a:pt x="82983" y="108070"/>
                </a:lnTo>
                <a:lnTo>
                  <a:pt x="87696" y="105384"/>
                </a:lnTo>
                <a:lnTo>
                  <a:pt x="91790" y="102641"/>
                </a:lnTo>
                <a:lnTo>
                  <a:pt x="95472" y="99860"/>
                </a:lnTo>
                <a:lnTo>
                  <a:pt x="99832" y="97053"/>
                </a:lnTo>
                <a:lnTo>
                  <a:pt x="104643" y="94230"/>
                </a:lnTo>
                <a:lnTo>
                  <a:pt x="109756" y="91395"/>
                </a:lnTo>
                <a:lnTo>
                  <a:pt x="115069" y="89505"/>
                </a:lnTo>
                <a:lnTo>
                  <a:pt x="120516" y="88245"/>
                </a:lnTo>
                <a:lnTo>
                  <a:pt x="126053" y="87405"/>
                </a:lnTo>
                <a:lnTo>
                  <a:pt x="129744" y="85892"/>
                </a:lnTo>
                <a:lnTo>
                  <a:pt x="132205" y="83932"/>
                </a:lnTo>
                <a:lnTo>
                  <a:pt x="133845" y="81672"/>
                </a:lnTo>
                <a:lnTo>
                  <a:pt x="135891" y="79213"/>
                </a:lnTo>
                <a:lnTo>
                  <a:pt x="138208" y="76621"/>
                </a:lnTo>
                <a:lnTo>
                  <a:pt x="140705" y="73941"/>
                </a:lnTo>
                <a:lnTo>
                  <a:pt x="142369" y="71201"/>
                </a:lnTo>
                <a:lnTo>
                  <a:pt x="143479" y="68423"/>
                </a:lnTo>
                <a:lnTo>
                  <a:pt x="145260" y="61670"/>
                </a:lnTo>
                <a:lnTo>
                  <a:pt x="145503" y="58206"/>
                </a:lnTo>
                <a:lnTo>
                  <a:pt x="145569" y="55949"/>
                </a:lnTo>
                <a:lnTo>
                  <a:pt x="144659" y="54444"/>
                </a:lnTo>
                <a:lnTo>
                  <a:pt x="143101" y="53441"/>
                </a:lnTo>
                <a:lnTo>
                  <a:pt x="141109" y="52773"/>
                </a:lnTo>
                <a:lnTo>
                  <a:pt x="137876" y="52327"/>
                </a:lnTo>
                <a:lnTo>
                  <a:pt x="133816" y="52030"/>
                </a:lnTo>
                <a:lnTo>
                  <a:pt x="125178" y="51699"/>
                </a:lnTo>
                <a:lnTo>
                  <a:pt x="118163" y="51552"/>
                </a:lnTo>
                <a:lnTo>
                  <a:pt x="104308" y="51470"/>
                </a:lnTo>
                <a:lnTo>
                  <a:pt x="100960" y="52411"/>
                </a:lnTo>
                <a:lnTo>
                  <a:pt x="98728" y="53990"/>
                </a:lnTo>
                <a:lnTo>
                  <a:pt x="97240" y="55996"/>
                </a:lnTo>
                <a:lnTo>
                  <a:pt x="94343" y="58286"/>
                </a:lnTo>
                <a:lnTo>
                  <a:pt x="90506" y="60765"/>
                </a:lnTo>
                <a:lnTo>
                  <a:pt x="86044" y="63370"/>
                </a:lnTo>
                <a:lnTo>
                  <a:pt x="82116" y="66059"/>
                </a:lnTo>
                <a:lnTo>
                  <a:pt x="78545" y="68804"/>
                </a:lnTo>
                <a:lnTo>
                  <a:pt x="75212" y="71587"/>
                </a:lnTo>
                <a:lnTo>
                  <a:pt x="72038" y="74395"/>
                </a:lnTo>
                <a:lnTo>
                  <a:pt x="65970" y="80054"/>
                </a:lnTo>
                <a:lnTo>
                  <a:pt x="63019" y="81945"/>
                </a:lnTo>
                <a:lnTo>
                  <a:pt x="60099" y="83205"/>
                </a:lnTo>
                <a:lnTo>
                  <a:pt x="57199" y="84045"/>
                </a:lnTo>
                <a:lnTo>
                  <a:pt x="54314" y="86510"/>
                </a:lnTo>
                <a:lnTo>
                  <a:pt x="51438" y="90058"/>
                </a:lnTo>
                <a:lnTo>
                  <a:pt x="48568" y="94329"/>
                </a:lnTo>
                <a:lnTo>
                  <a:pt x="46655" y="98128"/>
                </a:lnTo>
                <a:lnTo>
                  <a:pt x="45379" y="101614"/>
                </a:lnTo>
                <a:lnTo>
                  <a:pt x="44529" y="104890"/>
                </a:lnTo>
                <a:lnTo>
                  <a:pt x="43962" y="108027"/>
                </a:lnTo>
                <a:lnTo>
                  <a:pt x="43584" y="111071"/>
                </a:lnTo>
                <a:lnTo>
                  <a:pt x="43332" y="114052"/>
                </a:lnTo>
                <a:lnTo>
                  <a:pt x="43164" y="116992"/>
                </a:lnTo>
                <a:lnTo>
                  <a:pt x="42873" y="126872"/>
                </a:lnTo>
                <a:lnTo>
                  <a:pt x="42842" y="132630"/>
                </a:lnTo>
                <a:lnTo>
                  <a:pt x="43790" y="134140"/>
                </a:lnTo>
                <a:lnTo>
                  <a:pt x="45374" y="135147"/>
                </a:lnTo>
                <a:lnTo>
                  <a:pt x="51401" y="13716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3"/>
          <p:cNvSpPr/>
          <p:nvPr/>
        </p:nvSpPr>
        <p:spPr>
          <a:xfrm>
            <a:off x="3329101" y="2554605"/>
            <a:ext cx="116567" cy="111429"/>
          </a:xfrm>
          <a:custGeom>
            <a:avLst/>
            <a:gdLst/>
            <a:ahLst/>
            <a:cxnLst/>
            <a:rect l="0" t="0" r="0" b="0"/>
            <a:pathLst>
              <a:path w="116567" h="111429">
                <a:moveTo>
                  <a:pt x="17031" y="0"/>
                </a:moveTo>
                <a:lnTo>
                  <a:pt x="17031" y="33243"/>
                </a:lnTo>
                <a:lnTo>
                  <a:pt x="16078" y="37402"/>
                </a:lnTo>
                <a:lnTo>
                  <a:pt x="14491" y="41127"/>
                </a:lnTo>
                <a:lnTo>
                  <a:pt x="12480" y="44563"/>
                </a:lnTo>
                <a:lnTo>
                  <a:pt x="11140" y="48758"/>
                </a:lnTo>
                <a:lnTo>
                  <a:pt x="10246" y="53461"/>
                </a:lnTo>
                <a:lnTo>
                  <a:pt x="9650" y="58500"/>
                </a:lnTo>
                <a:lnTo>
                  <a:pt x="8301" y="62813"/>
                </a:lnTo>
                <a:lnTo>
                  <a:pt x="6448" y="66640"/>
                </a:lnTo>
                <a:lnTo>
                  <a:pt x="4261" y="70144"/>
                </a:lnTo>
                <a:lnTo>
                  <a:pt x="2802" y="74385"/>
                </a:lnTo>
                <a:lnTo>
                  <a:pt x="1830" y="79117"/>
                </a:lnTo>
                <a:lnTo>
                  <a:pt x="1182" y="84177"/>
                </a:lnTo>
                <a:lnTo>
                  <a:pt x="750" y="88503"/>
                </a:lnTo>
                <a:lnTo>
                  <a:pt x="462" y="92339"/>
                </a:lnTo>
                <a:lnTo>
                  <a:pt x="270" y="95849"/>
                </a:lnTo>
                <a:lnTo>
                  <a:pt x="57" y="102289"/>
                </a:lnTo>
                <a:lnTo>
                  <a:pt x="0" y="105340"/>
                </a:lnTo>
                <a:lnTo>
                  <a:pt x="914" y="107374"/>
                </a:lnTo>
                <a:lnTo>
                  <a:pt x="2477" y="108730"/>
                </a:lnTo>
                <a:lnTo>
                  <a:pt x="4471" y="109634"/>
                </a:lnTo>
                <a:lnTo>
                  <a:pt x="6752" y="110237"/>
                </a:lnTo>
                <a:lnTo>
                  <a:pt x="9226" y="110639"/>
                </a:lnTo>
                <a:lnTo>
                  <a:pt x="11828" y="110907"/>
                </a:lnTo>
                <a:lnTo>
                  <a:pt x="14515" y="111085"/>
                </a:lnTo>
                <a:lnTo>
                  <a:pt x="17258" y="111204"/>
                </a:lnTo>
                <a:lnTo>
                  <a:pt x="22847" y="111336"/>
                </a:lnTo>
                <a:lnTo>
                  <a:pt x="37047" y="111428"/>
                </a:lnTo>
                <a:lnTo>
                  <a:pt x="40852" y="110480"/>
                </a:lnTo>
                <a:lnTo>
                  <a:pt x="45294" y="108896"/>
                </a:lnTo>
                <a:lnTo>
                  <a:pt x="50161" y="106887"/>
                </a:lnTo>
                <a:lnTo>
                  <a:pt x="54357" y="103643"/>
                </a:lnTo>
                <a:lnTo>
                  <a:pt x="58108" y="99575"/>
                </a:lnTo>
                <a:lnTo>
                  <a:pt x="61561" y="94958"/>
                </a:lnTo>
                <a:lnTo>
                  <a:pt x="65767" y="90928"/>
                </a:lnTo>
                <a:lnTo>
                  <a:pt x="70477" y="87288"/>
                </a:lnTo>
                <a:lnTo>
                  <a:pt x="75522" y="83910"/>
                </a:lnTo>
                <a:lnTo>
                  <a:pt x="79837" y="80705"/>
                </a:lnTo>
                <a:lnTo>
                  <a:pt x="83667" y="77615"/>
                </a:lnTo>
                <a:lnTo>
                  <a:pt x="87173" y="74603"/>
                </a:lnTo>
                <a:lnTo>
                  <a:pt x="90462" y="71643"/>
                </a:lnTo>
                <a:lnTo>
                  <a:pt x="96657" y="65814"/>
                </a:lnTo>
                <a:lnTo>
                  <a:pt x="111278" y="51447"/>
                </a:lnTo>
                <a:lnTo>
                  <a:pt x="114152" y="48585"/>
                </a:lnTo>
                <a:lnTo>
                  <a:pt x="115116" y="45725"/>
                </a:lnTo>
                <a:lnTo>
                  <a:pt x="114806" y="42866"/>
                </a:lnTo>
                <a:lnTo>
                  <a:pt x="113647" y="40007"/>
                </a:lnTo>
                <a:lnTo>
                  <a:pt x="113827" y="37149"/>
                </a:lnTo>
                <a:lnTo>
                  <a:pt x="114899" y="34291"/>
                </a:lnTo>
                <a:lnTo>
                  <a:pt x="116566" y="31433"/>
                </a:lnTo>
                <a:lnTo>
                  <a:pt x="115773" y="28575"/>
                </a:lnTo>
                <a:lnTo>
                  <a:pt x="113339" y="25717"/>
                </a:lnTo>
                <a:lnTo>
                  <a:pt x="109811" y="22860"/>
                </a:lnTo>
                <a:lnTo>
                  <a:pt x="106507" y="20955"/>
                </a:lnTo>
                <a:lnTo>
                  <a:pt x="103352" y="19685"/>
                </a:lnTo>
                <a:lnTo>
                  <a:pt x="100296" y="18838"/>
                </a:lnTo>
                <a:lnTo>
                  <a:pt x="97306" y="17321"/>
                </a:lnTo>
                <a:lnTo>
                  <a:pt x="94360" y="15357"/>
                </a:lnTo>
                <a:lnTo>
                  <a:pt x="91444" y="13096"/>
                </a:lnTo>
                <a:lnTo>
                  <a:pt x="87595" y="11588"/>
                </a:lnTo>
                <a:lnTo>
                  <a:pt x="83123" y="10582"/>
                </a:lnTo>
                <a:lnTo>
                  <a:pt x="78237" y="9912"/>
                </a:lnTo>
                <a:lnTo>
                  <a:pt x="74028" y="9466"/>
                </a:lnTo>
                <a:lnTo>
                  <a:pt x="70269" y="9168"/>
                </a:lnTo>
                <a:lnTo>
                  <a:pt x="66811" y="8969"/>
                </a:lnTo>
                <a:lnTo>
                  <a:pt x="62600" y="7884"/>
                </a:lnTo>
                <a:lnTo>
                  <a:pt x="57887" y="6209"/>
                </a:lnTo>
                <a:lnTo>
                  <a:pt x="52841" y="4139"/>
                </a:lnTo>
                <a:lnTo>
                  <a:pt x="48525" y="2759"/>
                </a:lnTo>
                <a:lnTo>
                  <a:pt x="44694" y="1839"/>
                </a:lnTo>
                <a:lnTo>
                  <a:pt x="41188" y="1226"/>
                </a:lnTo>
                <a:lnTo>
                  <a:pt x="37898" y="817"/>
                </a:lnTo>
                <a:lnTo>
                  <a:pt x="34752" y="545"/>
                </a:lnTo>
                <a:lnTo>
                  <a:pt x="31703" y="363"/>
                </a:lnTo>
                <a:lnTo>
                  <a:pt x="25774" y="161"/>
                </a:lnTo>
                <a:lnTo>
                  <a:pt x="18758" y="31"/>
                </a:lnTo>
                <a:lnTo>
                  <a:pt x="20339" y="14"/>
                </a:lnTo>
                <a:close/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4"/>
          <p:cNvSpPr/>
          <p:nvPr/>
        </p:nvSpPr>
        <p:spPr>
          <a:xfrm>
            <a:off x="3452636" y="2160270"/>
            <a:ext cx="279110" cy="582931"/>
          </a:xfrm>
          <a:custGeom>
            <a:avLst/>
            <a:gdLst/>
            <a:ahLst/>
            <a:cxnLst/>
            <a:rect l="0" t="0" r="0" b="0"/>
            <a:pathLst>
              <a:path w="279110" h="582931">
                <a:moveTo>
                  <a:pt x="4939" y="0"/>
                </a:moveTo>
                <a:lnTo>
                  <a:pt x="0" y="0"/>
                </a:lnTo>
                <a:lnTo>
                  <a:pt x="2108" y="0"/>
                </a:lnTo>
                <a:lnTo>
                  <a:pt x="4004" y="952"/>
                </a:lnTo>
                <a:lnTo>
                  <a:pt x="11223" y="6843"/>
                </a:lnTo>
                <a:lnTo>
                  <a:pt x="16622" y="11931"/>
                </a:lnTo>
                <a:lnTo>
                  <a:pt x="19395" y="13669"/>
                </a:lnTo>
                <a:lnTo>
                  <a:pt x="25016" y="15600"/>
                </a:lnTo>
                <a:lnTo>
                  <a:pt x="33229" y="18998"/>
                </a:lnTo>
                <a:lnTo>
                  <a:pt x="38087" y="21238"/>
                </a:lnTo>
                <a:lnTo>
                  <a:pt x="46024" y="26266"/>
                </a:lnTo>
                <a:lnTo>
                  <a:pt x="53678" y="31676"/>
                </a:lnTo>
                <a:lnTo>
                  <a:pt x="58387" y="34452"/>
                </a:lnTo>
                <a:lnTo>
                  <a:pt x="63431" y="37256"/>
                </a:lnTo>
                <a:lnTo>
                  <a:pt x="74115" y="42910"/>
                </a:lnTo>
                <a:lnTo>
                  <a:pt x="96496" y="54301"/>
                </a:lnTo>
                <a:lnTo>
                  <a:pt x="103124" y="57156"/>
                </a:lnTo>
                <a:lnTo>
                  <a:pt x="110401" y="60011"/>
                </a:lnTo>
                <a:lnTo>
                  <a:pt x="118109" y="62867"/>
                </a:lnTo>
                <a:lnTo>
                  <a:pt x="125153" y="65724"/>
                </a:lnTo>
                <a:lnTo>
                  <a:pt x="131754" y="68581"/>
                </a:lnTo>
                <a:lnTo>
                  <a:pt x="138060" y="71438"/>
                </a:lnTo>
                <a:lnTo>
                  <a:pt x="144168" y="75248"/>
                </a:lnTo>
                <a:lnTo>
                  <a:pt x="150146" y="79692"/>
                </a:lnTo>
                <a:lnTo>
                  <a:pt x="156036" y="84561"/>
                </a:lnTo>
                <a:lnTo>
                  <a:pt x="162820" y="89711"/>
                </a:lnTo>
                <a:lnTo>
                  <a:pt x="177978" y="100514"/>
                </a:lnTo>
                <a:lnTo>
                  <a:pt x="185068" y="105109"/>
                </a:lnTo>
                <a:lnTo>
                  <a:pt x="191700" y="109125"/>
                </a:lnTo>
                <a:lnTo>
                  <a:pt x="198026" y="112755"/>
                </a:lnTo>
                <a:lnTo>
                  <a:pt x="204148" y="117080"/>
                </a:lnTo>
                <a:lnTo>
                  <a:pt x="210135" y="121868"/>
                </a:lnTo>
                <a:lnTo>
                  <a:pt x="216031" y="126965"/>
                </a:lnTo>
                <a:lnTo>
                  <a:pt x="221867" y="132268"/>
                </a:lnTo>
                <a:lnTo>
                  <a:pt x="233432" y="143241"/>
                </a:lnTo>
                <a:lnTo>
                  <a:pt x="238229" y="149786"/>
                </a:lnTo>
                <a:lnTo>
                  <a:pt x="246101" y="164679"/>
                </a:lnTo>
                <a:lnTo>
                  <a:pt x="264820" y="202538"/>
                </a:lnTo>
                <a:lnTo>
                  <a:pt x="270618" y="216700"/>
                </a:lnTo>
                <a:lnTo>
                  <a:pt x="275419" y="231566"/>
                </a:lnTo>
                <a:lnTo>
                  <a:pt x="277552" y="244523"/>
                </a:lnTo>
                <a:lnTo>
                  <a:pt x="278500" y="259172"/>
                </a:lnTo>
                <a:lnTo>
                  <a:pt x="278921" y="275207"/>
                </a:lnTo>
                <a:lnTo>
                  <a:pt x="279109" y="291859"/>
                </a:lnTo>
                <a:lnTo>
                  <a:pt x="276652" y="308785"/>
                </a:lnTo>
                <a:lnTo>
                  <a:pt x="272385" y="325833"/>
                </a:lnTo>
                <a:lnTo>
                  <a:pt x="267314" y="342934"/>
                </a:lnTo>
                <a:lnTo>
                  <a:pt x="259103" y="368627"/>
                </a:lnTo>
                <a:lnTo>
                  <a:pt x="253473" y="383227"/>
                </a:lnTo>
                <a:lnTo>
                  <a:pt x="247796" y="396065"/>
                </a:lnTo>
                <a:lnTo>
                  <a:pt x="242098" y="408121"/>
                </a:lnTo>
                <a:lnTo>
                  <a:pt x="233850" y="422369"/>
                </a:lnTo>
                <a:lnTo>
                  <a:pt x="228984" y="430170"/>
                </a:lnTo>
                <a:lnTo>
                  <a:pt x="221037" y="446456"/>
                </a:lnTo>
                <a:lnTo>
                  <a:pt x="214330" y="462267"/>
                </a:lnTo>
                <a:lnTo>
                  <a:pt x="208174" y="475644"/>
                </a:lnTo>
                <a:lnTo>
                  <a:pt x="199723" y="487940"/>
                </a:lnTo>
                <a:lnTo>
                  <a:pt x="194802" y="493886"/>
                </a:lnTo>
                <a:lnTo>
                  <a:pt x="189617" y="499755"/>
                </a:lnTo>
                <a:lnTo>
                  <a:pt x="178776" y="511355"/>
                </a:lnTo>
                <a:lnTo>
                  <a:pt x="153149" y="537509"/>
                </a:lnTo>
                <a:lnTo>
                  <a:pt x="146057" y="545598"/>
                </a:lnTo>
                <a:lnTo>
                  <a:pt x="137663" y="558957"/>
                </a:lnTo>
                <a:lnTo>
                  <a:pt x="133799" y="564714"/>
                </a:lnTo>
                <a:lnTo>
                  <a:pt x="127045" y="572029"/>
                </a:lnTo>
                <a:lnTo>
                  <a:pt x="121755" y="577450"/>
                </a:lnTo>
                <a:lnTo>
                  <a:pt x="119012" y="579276"/>
                </a:lnTo>
                <a:lnTo>
                  <a:pt x="110304" y="582208"/>
                </a:lnTo>
                <a:lnTo>
                  <a:pt x="107809" y="58293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5"/>
          <p:cNvSpPr/>
          <p:nvPr/>
        </p:nvSpPr>
        <p:spPr>
          <a:xfrm>
            <a:off x="954404" y="3077527"/>
            <a:ext cx="162879" cy="8564"/>
          </a:xfrm>
          <a:custGeom>
            <a:avLst/>
            <a:gdLst/>
            <a:ahLst/>
            <a:cxnLst/>
            <a:rect l="0" t="0" r="0" b="0"/>
            <a:pathLst>
              <a:path w="162879" h="8564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9326" y="8043"/>
                </a:lnTo>
                <a:lnTo>
                  <a:pt x="11932" y="8220"/>
                </a:lnTo>
                <a:lnTo>
                  <a:pt x="14622" y="8337"/>
                </a:lnTo>
                <a:lnTo>
                  <a:pt x="20152" y="8468"/>
                </a:lnTo>
                <a:lnTo>
                  <a:pt x="49093" y="8563"/>
                </a:lnTo>
                <a:lnTo>
                  <a:pt x="53684" y="7614"/>
                </a:lnTo>
                <a:lnTo>
                  <a:pt x="57697" y="6029"/>
                </a:lnTo>
                <a:lnTo>
                  <a:pt x="61325" y="4019"/>
                </a:lnTo>
                <a:lnTo>
                  <a:pt x="65648" y="2679"/>
                </a:lnTo>
                <a:lnTo>
                  <a:pt x="70436" y="1786"/>
                </a:lnTo>
                <a:lnTo>
                  <a:pt x="75532" y="1191"/>
                </a:lnTo>
                <a:lnTo>
                  <a:pt x="80835" y="794"/>
                </a:lnTo>
                <a:lnTo>
                  <a:pt x="86275" y="529"/>
                </a:lnTo>
                <a:lnTo>
                  <a:pt x="97400" y="235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6"/>
          <p:cNvSpPr/>
          <p:nvPr/>
        </p:nvSpPr>
        <p:spPr>
          <a:xfrm>
            <a:off x="962977" y="3154680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8572"/>
                </a:moveTo>
                <a:lnTo>
                  <a:pt x="27854" y="8572"/>
                </a:lnTo>
                <a:lnTo>
                  <a:pt x="31904" y="7620"/>
                </a:lnTo>
                <a:lnTo>
                  <a:pt x="36510" y="6032"/>
                </a:lnTo>
                <a:lnTo>
                  <a:pt x="41485" y="4021"/>
                </a:lnTo>
                <a:lnTo>
                  <a:pt x="46706" y="2680"/>
                </a:lnTo>
                <a:lnTo>
                  <a:pt x="52093" y="1787"/>
                </a:lnTo>
                <a:lnTo>
                  <a:pt x="57588" y="1191"/>
                </a:lnTo>
                <a:lnTo>
                  <a:pt x="64110" y="794"/>
                </a:lnTo>
                <a:lnTo>
                  <a:pt x="78976" y="353"/>
                </a:lnTo>
                <a:lnTo>
                  <a:pt x="112265" y="31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7"/>
          <p:cNvSpPr/>
          <p:nvPr/>
        </p:nvSpPr>
        <p:spPr>
          <a:xfrm>
            <a:off x="1408747" y="3034664"/>
            <a:ext cx="68581" cy="137162"/>
          </a:xfrm>
          <a:custGeom>
            <a:avLst/>
            <a:gdLst/>
            <a:ahLst/>
            <a:cxnLst/>
            <a:rect l="0" t="0" r="0" b="0"/>
            <a:pathLst>
              <a:path w="68581" h="137162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7381" y="4552"/>
                </a:lnTo>
                <a:lnTo>
                  <a:pt x="8731" y="5892"/>
                </a:lnTo>
                <a:lnTo>
                  <a:pt x="10583" y="6786"/>
                </a:lnTo>
                <a:lnTo>
                  <a:pt x="12770" y="7381"/>
                </a:lnTo>
                <a:lnTo>
                  <a:pt x="14228" y="9684"/>
                </a:lnTo>
                <a:lnTo>
                  <a:pt x="15201" y="13123"/>
                </a:lnTo>
                <a:lnTo>
                  <a:pt x="15849" y="17322"/>
                </a:lnTo>
                <a:lnTo>
                  <a:pt x="17233" y="21073"/>
                </a:lnTo>
                <a:lnTo>
                  <a:pt x="19109" y="24526"/>
                </a:lnTo>
                <a:lnTo>
                  <a:pt x="21312" y="27781"/>
                </a:lnTo>
                <a:lnTo>
                  <a:pt x="22780" y="31856"/>
                </a:lnTo>
                <a:lnTo>
                  <a:pt x="23759" y="36477"/>
                </a:lnTo>
                <a:lnTo>
                  <a:pt x="24412" y="41463"/>
                </a:lnTo>
                <a:lnTo>
                  <a:pt x="25800" y="46693"/>
                </a:lnTo>
                <a:lnTo>
                  <a:pt x="27677" y="52084"/>
                </a:lnTo>
                <a:lnTo>
                  <a:pt x="29881" y="57582"/>
                </a:lnTo>
                <a:lnTo>
                  <a:pt x="31351" y="62201"/>
                </a:lnTo>
                <a:lnTo>
                  <a:pt x="32331" y="66233"/>
                </a:lnTo>
                <a:lnTo>
                  <a:pt x="32984" y="69873"/>
                </a:lnTo>
                <a:lnTo>
                  <a:pt x="34372" y="74204"/>
                </a:lnTo>
                <a:lnTo>
                  <a:pt x="36249" y="78997"/>
                </a:lnTo>
                <a:lnTo>
                  <a:pt x="38454" y="84097"/>
                </a:lnTo>
                <a:lnTo>
                  <a:pt x="39923" y="89403"/>
                </a:lnTo>
                <a:lnTo>
                  <a:pt x="40903" y="94844"/>
                </a:lnTo>
                <a:lnTo>
                  <a:pt x="41556" y="100377"/>
                </a:lnTo>
                <a:lnTo>
                  <a:pt x="42944" y="105018"/>
                </a:lnTo>
                <a:lnTo>
                  <a:pt x="44822" y="109065"/>
                </a:lnTo>
                <a:lnTo>
                  <a:pt x="47026" y="112715"/>
                </a:lnTo>
                <a:lnTo>
                  <a:pt x="48496" y="116101"/>
                </a:lnTo>
                <a:lnTo>
                  <a:pt x="49475" y="119311"/>
                </a:lnTo>
                <a:lnTo>
                  <a:pt x="50129" y="122403"/>
                </a:lnTo>
                <a:lnTo>
                  <a:pt x="51517" y="125417"/>
                </a:lnTo>
                <a:lnTo>
                  <a:pt x="53394" y="128379"/>
                </a:lnTo>
                <a:lnTo>
                  <a:pt x="58701" y="135426"/>
                </a:lnTo>
                <a:lnTo>
                  <a:pt x="60089" y="136004"/>
                </a:lnTo>
                <a:lnTo>
                  <a:pt x="61967" y="136390"/>
                </a:lnTo>
                <a:lnTo>
                  <a:pt x="68580" y="13716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8"/>
          <p:cNvSpPr/>
          <p:nvPr/>
        </p:nvSpPr>
        <p:spPr>
          <a:xfrm>
            <a:off x="1494472" y="3017520"/>
            <a:ext cx="94298" cy="154306"/>
          </a:xfrm>
          <a:custGeom>
            <a:avLst/>
            <a:gdLst/>
            <a:ahLst/>
            <a:cxnLst/>
            <a:rect l="0" t="0" r="0" b="0"/>
            <a:pathLst>
              <a:path w="94298" h="154306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6844" y="24077"/>
                </a:lnTo>
                <a:lnTo>
                  <a:pt x="9325" y="28434"/>
                </a:lnTo>
                <a:lnTo>
                  <a:pt x="11932" y="33243"/>
                </a:lnTo>
                <a:lnTo>
                  <a:pt x="13669" y="37402"/>
                </a:lnTo>
                <a:lnTo>
                  <a:pt x="14828" y="41127"/>
                </a:lnTo>
                <a:lnTo>
                  <a:pt x="15600" y="44563"/>
                </a:lnTo>
                <a:lnTo>
                  <a:pt x="17068" y="48759"/>
                </a:lnTo>
                <a:lnTo>
                  <a:pt x="18998" y="53460"/>
                </a:lnTo>
                <a:lnTo>
                  <a:pt x="21238" y="58500"/>
                </a:lnTo>
                <a:lnTo>
                  <a:pt x="26267" y="69180"/>
                </a:lnTo>
                <a:lnTo>
                  <a:pt x="28941" y="74695"/>
                </a:lnTo>
                <a:lnTo>
                  <a:pt x="32629" y="79324"/>
                </a:lnTo>
                <a:lnTo>
                  <a:pt x="36993" y="83363"/>
                </a:lnTo>
                <a:lnTo>
                  <a:pt x="41807" y="87007"/>
                </a:lnTo>
                <a:lnTo>
                  <a:pt x="45969" y="91342"/>
                </a:lnTo>
                <a:lnTo>
                  <a:pt x="49696" y="96137"/>
                </a:lnTo>
                <a:lnTo>
                  <a:pt x="53133" y="101239"/>
                </a:lnTo>
                <a:lnTo>
                  <a:pt x="56377" y="105592"/>
                </a:lnTo>
                <a:lnTo>
                  <a:pt x="59492" y="109447"/>
                </a:lnTo>
                <a:lnTo>
                  <a:pt x="62522" y="112970"/>
                </a:lnTo>
                <a:lnTo>
                  <a:pt x="65493" y="116271"/>
                </a:lnTo>
                <a:lnTo>
                  <a:pt x="71336" y="122478"/>
                </a:lnTo>
                <a:lnTo>
                  <a:pt x="79980" y="131328"/>
                </a:lnTo>
                <a:lnTo>
                  <a:pt x="81895" y="134224"/>
                </a:lnTo>
                <a:lnTo>
                  <a:pt x="83172" y="137108"/>
                </a:lnTo>
                <a:lnTo>
                  <a:pt x="84023" y="139983"/>
                </a:lnTo>
                <a:lnTo>
                  <a:pt x="85543" y="142852"/>
                </a:lnTo>
                <a:lnTo>
                  <a:pt x="87508" y="145717"/>
                </a:lnTo>
                <a:lnTo>
                  <a:pt x="94297" y="15430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9"/>
          <p:cNvSpPr/>
          <p:nvPr/>
        </p:nvSpPr>
        <p:spPr>
          <a:xfrm>
            <a:off x="1348739" y="2991802"/>
            <a:ext cx="205741" cy="94299"/>
          </a:xfrm>
          <a:custGeom>
            <a:avLst/>
            <a:gdLst/>
            <a:ahLst/>
            <a:cxnLst/>
            <a:rect l="0" t="0" r="0" b="0"/>
            <a:pathLst>
              <a:path w="205741" h="94299">
                <a:moveTo>
                  <a:pt x="0" y="94298"/>
                </a:moveTo>
                <a:lnTo>
                  <a:pt x="0" y="73824"/>
                </a:lnTo>
                <a:lnTo>
                  <a:pt x="953" y="71124"/>
                </a:lnTo>
                <a:lnTo>
                  <a:pt x="2540" y="68371"/>
                </a:lnTo>
                <a:lnTo>
                  <a:pt x="4551" y="65583"/>
                </a:lnTo>
                <a:lnTo>
                  <a:pt x="6844" y="62772"/>
                </a:lnTo>
                <a:lnTo>
                  <a:pt x="9326" y="59946"/>
                </a:lnTo>
                <a:lnTo>
                  <a:pt x="11932" y="57109"/>
                </a:lnTo>
                <a:lnTo>
                  <a:pt x="15575" y="54265"/>
                </a:lnTo>
                <a:lnTo>
                  <a:pt x="19909" y="51417"/>
                </a:lnTo>
                <a:lnTo>
                  <a:pt x="24703" y="48565"/>
                </a:lnTo>
                <a:lnTo>
                  <a:pt x="29803" y="45712"/>
                </a:lnTo>
                <a:lnTo>
                  <a:pt x="40551" y="40002"/>
                </a:lnTo>
                <a:lnTo>
                  <a:pt x="57312" y="31431"/>
                </a:lnTo>
                <a:lnTo>
                  <a:pt x="63926" y="28574"/>
                </a:lnTo>
                <a:lnTo>
                  <a:pt x="71192" y="25717"/>
                </a:lnTo>
                <a:lnTo>
                  <a:pt x="86886" y="20002"/>
                </a:lnTo>
                <a:lnTo>
                  <a:pt x="103386" y="14287"/>
                </a:lnTo>
                <a:lnTo>
                  <a:pt x="111787" y="12383"/>
                </a:lnTo>
                <a:lnTo>
                  <a:pt x="120245" y="11112"/>
                </a:lnTo>
                <a:lnTo>
                  <a:pt x="128741" y="10266"/>
                </a:lnTo>
                <a:lnTo>
                  <a:pt x="136310" y="8749"/>
                </a:lnTo>
                <a:lnTo>
                  <a:pt x="143261" y="6785"/>
                </a:lnTo>
                <a:lnTo>
                  <a:pt x="149800" y="4524"/>
                </a:lnTo>
                <a:lnTo>
                  <a:pt x="156064" y="3016"/>
                </a:lnTo>
                <a:lnTo>
                  <a:pt x="162145" y="2010"/>
                </a:lnTo>
                <a:lnTo>
                  <a:pt x="168105" y="1340"/>
                </a:lnTo>
                <a:lnTo>
                  <a:pt x="173982" y="894"/>
                </a:lnTo>
                <a:lnTo>
                  <a:pt x="179806" y="596"/>
                </a:lnTo>
                <a:lnTo>
                  <a:pt x="194564" y="177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40"/>
          <p:cNvSpPr/>
          <p:nvPr/>
        </p:nvSpPr>
        <p:spPr>
          <a:xfrm>
            <a:off x="1820227" y="3060382"/>
            <a:ext cx="25709" cy="32986"/>
          </a:xfrm>
          <a:custGeom>
            <a:avLst/>
            <a:gdLst/>
            <a:ahLst/>
            <a:cxnLst/>
            <a:rect l="0" t="0" r="0" b="0"/>
            <a:pathLst>
              <a:path w="25709" h="32986">
                <a:moveTo>
                  <a:pt x="8573" y="8573"/>
                </a:moveTo>
                <a:lnTo>
                  <a:pt x="25362" y="8573"/>
                </a:lnTo>
                <a:lnTo>
                  <a:pt x="25480" y="9525"/>
                </a:lnTo>
                <a:lnTo>
                  <a:pt x="25559" y="11113"/>
                </a:lnTo>
                <a:lnTo>
                  <a:pt x="25686" y="15953"/>
                </a:lnTo>
                <a:lnTo>
                  <a:pt x="25708" y="21343"/>
                </a:lnTo>
                <a:lnTo>
                  <a:pt x="24759" y="22801"/>
                </a:lnTo>
                <a:lnTo>
                  <a:pt x="23174" y="23773"/>
                </a:lnTo>
                <a:lnTo>
                  <a:pt x="21164" y="24421"/>
                </a:lnTo>
                <a:lnTo>
                  <a:pt x="18872" y="25806"/>
                </a:lnTo>
                <a:lnTo>
                  <a:pt x="16391" y="27682"/>
                </a:lnTo>
                <a:lnTo>
                  <a:pt x="10117" y="32985"/>
                </a:lnTo>
                <a:lnTo>
                  <a:pt x="8650" y="32467"/>
                </a:lnTo>
                <a:lnTo>
                  <a:pt x="6719" y="31170"/>
                </a:lnTo>
                <a:lnTo>
                  <a:pt x="393" y="26037"/>
                </a:lnTo>
                <a:lnTo>
                  <a:pt x="262" y="24978"/>
                </a:lnTo>
                <a:lnTo>
                  <a:pt x="175" y="23319"/>
                </a:lnTo>
                <a:lnTo>
                  <a:pt x="78" y="1893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41"/>
          <p:cNvSpPr/>
          <p:nvPr/>
        </p:nvSpPr>
        <p:spPr>
          <a:xfrm>
            <a:off x="2060257" y="2914650"/>
            <a:ext cx="42863" cy="180023"/>
          </a:xfrm>
          <a:custGeom>
            <a:avLst/>
            <a:gdLst/>
            <a:ahLst/>
            <a:cxnLst/>
            <a:rect l="0" t="0" r="0" b="0"/>
            <a:pathLst>
              <a:path w="42863" h="180023">
                <a:moveTo>
                  <a:pt x="0" y="0"/>
                </a:moveTo>
                <a:lnTo>
                  <a:pt x="0" y="8219"/>
                </a:lnTo>
                <a:lnTo>
                  <a:pt x="953" y="9289"/>
                </a:lnTo>
                <a:lnTo>
                  <a:pt x="4551" y="13018"/>
                </a:lnTo>
                <a:lnTo>
                  <a:pt x="5891" y="15346"/>
                </a:lnTo>
                <a:lnTo>
                  <a:pt x="6785" y="17851"/>
                </a:lnTo>
                <a:lnTo>
                  <a:pt x="7381" y="20473"/>
                </a:lnTo>
                <a:lnTo>
                  <a:pt x="8731" y="24126"/>
                </a:lnTo>
                <a:lnTo>
                  <a:pt x="10583" y="28466"/>
                </a:lnTo>
                <a:lnTo>
                  <a:pt x="12770" y="33265"/>
                </a:lnTo>
                <a:lnTo>
                  <a:pt x="14228" y="37417"/>
                </a:lnTo>
                <a:lnTo>
                  <a:pt x="15201" y="41137"/>
                </a:lnTo>
                <a:lnTo>
                  <a:pt x="15849" y="44569"/>
                </a:lnTo>
                <a:lnTo>
                  <a:pt x="16281" y="48763"/>
                </a:lnTo>
                <a:lnTo>
                  <a:pt x="16569" y="53463"/>
                </a:lnTo>
                <a:lnTo>
                  <a:pt x="16761" y="58502"/>
                </a:lnTo>
                <a:lnTo>
                  <a:pt x="17841" y="63766"/>
                </a:lnTo>
                <a:lnTo>
                  <a:pt x="19514" y="69181"/>
                </a:lnTo>
                <a:lnTo>
                  <a:pt x="21582" y="74695"/>
                </a:lnTo>
                <a:lnTo>
                  <a:pt x="22960" y="79324"/>
                </a:lnTo>
                <a:lnTo>
                  <a:pt x="23880" y="83363"/>
                </a:lnTo>
                <a:lnTo>
                  <a:pt x="24492" y="87008"/>
                </a:lnTo>
                <a:lnTo>
                  <a:pt x="25853" y="91342"/>
                </a:lnTo>
                <a:lnTo>
                  <a:pt x="27713" y="96137"/>
                </a:lnTo>
                <a:lnTo>
                  <a:pt x="29905" y="101239"/>
                </a:lnTo>
                <a:lnTo>
                  <a:pt x="31367" y="106545"/>
                </a:lnTo>
                <a:lnTo>
                  <a:pt x="32341" y="111987"/>
                </a:lnTo>
                <a:lnTo>
                  <a:pt x="32991" y="117521"/>
                </a:lnTo>
                <a:lnTo>
                  <a:pt x="33424" y="122162"/>
                </a:lnTo>
                <a:lnTo>
                  <a:pt x="33713" y="126209"/>
                </a:lnTo>
                <a:lnTo>
                  <a:pt x="33905" y="129859"/>
                </a:lnTo>
                <a:lnTo>
                  <a:pt x="34119" y="138995"/>
                </a:lnTo>
                <a:lnTo>
                  <a:pt x="34176" y="144098"/>
                </a:lnTo>
                <a:lnTo>
                  <a:pt x="35166" y="147500"/>
                </a:lnTo>
                <a:lnTo>
                  <a:pt x="36779" y="149768"/>
                </a:lnTo>
                <a:lnTo>
                  <a:pt x="38807" y="151280"/>
                </a:lnTo>
                <a:lnTo>
                  <a:pt x="40159" y="153241"/>
                </a:lnTo>
                <a:lnTo>
                  <a:pt x="41060" y="155501"/>
                </a:lnTo>
                <a:lnTo>
                  <a:pt x="42061" y="160551"/>
                </a:lnTo>
                <a:lnTo>
                  <a:pt x="42506" y="165971"/>
                </a:lnTo>
                <a:lnTo>
                  <a:pt x="42792" y="171320"/>
                </a:lnTo>
                <a:lnTo>
                  <a:pt x="42862" y="18002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42"/>
          <p:cNvSpPr/>
          <p:nvPr/>
        </p:nvSpPr>
        <p:spPr>
          <a:xfrm>
            <a:off x="2154662" y="2931944"/>
            <a:ext cx="119518" cy="162684"/>
          </a:xfrm>
          <a:custGeom>
            <a:avLst/>
            <a:gdLst/>
            <a:ahLst/>
            <a:cxnLst/>
            <a:rect l="0" t="0" r="0" b="0"/>
            <a:pathLst>
              <a:path w="119518" h="162684">
                <a:moveTo>
                  <a:pt x="17038" y="16995"/>
                </a:moveTo>
                <a:lnTo>
                  <a:pt x="17038" y="21547"/>
                </a:lnTo>
                <a:lnTo>
                  <a:pt x="16085" y="23840"/>
                </a:lnTo>
                <a:lnTo>
                  <a:pt x="14497" y="26321"/>
                </a:lnTo>
                <a:lnTo>
                  <a:pt x="12487" y="28927"/>
                </a:lnTo>
                <a:lnTo>
                  <a:pt x="11146" y="31618"/>
                </a:lnTo>
                <a:lnTo>
                  <a:pt x="10252" y="34364"/>
                </a:lnTo>
                <a:lnTo>
                  <a:pt x="9657" y="37147"/>
                </a:lnTo>
                <a:lnTo>
                  <a:pt x="9259" y="40907"/>
                </a:lnTo>
                <a:lnTo>
                  <a:pt x="8994" y="45319"/>
                </a:lnTo>
                <a:lnTo>
                  <a:pt x="8818" y="50166"/>
                </a:lnTo>
                <a:lnTo>
                  <a:pt x="7748" y="55301"/>
                </a:lnTo>
                <a:lnTo>
                  <a:pt x="6082" y="60630"/>
                </a:lnTo>
                <a:lnTo>
                  <a:pt x="4019" y="66088"/>
                </a:lnTo>
                <a:lnTo>
                  <a:pt x="2643" y="71631"/>
                </a:lnTo>
                <a:lnTo>
                  <a:pt x="1726" y="77232"/>
                </a:lnTo>
                <a:lnTo>
                  <a:pt x="1115" y="82871"/>
                </a:lnTo>
                <a:lnTo>
                  <a:pt x="708" y="88535"/>
                </a:lnTo>
                <a:lnTo>
                  <a:pt x="436" y="94216"/>
                </a:lnTo>
                <a:lnTo>
                  <a:pt x="54" y="108773"/>
                </a:lnTo>
                <a:lnTo>
                  <a:pt x="0" y="112471"/>
                </a:lnTo>
                <a:lnTo>
                  <a:pt x="917" y="116841"/>
                </a:lnTo>
                <a:lnTo>
                  <a:pt x="2480" y="121659"/>
                </a:lnTo>
                <a:lnTo>
                  <a:pt x="4475" y="126776"/>
                </a:lnTo>
                <a:lnTo>
                  <a:pt x="6758" y="131140"/>
                </a:lnTo>
                <a:lnTo>
                  <a:pt x="9232" y="135002"/>
                </a:lnTo>
                <a:lnTo>
                  <a:pt x="11834" y="138529"/>
                </a:lnTo>
                <a:lnTo>
                  <a:pt x="13568" y="141833"/>
                </a:lnTo>
                <a:lnTo>
                  <a:pt x="14724" y="144988"/>
                </a:lnTo>
                <a:lnTo>
                  <a:pt x="15496" y="148044"/>
                </a:lnTo>
                <a:lnTo>
                  <a:pt x="17915" y="151033"/>
                </a:lnTo>
                <a:lnTo>
                  <a:pt x="21432" y="153979"/>
                </a:lnTo>
                <a:lnTo>
                  <a:pt x="25682" y="156896"/>
                </a:lnTo>
                <a:lnTo>
                  <a:pt x="29468" y="158840"/>
                </a:lnTo>
                <a:lnTo>
                  <a:pt x="32944" y="160136"/>
                </a:lnTo>
                <a:lnTo>
                  <a:pt x="36215" y="161000"/>
                </a:lnTo>
                <a:lnTo>
                  <a:pt x="39347" y="161576"/>
                </a:lnTo>
                <a:lnTo>
                  <a:pt x="42388" y="161960"/>
                </a:lnTo>
                <a:lnTo>
                  <a:pt x="45368" y="162216"/>
                </a:lnTo>
                <a:lnTo>
                  <a:pt x="48307" y="162387"/>
                </a:lnTo>
                <a:lnTo>
                  <a:pt x="54113" y="162576"/>
                </a:lnTo>
                <a:lnTo>
                  <a:pt x="62736" y="162683"/>
                </a:lnTo>
                <a:lnTo>
                  <a:pt x="65601" y="161746"/>
                </a:lnTo>
                <a:lnTo>
                  <a:pt x="68463" y="160168"/>
                </a:lnTo>
                <a:lnTo>
                  <a:pt x="71324" y="158164"/>
                </a:lnTo>
                <a:lnTo>
                  <a:pt x="74183" y="155875"/>
                </a:lnTo>
                <a:lnTo>
                  <a:pt x="77042" y="153397"/>
                </a:lnTo>
                <a:lnTo>
                  <a:pt x="79901" y="150792"/>
                </a:lnTo>
                <a:lnTo>
                  <a:pt x="83711" y="148103"/>
                </a:lnTo>
                <a:lnTo>
                  <a:pt x="88157" y="145358"/>
                </a:lnTo>
                <a:lnTo>
                  <a:pt x="93025" y="142576"/>
                </a:lnTo>
                <a:lnTo>
                  <a:pt x="96271" y="139768"/>
                </a:lnTo>
                <a:lnTo>
                  <a:pt x="98435" y="136944"/>
                </a:lnTo>
                <a:lnTo>
                  <a:pt x="106458" y="121017"/>
                </a:lnTo>
                <a:lnTo>
                  <a:pt x="108084" y="115870"/>
                </a:lnTo>
                <a:lnTo>
                  <a:pt x="109168" y="110535"/>
                </a:lnTo>
                <a:lnTo>
                  <a:pt x="109890" y="105072"/>
                </a:lnTo>
                <a:lnTo>
                  <a:pt x="111324" y="99526"/>
                </a:lnTo>
                <a:lnTo>
                  <a:pt x="113233" y="93923"/>
                </a:lnTo>
                <a:lnTo>
                  <a:pt x="115458" y="88283"/>
                </a:lnTo>
                <a:lnTo>
                  <a:pt x="116941" y="83571"/>
                </a:lnTo>
                <a:lnTo>
                  <a:pt x="117930" y="79477"/>
                </a:lnTo>
                <a:lnTo>
                  <a:pt x="118589" y="75795"/>
                </a:lnTo>
                <a:lnTo>
                  <a:pt x="119028" y="71435"/>
                </a:lnTo>
                <a:lnTo>
                  <a:pt x="119321" y="66624"/>
                </a:lnTo>
                <a:lnTo>
                  <a:pt x="119517" y="61511"/>
                </a:lnTo>
                <a:lnTo>
                  <a:pt x="118695" y="56197"/>
                </a:lnTo>
                <a:lnTo>
                  <a:pt x="117194" y="50750"/>
                </a:lnTo>
                <a:lnTo>
                  <a:pt x="115241" y="45214"/>
                </a:lnTo>
                <a:lnTo>
                  <a:pt x="112986" y="40570"/>
                </a:lnTo>
                <a:lnTo>
                  <a:pt x="110531" y="36522"/>
                </a:lnTo>
                <a:lnTo>
                  <a:pt x="107942" y="32871"/>
                </a:lnTo>
                <a:lnTo>
                  <a:pt x="105263" y="29484"/>
                </a:lnTo>
                <a:lnTo>
                  <a:pt x="102524" y="26274"/>
                </a:lnTo>
                <a:lnTo>
                  <a:pt x="99746" y="23181"/>
                </a:lnTo>
                <a:lnTo>
                  <a:pt x="97894" y="20167"/>
                </a:lnTo>
                <a:lnTo>
                  <a:pt x="96660" y="17205"/>
                </a:lnTo>
                <a:lnTo>
                  <a:pt x="95836" y="14277"/>
                </a:lnTo>
                <a:lnTo>
                  <a:pt x="94335" y="11374"/>
                </a:lnTo>
                <a:lnTo>
                  <a:pt x="92382" y="8485"/>
                </a:lnTo>
                <a:lnTo>
                  <a:pt x="90127" y="5607"/>
                </a:lnTo>
                <a:lnTo>
                  <a:pt x="87671" y="3688"/>
                </a:lnTo>
                <a:lnTo>
                  <a:pt x="85082" y="2409"/>
                </a:lnTo>
                <a:lnTo>
                  <a:pt x="82403" y="1556"/>
                </a:lnTo>
                <a:lnTo>
                  <a:pt x="79664" y="988"/>
                </a:lnTo>
                <a:lnTo>
                  <a:pt x="76886" y="609"/>
                </a:lnTo>
                <a:lnTo>
                  <a:pt x="74082" y="356"/>
                </a:lnTo>
                <a:lnTo>
                  <a:pt x="71259" y="188"/>
                </a:lnTo>
                <a:lnTo>
                  <a:pt x="65584" y="0"/>
                </a:lnTo>
                <a:lnTo>
                  <a:pt x="62737" y="903"/>
                </a:lnTo>
                <a:lnTo>
                  <a:pt x="59886" y="2457"/>
                </a:lnTo>
                <a:lnTo>
                  <a:pt x="57033" y="4446"/>
                </a:lnTo>
                <a:lnTo>
                  <a:pt x="54179" y="6724"/>
                </a:lnTo>
                <a:lnTo>
                  <a:pt x="51323" y="9195"/>
                </a:lnTo>
                <a:lnTo>
                  <a:pt x="42755" y="1699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43"/>
          <p:cNvSpPr/>
          <p:nvPr/>
        </p:nvSpPr>
        <p:spPr>
          <a:xfrm>
            <a:off x="2343153" y="2914650"/>
            <a:ext cx="162716" cy="145335"/>
          </a:xfrm>
          <a:custGeom>
            <a:avLst/>
            <a:gdLst/>
            <a:ahLst/>
            <a:cxnLst/>
            <a:rect l="0" t="0" r="0" b="0"/>
            <a:pathLst>
              <a:path w="162716" h="145335">
                <a:moveTo>
                  <a:pt x="34286" y="0"/>
                </a:moveTo>
                <a:lnTo>
                  <a:pt x="34286" y="4551"/>
                </a:lnTo>
                <a:lnTo>
                  <a:pt x="33334" y="5891"/>
                </a:lnTo>
                <a:lnTo>
                  <a:pt x="31747" y="6785"/>
                </a:lnTo>
                <a:lnTo>
                  <a:pt x="29736" y="7380"/>
                </a:lnTo>
                <a:lnTo>
                  <a:pt x="27443" y="9683"/>
                </a:lnTo>
                <a:lnTo>
                  <a:pt x="24961" y="13123"/>
                </a:lnTo>
                <a:lnTo>
                  <a:pt x="22355" y="17321"/>
                </a:lnTo>
                <a:lnTo>
                  <a:pt x="20617" y="21072"/>
                </a:lnTo>
                <a:lnTo>
                  <a:pt x="19458" y="24525"/>
                </a:lnTo>
                <a:lnTo>
                  <a:pt x="18686" y="27780"/>
                </a:lnTo>
                <a:lnTo>
                  <a:pt x="17219" y="30902"/>
                </a:lnTo>
                <a:lnTo>
                  <a:pt x="15288" y="33936"/>
                </a:lnTo>
                <a:lnTo>
                  <a:pt x="13048" y="36912"/>
                </a:lnTo>
                <a:lnTo>
                  <a:pt x="10603" y="40800"/>
                </a:lnTo>
                <a:lnTo>
                  <a:pt x="8020" y="45297"/>
                </a:lnTo>
                <a:lnTo>
                  <a:pt x="5345" y="50201"/>
                </a:lnTo>
                <a:lnTo>
                  <a:pt x="3563" y="55374"/>
                </a:lnTo>
                <a:lnTo>
                  <a:pt x="2374" y="60729"/>
                </a:lnTo>
                <a:lnTo>
                  <a:pt x="1581" y="66203"/>
                </a:lnTo>
                <a:lnTo>
                  <a:pt x="1053" y="70805"/>
                </a:lnTo>
                <a:lnTo>
                  <a:pt x="701" y="74826"/>
                </a:lnTo>
                <a:lnTo>
                  <a:pt x="466" y="78459"/>
                </a:lnTo>
                <a:lnTo>
                  <a:pt x="205" y="85035"/>
                </a:lnTo>
                <a:lnTo>
                  <a:pt x="89" y="92086"/>
                </a:lnTo>
                <a:lnTo>
                  <a:pt x="0" y="122507"/>
                </a:lnTo>
                <a:lnTo>
                  <a:pt x="951" y="125486"/>
                </a:lnTo>
                <a:lnTo>
                  <a:pt x="2538" y="128425"/>
                </a:lnTo>
                <a:lnTo>
                  <a:pt x="4549" y="131337"/>
                </a:lnTo>
                <a:lnTo>
                  <a:pt x="6841" y="133277"/>
                </a:lnTo>
                <a:lnTo>
                  <a:pt x="9322" y="134572"/>
                </a:lnTo>
                <a:lnTo>
                  <a:pt x="11929" y="135434"/>
                </a:lnTo>
                <a:lnTo>
                  <a:pt x="14619" y="136962"/>
                </a:lnTo>
                <a:lnTo>
                  <a:pt x="17365" y="138933"/>
                </a:lnTo>
                <a:lnTo>
                  <a:pt x="20148" y="141199"/>
                </a:lnTo>
                <a:lnTo>
                  <a:pt x="22956" y="142710"/>
                </a:lnTo>
                <a:lnTo>
                  <a:pt x="25780" y="143717"/>
                </a:lnTo>
                <a:lnTo>
                  <a:pt x="28616" y="144389"/>
                </a:lnTo>
                <a:lnTo>
                  <a:pt x="32411" y="144837"/>
                </a:lnTo>
                <a:lnTo>
                  <a:pt x="36846" y="145135"/>
                </a:lnTo>
                <a:lnTo>
                  <a:pt x="41708" y="145334"/>
                </a:lnTo>
                <a:lnTo>
                  <a:pt x="46854" y="144514"/>
                </a:lnTo>
                <a:lnTo>
                  <a:pt x="52190" y="143015"/>
                </a:lnTo>
                <a:lnTo>
                  <a:pt x="57652" y="141063"/>
                </a:lnTo>
                <a:lnTo>
                  <a:pt x="63198" y="139762"/>
                </a:lnTo>
                <a:lnTo>
                  <a:pt x="68801" y="138895"/>
                </a:lnTo>
                <a:lnTo>
                  <a:pt x="74441" y="138316"/>
                </a:lnTo>
                <a:lnTo>
                  <a:pt x="80106" y="136978"/>
                </a:lnTo>
                <a:lnTo>
                  <a:pt x="85788" y="135134"/>
                </a:lnTo>
                <a:lnTo>
                  <a:pt x="91481" y="132951"/>
                </a:lnTo>
                <a:lnTo>
                  <a:pt x="97181" y="130544"/>
                </a:lnTo>
                <a:lnTo>
                  <a:pt x="102886" y="127987"/>
                </a:lnTo>
                <a:lnTo>
                  <a:pt x="108595" y="125329"/>
                </a:lnTo>
                <a:lnTo>
                  <a:pt x="113353" y="122605"/>
                </a:lnTo>
                <a:lnTo>
                  <a:pt x="117478" y="119837"/>
                </a:lnTo>
                <a:lnTo>
                  <a:pt x="121180" y="117038"/>
                </a:lnTo>
                <a:lnTo>
                  <a:pt x="125553" y="113268"/>
                </a:lnTo>
                <a:lnTo>
                  <a:pt x="130373" y="108849"/>
                </a:lnTo>
                <a:lnTo>
                  <a:pt x="143719" y="96069"/>
                </a:lnTo>
                <a:lnTo>
                  <a:pt x="156762" y="83217"/>
                </a:lnTo>
                <a:lnTo>
                  <a:pt x="158799" y="80243"/>
                </a:lnTo>
                <a:lnTo>
                  <a:pt x="160158" y="77308"/>
                </a:lnTo>
                <a:lnTo>
                  <a:pt x="161063" y="74398"/>
                </a:lnTo>
                <a:lnTo>
                  <a:pt x="161667" y="70554"/>
                </a:lnTo>
                <a:lnTo>
                  <a:pt x="162069" y="66086"/>
                </a:lnTo>
                <a:lnTo>
                  <a:pt x="162516" y="56994"/>
                </a:lnTo>
                <a:lnTo>
                  <a:pt x="162715" y="49778"/>
                </a:lnTo>
                <a:lnTo>
                  <a:pt x="161815" y="46520"/>
                </a:lnTo>
                <a:lnTo>
                  <a:pt x="160263" y="43396"/>
                </a:lnTo>
                <a:lnTo>
                  <a:pt x="158276" y="40360"/>
                </a:lnTo>
                <a:lnTo>
                  <a:pt x="155046" y="37384"/>
                </a:lnTo>
                <a:lnTo>
                  <a:pt x="150988" y="34448"/>
                </a:lnTo>
                <a:lnTo>
                  <a:pt x="146377" y="31537"/>
                </a:lnTo>
                <a:lnTo>
                  <a:pt x="142351" y="29597"/>
                </a:lnTo>
                <a:lnTo>
                  <a:pt x="138715" y="28304"/>
                </a:lnTo>
                <a:lnTo>
                  <a:pt x="135338" y="27442"/>
                </a:lnTo>
                <a:lnTo>
                  <a:pt x="132134" y="25914"/>
                </a:lnTo>
                <a:lnTo>
                  <a:pt x="129046" y="23944"/>
                </a:lnTo>
                <a:lnTo>
                  <a:pt x="126034" y="21677"/>
                </a:lnTo>
                <a:lnTo>
                  <a:pt x="122122" y="20166"/>
                </a:lnTo>
                <a:lnTo>
                  <a:pt x="117608" y="19159"/>
                </a:lnTo>
                <a:lnTo>
                  <a:pt x="112694" y="18488"/>
                </a:lnTo>
                <a:lnTo>
                  <a:pt x="108466" y="18992"/>
                </a:lnTo>
                <a:lnTo>
                  <a:pt x="104695" y="20282"/>
                </a:lnTo>
                <a:lnTo>
                  <a:pt x="101228" y="22094"/>
                </a:lnTo>
                <a:lnTo>
                  <a:pt x="97011" y="23301"/>
                </a:lnTo>
                <a:lnTo>
                  <a:pt x="92296" y="24107"/>
                </a:lnTo>
                <a:lnTo>
                  <a:pt x="87247" y="24643"/>
                </a:lnTo>
                <a:lnTo>
                  <a:pt x="82928" y="25001"/>
                </a:lnTo>
                <a:lnTo>
                  <a:pt x="79097" y="25240"/>
                </a:lnTo>
                <a:lnTo>
                  <a:pt x="72300" y="25505"/>
                </a:lnTo>
                <a:lnTo>
                  <a:pt x="60004" y="2571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44"/>
          <p:cNvSpPr/>
          <p:nvPr/>
        </p:nvSpPr>
        <p:spPr>
          <a:xfrm>
            <a:off x="2617472" y="2837497"/>
            <a:ext cx="162876" cy="462916"/>
          </a:xfrm>
          <a:custGeom>
            <a:avLst/>
            <a:gdLst/>
            <a:ahLst/>
            <a:cxnLst/>
            <a:rect l="0" t="0" r="0" b="0"/>
            <a:pathLst>
              <a:path w="162876" h="462916">
                <a:moveTo>
                  <a:pt x="51432" y="0"/>
                </a:moveTo>
                <a:lnTo>
                  <a:pt x="59652" y="0"/>
                </a:lnTo>
                <a:lnTo>
                  <a:pt x="59974" y="7381"/>
                </a:lnTo>
                <a:lnTo>
                  <a:pt x="55445" y="12770"/>
                </a:lnTo>
                <a:lnTo>
                  <a:pt x="51273" y="17233"/>
                </a:lnTo>
                <a:lnTo>
                  <a:pt x="39605" y="28963"/>
                </a:lnTo>
                <a:lnTo>
                  <a:pt x="37832" y="31691"/>
                </a:lnTo>
                <a:lnTo>
                  <a:pt x="34385" y="40082"/>
                </a:lnTo>
                <a:lnTo>
                  <a:pt x="30203" y="45754"/>
                </a:lnTo>
                <a:lnTo>
                  <a:pt x="25170" y="53990"/>
                </a:lnTo>
                <a:lnTo>
                  <a:pt x="20710" y="63048"/>
                </a:lnTo>
                <a:lnTo>
                  <a:pt x="17247" y="73503"/>
                </a:lnTo>
                <a:lnTo>
                  <a:pt x="13062" y="79658"/>
                </a:lnTo>
                <a:lnTo>
                  <a:pt x="10566" y="88109"/>
                </a:lnTo>
                <a:lnTo>
                  <a:pt x="9161" y="101037"/>
                </a:lnTo>
                <a:lnTo>
                  <a:pt x="8964" y="104505"/>
                </a:lnTo>
                <a:lnTo>
                  <a:pt x="4136" y="118489"/>
                </a:lnTo>
                <a:lnTo>
                  <a:pt x="1224" y="130146"/>
                </a:lnTo>
                <a:lnTo>
                  <a:pt x="361" y="144183"/>
                </a:lnTo>
                <a:lnTo>
                  <a:pt x="105" y="160408"/>
                </a:lnTo>
                <a:lnTo>
                  <a:pt x="0" y="211465"/>
                </a:lnTo>
                <a:lnTo>
                  <a:pt x="2539" y="222890"/>
                </a:lnTo>
                <a:lnTo>
                  <a:pt x="5889" y="234317"/>
                </a:lnTo>
                <a:lnTo>
                  <a:pt x="7379" y="245746"/>
                </a:lnTo>
                <a:lnTo>
                  <a:pt x="10580" y="257176"/>
                </a:lnTo>
                <a:lnTo>
                  <a:pt x="15178" y="268605"/>
                </a:lnTo>
                <a:lnTo>
                  <a:pt x="17738" y="274320"/>
                </a:lnTo>
                <a:lnTo>
                  <a:pt x="22170" y="285750"/>
                </a:lnTo>
                <a:lnTo>
                  <a:pt x="24140" y="297180"/>
                </a:lnTo>
                <a:lnTo>
                  <a:pt x="27555" y="308610"/>
                </a:lnTo>
                <a:lnTo>
                  <a:pt x="32248" y="320040"/>
                </a:lnTo>
                <a:lnTo>
                  <a:pt x="37508" y="331470"/>
                </a:lnTo>
                <a:lnTo>
                  <a:pt x="51480" y="360045"/>
                </a:lnTo>
                <a:lnTo>
                  <a:pt x="54322" y="365760"/>
                </a:lnTo>
                <a:lnTo>
                  <a:pt x="57169" y="370523"/>
                </a:lnTo>
                <a:lnTo>
                  <a:pt x="60019" y="374650"/>
                </a:lnTo>
                <a:lnTo>
                  <a:pt x="62872" y="378354"/>
                </a:lnTo>
                <a:lnTo>
                  <a:pt x="65726" y="382729"/>
                </a:lnTo>
                <a:lnTo>
                  <a:pt x="68582" y="387550"/>
                </a:lnTo>
                <a:lnTo>
                  <a:pt x="71438" y="392669"/>
                </a:lnTo>
                <a:lnTo>
                  <a:pt x="74294" y="397034"/>
                </a:lnTo>
                <a:lnTo>
                  <a:pt x="77151" y="400897"/>
                </a:lnTo>
                <a:lnTo>
                  <a:pt x="80008" y="404425"/>
                </a:lnTo>
                <a:lnTo>
                  <a:pt x="83818" y="407729"/>
                </a:lnTo>
                <a:lnTo>
                  <a:pt x="88263" y="410884"/>
                </a:lnTo>
                <a:lnTo>
                  <a:pt x="93131" y="413940"/>
                </a:lnTo>
                <a:lnTo>
                  <a:pt x="97329" y="417883"/>
                </a:lnTo>
                <a:lnTo>
                  <a:pt x="101080" y="422416"/>
                </a:lnTo>
                <a:lnTo>
                  <a:pt x="104533" y="427344"/>
                </a:lnTo>
                <a:lnTo>
                  <a:pt x="107788" y="430628"/>
                </a:lnTo>
                <a:lnTo>
                  <a:pt x="110910" y="432818"/>
                </a:lnTo>
                <a:lnTo>
                  <a:pt x="127316" y="440883"/>
                </a:lnTo>
                <a:lnTo>
                  <a:pt x="131549" y="443465"/>
                </a:lnTo>
                <a:lnTo>
                  <a:pt x="135324" y="446138"/>
                </a:lnTo>
                <a:lnTo>
                  <a:pt x="143674" y="452722"/>
                </a:lnTo>
                <a:lnTo>
                  <a:pt x="147356" y="453622"/>
                </a:lnTo>
                <a:lnTo>
                  <a:pt x="149672" y="453862"/>
                </a:lnTo>
                <a:lnTo>
                  <a:pt x="151215" y="454975"/>
                </a:lnTo>
                <a:lnTo>
                  <a:pt x="152244" y="456669"/>
                </a:lnTo>
                <a:lnTo>
                  <a:pt x="152930" y="458751"/>
                </a:lnTo>
                <a:lnTo>
                  <a:pt x="154340" y="460139"/>
                </a:lnTo>
                <a:lnTo>
                  <a:pt x="156233" y="461064"/>
                </a:lnTo>
                <a:lnTo>
                  <a:pt x="162875" y="46291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45"/>
          <p:cNvSpPr/>
          <p:nvPr/>
        </p:nvSpPr>
        <p:spPr>
          <a:xfrm>
            <a:off x="2908935" y="2854642"/>
            <a:ext cx="145262" cy="162879"/>
          </a:xfrm>
          <a:custGeom>
            <a:avLst/>
            <a:gdLst/>
            <a:ahLst/>
            <a:cxnLst/>
            <a:rect l="0" t="0" r="0" b="0"/>
            <a:pathLst>
              <a:path w="145262" h="162879">
                <a:moveTo>
                  <a:pt x="120015" y="0"/>
                </a:moveTo>
                <a:lnTo>
                  <a:pt x="115464" y="0"/>
                </a:lnTo>
                <a:lnTo>
                  <a:pt x="113171" y="953"/>
                </a:lnTo>
                <a:lnTo>
                  <a:pt x="110689" y="2540"/>
                </a:lnTo>
                <a:lnTo>
                  <a:pt x="108083" y="4551"/>
                </a:lnTo>
                <a:lnTo>
                  <a:pt x="104440" y="5892"/>
                </a:lnTo>
                <a:lnTo>
                  <a:pt x="100107" y="6785"/>
                </a:lnTo>
                <a:lnTo>
                  <a:pt x="95313" y="7381"/>
                </a:lnTo>
                <a:lnTo>
                  <a:pt x="90211" y="7778"/>
                </a:lnTo>
                <a:lnTo>
                  <a:pt x="84906" y="8043"/>
                </a:lnTo>
                <a:lnTo>
                  <a:pt x="79464" y="8220"/>
                </a:lnTo>
                <a:lnTo>
                  <a:pt x="74883" y="9290"/>
                </a:lnTo>
                <a:lnTo>
                  <a:pt x="70877" y="10956"/>
                </a:lnTo>
                <a:lnTo>
                  <a:pt x="67254" y="13019"/>
                </a:lnTo>
                <a:lnTo>
                  <a:pt x="62933" y="14394"/>
                </a:lnTo>
                <a:lnTo>
                  <a:pt x="58148" y="15311"/>
                </a:lnTo>
                <a:lnTo>
                  <a:pt x="53053" y="15923"/>
                </a:lnTo>
                <a:lnTo>
                  <a:pt x="48703" y="16330"/>
                </a:lnTo>
                <a:lnTo>
                  <a:pt x="44851" y="16602"/>
                </a:lnTo>
                <a:lnTo>
                  <a:pt x="36376" y="17038"/>
                </a:lnTo>
                <a:lnTo>
                  <a:pt x="32677" y="17098"/>
                </a:lnTo>
                <a:lnTo>
                  <a:pt x="30357" y="17113"/>
                </a:lnTo>
                <a:lnTo>
                  <a:pt x="27858" y="16171"/>
                </a:lnTo>
                <a:lnTo>
                  <a:pt x="25239" y="14591"/>
                </a:lnTo>
                <a:lnTo>
                  <a:pt x="17618" y="8925"/>
                </a:lnTo>
                <a:lnTo>
                  <a:pt x="14815" y="8729"/>
                </a:lnTo>
                <a:lnTo>
                  <a:pt x="9805" y="8603"/>
                </a:lnTo>
                <a:lnTo>
                  <a:pt x="6580" y="11126"/>
                </a:lnTo>
                <a:lnTo>
                  <a:pt x="1299" y="15956"/>
                </a:lnTo>
                <a:lnTo>
                  <a:pt x="866" y="17305"/>
                </a:lnTo>
                <a:lnTo>
                  <a:pt x="385" y="21344"/>
                </a:lnTo>
                <a:lnTo>
                  <a:pt x="1209" y="23754"/>
                </a:lnTo>
                <a:lnTo>
                  <a:pt x="2711" y="26313"/>
                </a:lnTo>
                <a:lnTo>
                  <a:pt x="4665" y="28973"/>
                </a:lnTo>
                <a:lnTo>
                  <a:pt x="5015" y="31697"/>
                </a:lnTo>
                <a:lnTo>
                  <a:pt x="4295" y="34467"/>
                </a:lnTo>
                <a:lnTo>
                  <a:pt x="2863" y="37265"/>
                </a:lnTo>
                <a:lnTo>
                  <a:pt x="1909" y="40084"/>
                </a:lnTo>
                <a:lnTo>
                  <a:pt x="1273" y="42915"/>
                </a:lnTo>
                <a:lnTo>
                  <a:pt x="848" y="45755"/>
                </a:lnTo>
                <a:lnTo>
                  <a:pt x="565" y="48601"/>
                </a:lnTo>
                <a:lnTo>
                  <a:pt x="377" y="51450"/>
                </a:lnTo>
                <a:lnTo>
                  <a:pt x="251" y="54303"/>
                </a:lnTo>
                <a:lnTo>
                  <a:pt x="111" y="60012"/>
                </a:lnTo>
                <a:lnTo>
                  <a:pt x="0" y="92604"/>
                </a:lnTo>
                <a:lnTo>
                  <a:pt x="953" y="93169"/>
                </a:lnTo>
                <a:lnTo>
                  <a:pt x="4550" y="93796"/>
                </a:lnTo>
                <a:lnTo>
                  <a:pt x="6844" y="93963"/>
                </a:lnTo>
                <a:lnTo>
                  <a:pt x="9325" y="94075"/>
                </a:lnTo>
                <a:lnTo>
                  <a:pt x="14622" y="94198"/>
                </a:lnTo>
                <a:lnTo>
                  <a:pt x="37160" y="94294"/>
                </a:lnTo>
                <a:lnTo>
                  <a:pt x="40013" y="93342"/>
                </a:lnTo>
                <a:lnTo>
                  <a:pt x="42868" y="91756"/>
                </a:lnTo>
                <a:lnTo>
                  <a:pt x="45723" y="89745"/>
                </a:lnTo>
                <a:lnTo>
                  <a:pt x="49532" y="88406"/>
                </a:lnTo>
                <a:lnTo>
                  <a:pt x="53976" y="87512"/>
                </a:lnTo>
                <a:lnTo>
                  <a:pt x="58844" y="86917"/>
                </a:lnTo>
                <a:lnTo>
                  <a:pt x="63994" y="85567"/>
                </a:lnTo>
                <a:lnTo>
                  <a:pt x="69333" y="83715"/>
                </a:lnTo>
                <a:lnTo>
                  <a:pt x="74797" y="81527"/>
                </a:lnTo>
                <a:lnTo>
                  <a:pt x="80344" y="80069"/>
                </a:lnTo>
                <a:lnTo>
                  <a:pt x="85948" y="79097"/>
                </a:lnTo>
                <a:lnTo>
                  <a:pt x="91588" y="78449"/>
                </a:lnTo>
                <a:lnTo>
                  <a:pt x="96301" y="78017"/>
                </a:lnTo>
                <a:lnTo>
                  <a:pt x="100396" y="77729"/>
                </a:lnTo>
                <a:lnTo>
                  <a:pt x="104078" y="77537"/>
                </a:lnTo>
                <a:lnTo>
                  <a:pt x="110709" y="77323"/>
                </a:lnTo>
                <a:lnTo>
                  <a:pt x="113811" y="77266"/>
                </a:lnTo>
                <a:lnTo>
                  <a:pt x="116831" y="78181"/>
                </a:lnTo>
                <a:lnTo>
                  <a:pt x="119797" y="79743"/>
                </a:lnTo>
                <a:lnTo>
                  <a:pt x="126851" y="84543"/>
                </a:lnTo>
                <a:lnTo>
                  <a:pt x="130355" y="87740"/>
                </a:lnTo>
                <a:lnTo>
                  <a:pt x="140366" y="97553"/>
                </a:lnTo>
                <a:lnTo>
                  <a:pt x="142155" y="100278"/>
                </a:lnTo>
                <a:lnTo>
                  <a:pt x="143347" y="103047"/>
                </a:lnTo>
                <a:lnTo>
                  <a:pt x="145261" y="109784"/>
                </a:lnTo>
                <a:lnTo>
                  <a:pt x="144466" y="111289"/>
                </a:lnTo>
                <a:lnTo>
                  <a:pt x="141042" y="115502"/>
                </a:lnTo>
                <a:lnTo>
                  <a:pt x="138795" y="117959"/>
                </a:lnTo>
                <a:lnTo>
                  <a:pt x="133759" y="123229"/>
                </a:lnTo>
                <a:lnTo>
                  <a:pt x="131082" y="126920"/>
                </a:lnTo>
                <a:lnTo>
                  <a:pt x="128346" y="131286"/>
                </a:lnTo>
                <a:lnTo>
                  <a:pt x="125568" y="136101"/>
                </a:lnTo>
                <a:lnTo>
                  <a:pt x="121812" y="139312"/>
                </a:lnTo>
                <a:lnTo>
                  <a:pt x="117403" y="141452"/>
                </a:lnTo>
                <a:lnTo>
                  <a:pt x="112559" y="142879"/>
                </a:lnTo>
                <a:lnTo>
                  <a:pt x="108376" y="144783"/>
                </a:lnTo>
                <a:lnTo>
                  <a:pt x="104636" y="147004"/>
                </a:lnTo>
                <a:lnTo>
                  <a:pt x="101190" y="149438"/>
                </a:lnTo>
                <a:lnTo>
                  <a:pt x="97940" y="152013"/>
                </a:lnTo>
                <a:lnTo>
                  <a:pt x="94820" y="154682"/>
                </a:lnTo>
                <a:lnTo>
                  <a:pt x="91788" y="157414"/>
                </a:lnTo>
                <a:lnTo>
                  <a:pt x="88815" y="159235"/>
                </a:lnTo>
                <a:lnTo>
                  <a:pt x="85880" y="160449"/>
                </a:lnTo>
                <a:lnTo>
                  <a:pt x="77152" y="16287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46"/>
          <p:cNvSpPr/>
          <p:nvPr/>
        </p:nvSpPr>
        <p:spPr>
          <a:xfrm>
            <a:off x="2780347" y="3051810"/>
            <a:ext cx="385764" cy="42863"/>
          </a:xfrm>
          <a:custGeom>
            <a:avLst/>
            <a:gdLst/>
            <a:ahLst/>
            <a:cxnLst/>
            <a:rect l="0" t="0" r="0" b="0"/>
            <a:pathLst>
              <a:path w="385764" h="42863">
                <a:moveTo>
                  <a:pt x="0" y="42862"/>
                </a:moveTo>
                <a:lnTo>
                  <a:pt x="4551" y="38311"/>
                </a:lnTo>
                <a:lnTo>
                  <a:pt x="6844" y="36971"/>
                </a:lnTo>
                <a:lnTo>
                  <a:pt x="9325" y="36077"/>
                </a:lnTo>
                <a:lnTo>
                  <a:pt x="15600" y="34642"/>
                </a:lnTo>
                <a:lnTo>
                  <a:pt x="24636" y="34359"/>
                </a:lnTo>
                <a:lnTo>
                  <a:pt x="33492" y="34321"/>
                </a:lnTo>
                <a:lnTo>
                  <a:pt x="38521" y="33358"/>
                </a:lnTo>
                <a:lnTo>
                  <a:pt x="43778" y="31763"/>
                </a:lnTo>
                <a:lnTo>
                  <a:pt x="49188" y="29748"/>
                </a:lnTo>
                <a:lnTo>
                  <a:pt x="54699" y="28404"/>
                </a:lnTo>
                <a:lnTo>
                  <a:pt x="60279" y="27509"/>
                </a:lnTo>
                <a:lnTo>
                  <a:pt x="65903" y="26911"/>
                </a:lnTo>
                <a:lnTo>
                  <a:pt x="72510" y="26513"/>
                </a:lnTo>
                <a:lnTo>
                  <a:pt x="87472" y="26071"/>
                </a:lnTo>
                <a:lnTo>
                  <a:pt x="95462" y="25001"/>
                </a:lnTo>
                <a:lnTo>
                  <a:pt x="103646" y="23334"/>
                </a:lnTo>
                <a:lnTo>
                  <a:pt x="111960" y="21271"/>
                </a:lnTo>
                <a:lnTo>
                  <a:pt x="121313" y="19896"/>
                </a:lnTo>
                <a:lnTo>
                  <a:pt x="131358" y="18979"/>
                </a:lnTo>
                <a:lnTo>
                  <a:pt x="141864" y="18367"/>
                </a:lnTo>
                <a:lnTo>
                  <a:pt x="161158" y="17688"/>
                </a:lnTo>
                <a:lnTo>
                  <a:pt x="196828" y="17252"/>
                </a:lnTo>
                <a:lnTo>
                  <a:pt x="206466" y="16264"/>
                </a:lnTo>
                <a:lnTo>
                  <a:pt x="216702" y="14653"/>
                </a:lnTo>
                <a:lnTo>
                  <a:pt x="227335" y="12626"/>
                </a:lnTo>
                <a:lnTo>
                  <a:pt x="237282" y="11274"/>
                </a:lnTo>
                <a:lnTo>
                  <a:pt x="246770" y="10374"/>
                </a:lnTo>
                <a:lnTo>
                  <a:pt x="255954" y="9773"/>
                </a:lnTo>
                <a:lnTo>
                  <a:pt x="264933" y="9373"/>
                </a:lnTo>
                <a:lnTo>
                  <a:pt x="282531" y="8928"/>
                </a:lnTo>
                <a:lnTo>
                  <a:pt x="348104" y="8581"/>
                </a:lnTo>
                <a:lnTo>
                  <a:pt x="353037" y="7626"/>
                </a:lnTo>
                <a:lnTo>
                  <a:pt x="357278" y="6036"/>
                </a:lnTo>
                <a:lnTo>
                  <a:pt x="361058" y="4024"/>
                </a:lnTo>
                <a:lnTo>
                  <a:pt x="365483" y="2682"/>
                </a:lnTo>
                <a:lnTo>
                  <a:pt x="370338" y="1788"/>
                </a:lnTo>
                <a:lnTo>
                  <a:pt x="38576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7"/>
          <p:cNvSpPr/>
          <p:nvPr/>
        </p:nvSpPr>
        <p:spPr>
          <a:xfrm>
            <a:off x="2900362" y="3154680"/>
            <a:ext cx="68581" cy="120016"/>
          </a:xfrm>
          <a:custGeom>
            <a:avLst/>
            <a:gdLst/>
            <a:ahLst/>
            <a:cxnLst/>
            <a:rect l="0" t="0" r="0" b="0"/>
            <a:pathLst>
              <a:path w="68581" h="120016">
                <a:moveTo>
                  <a:pt x="0" y="0"/>
                </a:moveTo>
                <a:lnTo>
                  <a:pt x="7381" y="0"/>
                </a:lnTo>
                <a:lnTo>
                  <a:pt x="8731" y="952"/>
                </a:lnTo>
                <a:lnTo>
                  <a:pt x="10583" y="2540"/>
                </a:lnTo>
                <a:lnTo>
                  <a:pt x="12770" y="4551"/>
                </a:lnTo>
                <a:lnTo>
                  <a:pt x="15181" y="5891"/>
                </a:lnTo>
                <a:lnTo>
                  <a:pt x="17741" y="6785"/>
                </a:lnTo>
                <a:lnTo>
                  <a:pt x="20400" y="7380"/>
                </a:lnTo>
                <a:lnTo>
                  <a:pt x="22172" y="8730"/>
                </a:lnTo>
                <a:lnTo>
                  <a:pt x="23354" y="10582"/>
                </a:lnTo>
                <a:lnTo>
                  <a:pt x="24142" y="12770"/>
                </a:lnTo>
                <a:lnTo>
                  <a:pt x="25620" y="15181"/>
                </a:lnTo>
                <a:lnTo>
                  <a:pt x="27557" y="17740"/>
                </a:lnTo>
                <a:lnTo>
                  <a:pt x="29801" y="20399"/>
                </a:lnTo>
                <a:lnTo>
                  <a:pt x="32250" y="23125"/>
                </a:lnTo>
                <a:lnTo>
                  <a:pt x="37511" y="28692"/>
                </a:lnTo>
                <a:lnTo>
                  <a:pt x="45828" y="37182"/>
                </a:lnTo>
                <a:lnTo>
                  <a:pt x="47697" y="40028"/>
                </a:lnTo>
                <a:lnTo>
                  <a:pt x="48943" y="42877"/>
                </a:lnTo>
                <a:lnTo>
                  <a:pt x="49774" y="45730"/>
                </a:lnTo>
                <a:lnTo>
                  <a:pt x="51280" y="48584"/>
                </a:lnTo>
                <a:lnTo>
                  <a:pt x="53237" y="51439"/>
                </a:lnTo>
                <a:lnTo>
                  <a:pt x="55494" y="54295"/>
                </a:lnTo>
                <a:lnTo>
                  <a:pt x="56998" y="58104"/>
                </a:lnTo>
                <a:lnTo>
                  <a:pt x="58001" y="62548"/>
                </a:lnTo>
                <a:lnTo>
                  <a:pt x="58670" y="67416"/>
                </a:lnTo>
                <a:lnTo>
                  <a:pt x="59116" y="71614"/>
                </a:lnTo>
                <a:lnTo>
                  <a:pt x="59413" y="75365"/>
                </a:lnTo>
                <a:lnTo>
                  <a:pt x="59611" y="78818"/>
                </a:lnTo>
                <a:lnTo>
                  <a:pt x="59831" y="85195"/>
                </a:lnTo>
                <a:lnTo>
                  <a:pt x="59955" y="96680"/>
                </a:lnTo>
                <a:lnTo>
                  <a:pt x="59973" y="101601"/>
                </a:lnTo>
                <a:lnTo>
                  <a:pt x="60937" y="104881"/>
                </a:lnTo>
                <a:lnTo>
                  <a:pt x="62532" y="107068"/>
                </a:lnTo>
                <a:lnTo>
                  <a:pt x="64548" y="108526"/>
                </a:lnTo>
                <a:lnTo>
                  <a:pt x="65892" y="110450"/>
                </a:lnTo>
                <a:lnTo>
                  <a:pt x="66788" y="112686"/>
                </a:lnTo>
                <a:lnTo>
                  <a:pt x="68580" y="12001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48"/>
          <p:cNvSpPr/>
          <p:nvPr/>
        </p:nvSpPr>
        <p:spPr>
          <a:xfrm>
            <a:off x="3054781" y="3103245"/>
            <a:ext cx="110931" cy="162834"/>
          </a:xfrm>
          <a:custGeom>
            <a:avLst/>
            <a:gdLst/>
            <a:ahLst/>
            <a:cxnLst/>
            <a:rect l="0" t="0" r="0" b="0"/>
            <a:pathLst>
              <a:path w="110931" h="162834">
                <a:moveTo>
                  <a:pt x="25604" y="34290"/>
                </a:moveTo>
                <a:lnTo>
                  <a:pt x="17384" y="34290"/>
                </a:lnTo>
                <a:lnTo>
                  <a:pt x="14648" y="36830"/>
                </a:lnTo>
                <a:lnTo>
                  <a:pt x="12585" y="38841"/>
                </a:lnTo>
                <a:lnTo>
                  <a:pt x="11209" y="41134"/>
                </a:lnTo>
                <a:lnTo>
                  <a:pt x="9681" y="46221"/>
                </a:lnTo>
                <a:lnTo>
                  <a:pt x="8321" y="48912"/>
                </a:lnTo>
                <a:lnTo>
                  <a:pt x="6462" y="51658"/>
                </a:lnTo>
                <a:lnTo>
                  <a:pt x="1185" y="58358"/>
                </a:lnTo>
                <a:lnTo>
                  <a:pt x="463" y="61814"/>
                </a:lnTo>
                <a:lnTo>
                  <a:pt x="0" y="67243"/>
                </a:lnTo>
                <a:lnTo>
                  <a:pt x="2477" y="70526"/>
                </a:lnTo>
                <a:lnTo>
                  <a:pt x="4471" y="72734"/>
                </a:lnTo>
                <a:lnTo>
                  <a:pt x="6752" y="74207"/>
                </a:lnTo>
                <a:lnTo>
                  <a:pt x="9226" y="75189"/>
                </a:lnTo>
                <a:lnTo>
                  <a:pt x="15489" y="76764"/>
                </a:lnTo>
                <a:lnTo>
                  <a:pt x="17908" y="76894"/>
                </a:lnTo>
                <a:lnTo>
                  <a:pt x="25676" y="77037"/>
                </a:lnTo>
                <a:lnTo>
                  <a:pt x="29462" y="78028"/>
                </a:lnTo>
                <a:lnTo>
                  <a:pt x="32938" y="79641"/>
                </a:lnTo>
                <a:lnTo>
                  <a:pt x="36208" y="81669"/>
                </a:lnTo>
                <a:lnTo>
                  <a:pt x="40294" y="83021"/>
                </a:lnTo>
                <a:lnTo>
                  <a:pt x="44922" y="83922"/>
                </a:lnTo>
                <a:lnTo>
                  <a:pt x="49913" y="84523"/>
                </a:lnTo>
                <a:lnTo>
                  <a:pt x="55144" y="85876"/>
                </a:lnTo>
                <a:lnTo>
                  <a:pt x="60537" y="87731"/>
                </a:lnTo>
                <a:lnTo>
                  <a:pt x="66038" y="89919"/>
                </a:lnTo>
                <a:lnTo>
                  <a:pt x="70657" y="91378"/>
                </a:lnTo>
                <a:lnTo>
                  <a:pt x="74689" y="92351"/>
                </a:lnTo>
                <a:lnTo>
                  <a:pt x="78330" y="93000"/>
                </a:lnTo>
                <a:lnTo>
                  <a:pt x="81710" y="94385"/>
                </a:lnTo>
                <a:lnTo>
                  <a:pt x="84915" y="96261"/>
                </a:lnTo>
                <a:lnTo>
                  <a:pt x="88004" y="98464"/>
                </a:lnTo>
                <a:lnTo>
                  <a:pt x="91017" y="100885"/>
                </a:lnTo>
                <a:lnTo>
                  <a:pt x="93977" y="103451"/>
                </a:lnTo>
                <a:lnTo>
                  <a:pt x="101022" y="109864"/>
                </a:lnTo>
                <a:lnTo>
                  <a:pt x="106793" y="115525"/>
                </a:lnTo>
                <a:lnTo>
                  <a:pt x="108305" y="117974"/>
                </a:lnTo>
                <a:lnTo>
                  <a:pt x="109313" y="120559"/>
                </a:lnTo>
                <a:lnTo>
                  <a:pt x="109985" y="123235"/>
                </a:lnTo>
                <a:lnTo>
                  <a:pt x="110433" y="125972"/>
                </a:lnTo>
                <a:lnTo>
                  <a:pt x="110731" y="128749"/>
                </a:lnTo>
                <a:lnTo>
                  <a:pt x="110930" y="131552"/>
                </a:lnTo>
                <a:lnTo>
                  <a:pt x="110111" y="134374"/>
                </a:lnTo>
                <a:lnTo>
                  <a:pt x="108612" y="137207"/>
                </a:lnTo>
                <a:lnTo>
                  <a:pt x="106660" y="140049"/>
                </a:lnTo>
                <a:lnTo>
                  <a:pt x="104406" y="142896"/>
                </a:lnTo>
                <a:lnTo>
                  <a:pt x="101951" y="145746"/>
                </a:lnTo>
                <a:lnTo>
                  <a:pt x="99362" y="148599"/>
                </a:lnTo>
                <a:lnTo>
                  <a:pt x="93945" y="154309"/>
                </a:lnTo>
                <a:lnTo>
                  <a:pt x="91167" y="157165"/>
                </a:lnTo>
                <a:lnTo>
                  <a:pt x="88362" y="159069"/>
                </a:lnTo>
                <a:lnTo>
                  <a:pt x="85540" y="160338"/>
                </a:lnTo>
                <a:lnTo>
                  <a:pt x="82706" y="161185"/>
                </a:lnTo>
                <a:lnTo>
                  <a:pt x="78912" y="161749"/>
                </a:lnTo>
                <a:lnTo>
                  <a:pt x="74477" y="162125"/>
                </a:lnTo>
                <a:lnTo>
                  <a:pt x="65423" y="162543"/>
                </a:lnTo>
                <a:lnTo>
                  <a:pt x="58224" y="162728"/>
                </a:lnTo>
                <a:lnTo>
                  <a:pt x="44265" y="162833"/>
                </a:lnTo>
                <a:lnTo>
                  <a:pt x="39949" y="161895"/>
                </a:lnTo>
                <a:lnTo>
                  <a:pt x="36120" y="160317"/>
                </a:lnTo>
                <a:lnTo>
                  <a:pt x="32615" y="158313"/>
                </a:lnTo>
                <a:lnTo>
                  <a:pt x="30277" y="156025"/>
                </a:lnTo>
                <a:lnTo>
                  <a:pt x="28719" y="153546"/>
                </a:lnTo>
                <a:lnTo>
                  <a:pt x="27681" y="150942"/>
                </a:lnTo>
                <a:lnTo>
                  <a:pt x="26036" y="148253"/>
                </a:lnTo>
                <a:lnTo>
                  <a:pt x="23987" y="145507"/>
                </a:lnTo>
                <a:lnTo>
                  <a:pt x="21668" y="142725"/>
                </a:lnTo>
                <a:lnTo>
                  <a:pt x="20122" y="139917"/>
                </a:lnTo>
                <a:lnTo>
                  <a:pt x="19092" y="137093"/>
                </a:lnTo>
                <a:lnTo>
                  <a:pt x="18405" y="134258"/>
                </a:lnTo>
                <a:lnTo>
                  <a:pt x="17947" y="130463"/>
                </a:lnTo>
                <a:lnTo>
                  <a:pt x="17642" y="126027"/>
                </a:lnTo>
                <a:lnTo>
                  <a:pt x="17302" y="116972"/>
                </a:lnTo>
                <a:lnTo>
                  <a:pt x="17152" y="109772"/>
                </a:lnTo>
                <a:lnTo>
                  <a:pt x="18064" y="106519"/>
                </a:lnTo>
                <a:lnTo>
                  <a:pt x="19625" y="103398"/>
                </a:lnTo>
                <a:lnTo>
                  <a:pt x="21618" y="100364"/>
                </a:lnTo>
                <a:lnTo>
                  <a:pt x="23899" y="96437"/>
                </a:lnTo>
                <a:lnTo>
                  <a:pt x="28973" y="86993"/>
                </a:lnTo>
                <a:lnTo>
                  <a:pt x="30708" y="81808"/>
                </a:lnTo>
                <a:lnTo>
                  <a:pt x="31864" y="76446"/>
                </a:lnTo>
                <a:lnTo>
                  <a:pt x="32635" y="70966"/>
                </a:lnTo>
                <a:lnTo>
                  <a:pt x="34101" y="65408"/>
                </a:lnTo>
                <a:lnTo>
                  <a:pt x="36031" y="59798"/>
                </a:lnTo>
                <a:lnTo>
                  <a:pt x="38270" y="54152"/>
                </a:lnTo>
                <a:lnTo>
                  <a:pt x="39763" y="49437"/>
                </a:lnTo>
                <a:lnTo>
                  <a:pt x="40758" y="45340"/>
                </a:lnTo>
                <a:lnTo>
                  <a:pt x="41422" y="41657"/>
                </a:lnTo>
                <a:lnTo>
                  <a:pt x="42816" y="38249"/>
                </a:lnTo>
                <a:lnTo>
                  <a:pt x="44699" y="35024"/>
                </a:lnTo>
                <a:lnTo>
                  <a:pt x="46906" y="31921"/>
                </a:lnTo>
                <a:lnTo>
                  <a:pt x="49330" y="29853"/>
                </a:lnTo>
                <a:lnTo>
                  <a:pt x="51899" y="28475"/>
                </a:lnTo>
                <a:lnTo>
                  <a:pt x="54564" y="27555"/>
                </a:lnTo>
                <a:lnTo>
                  <a:pt x="56340" y="25990"/>
                </a:lnTo>
                <a:lnTo>
                  <a:pt x="57525" y="23994"/>
                </a:lnTo>
                <a:lnTo>
                  <a:pt x="58841" y="19236"/>
                </a:lnTo>
                <a:lnTo>
                  <a:pt x="59192" y="16634"/>
                </a:lnTo>
                <a:lnTo>
                  <a:pt x="59755" y="10164"/>
                </a:lnTo>
                <a:lnTo>
                  <a:pt x="58849" y="9634"/>
                </a:lnTo>
                <a:lnTo>
                  <a:pt x="57292" y="9280"/>
                </a:lnTo>
                <a:lnTo>
                  <a:pt x="55302" y="9044"/>
                </a:lnTo>
                <a:lnTo>
                  <a:pt x="53975" y="7934"/>
                </a:lnTo>
                <a:lnTo>
                  <a:pt x="53090" y="6242"/>
                </a:lnTo>
                <a:lnTo>
                  <a:pt x="51321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49"/>
          <p:cNvSpPr/>
          <p:nvPr/>
        </p:nvSpPr>
        <p:spPr>
          <a:xfrm>
            <a:off x="3200400" y="2863214"/>
            <a:ext cx="265309" cy="420054"/>
          </a:xfrm>
          <a:custGeom>
            <a:avLst/>
            <a:gdLst/>
            <a:ahLst/>
            <a:cxnLst/>
            <a:rect l="0" t="0" r="0" b="0"/>
            <a:pathLst>
              <a:path w="265309" h="420054">
                <a:moveTo>
                  <a:pt x="0" y="0"/>
                </a:moveTo>
                <a:lnTo>
                  <a:pt x="14761" y="7381"/>
                </a:lnTo>
                <a:lnTo>
                  <a:pt x="21165" y="8044"/>
                </a:lnTo>
                <a:lnTo>
                  <a:pt x="25540" y="8220"/>
                </a:lnTo>
                <a:lnTo>
                  <a:pt x="30361" y="9290"/>
                </a:lnTo>
                <a:lnTo>
                  <a:pt x="35481" y="10956"/>
                </a:lnTo>
                <a:lnTo>
                  <a:pt x="40799" y="13019"/>
                </a:lnTo>
                <a:lnTo>
                  <a:pt x="46249" y="14395"/>
                </a:lnTo>
                <a:lnTo>
                  <a:pt x="51788" y="15312"/>
                </a:lnTo>
                <a:lnTo>
                  <a:pt x="57385" y="15923"/>
                </a:lnTo>
                <a:lnTo>
                  <a:pt x="63974" y="18235"/>
                </a:lnTo>
                <a:lnTo>
                  <a:pt x="71224" y="21682"/>
                </a:lnTo>
                <a:lnTo>
                  <a:pt x="78915" y="25885"/>
                </a:lnTo>
                <a:lnTo>
                  <a:pt x="86900" y="29639"/>
                </a:lnTo>
                <a:lnTo>
                  <a:pt x="95081" y="33095"/>
                </a:lnTo>
                <a:lnTo>
                  <a:pt x="103392" y="36351"/>
                </a:lnTo>
                <a:lnTo>
                  <a:pt x="120247" y="42509"/>
                </a:lnTo>
                <a:lnTo>
                  <a:pt x="128742" y="45484"/>
                </a:lnTo>
                <a:lnTo>
                  <a:pt x="137262" y="49373"/>
                </a:lnTo>
                <a:lnTo>
                  <a:pt x="145801" y="53871"/>
                </a:lnTo>
                <a:lnTo>
                  <a:pt x="154351" y="58774"/>
                </a:lnTo>
                <a:lnTo>
                  <a:pt x="161955" y="63948"/>
                </a:lnTo>
                <a:lnTo>
                  <a:pt x="168930" y="69302"/>
                </a:lnTo>
                <a:lnTo>
                  <a:pt x="175485" y="74777"/>
                </a:lnTo>
                <a:lnTo>
                  <a:pt x="182712" y="80331"/>
                </a:lnTo>
                <a:lnTo>
                  <a:pt x="190388" y="85939"/>
                </a:lnTo>
                <a:lnTo>
                  <a:pt x="198363" y="91583"/>
                </a:lnTo>
                <a:lnTo>
                  <a:pt x="204632" y="97251"/>
                </a:lnTo>
                <a:lnTo>
                  <a:pt x="209763" y="102934"/>
                </a:lnTo>
                <a:lnTo>
                  <a:pt x="214137" y="108628"/>
                </a:lnTo>
                <a:lnTo>
                  <a:pt x="218958" y="114329"/>
                </a:lnTo>
                <a:lnTo>
                  <a:pt x="224077" y="120034"/>
                </a:lnTo>
                <a:lnTo>
                  <a:pt x="234844" y="131454"/>
                </a:lnTo>
                <a:lnTo>
                  <a:pt x="245980" y="142879"/>
                </a:lnTo>
                <a:lnTo>
                  <a:pt x="249712" y="149546"/>
                </a:lnTo>
                <a:lnTo>
                  <a:pt x="252199" y="156847"/>
                </a:lnTo>
                <a:lnTo>
                  <a:pt x="253858" y="164573"/>
                </a:lnTo>
                <a:lnTo>
                  <a:pt x="255916" y="171628"/>
                </a:lnTo>
                <a:lnTo>
                  <a:pt x="260742" y="184547"/>
                </a:lnTo>
                <a:lnTo>
                  <a:pt x="262411" y="191611"/>
                </a:lnTo>
                <a:lnTo>
                  <a:pt x="263523" y="199179"/>
                </a:lnTo>
                <a:lnTo>
                  <a:pt x="264264" y="207081"/>
                </a:lnTo>
                <a:lnTo>
                  <a:pt x="264759" y="215207"/>
                </a:lnTo>
                <a:lnTo>
                  <a:pt x="265308" y="231855"/>
                </a:lnTo>
                <a:lnTo>
                  <a:pt x="264502" y="240295"/>
                </a:lnTo>
                <a:lnTo>
                  <a:pt x="263012" y="248780"/>
                </a:lnTo>
                <a:lnTo>
                  <a:pt x="261066" y="257293"/>
                </a:lnTo>
                <a:lnTo>
                  <a:pt x="259769" y="265826"/>
                </a:lnTo>
                <a:lnTo>
                  <a:pt x="258904" y="274373"/>
                </a:lnTo>
                <a:lnTo>
                  <a:pt x="258328" y="282928"/>
                </a:lnTo>
                <a:lnTo>
                  <a:pt x="256991" y="290536"/>
                </a:lnTo>
                <a:lnTo>
                  <a:pt x="255147" y="297514"/>
                </a:lnTo>
                <a:lnTo>
                  <a:pt x="245344" y="326950"/>
                </a:lnTo>
                <a:lnTo>
                  <a:pt x="241668" y="334172"/>
                </a:lnTo>
                <a:lnTo>
                  <a:pt x="237312" y="340892"/>
                </a:lnTo>
                <a:lnTo>
                  <a:pt x="232503" y="347276"/>
                </a:lnTo>
                <a:lnTo>
                  <a:pt x="224619" y="359450"/>
                </a:lnTo>
                <a:lnTo>
                  <a:pt x="221183" y="365364"/>
                </a:lnTo>
                <a:lnTo>
                  <a:pt x="216988" y="370259"/>
                </a:lnTo>
                <a:lnTo>
                  <a:pt x="212286" y="374474"/>
                </a:lnTo>
                <a:lnTo>
                  <a:pt x="207246" y="378237"/>
                </a:lnTo>
                <a:lnTo>
                  <a:pt x="199107" y="387498"/>
                </a:lnTo>
                <a:lnTo>
                  <a:pt x="195603" y="392635"/>
                </a:lnTo>
                <a:lnTo>
                  <a:pt x="191362" y="397012"/>
                </a:lnTo>
                <a:lnTo>
                  <a:pt x="186629" y="400882"/>
                </a:lnTo>
                <a:lnTo>
                  <a:pt x="174448" y="409387"/>
                </a:lnTo>
                <a:lnTo>
                  <a:pt x="167787" y="415411"/>
                </a:lnTo>
                <a:lnTo>
                  <a:pt x="165198" y="416959"/>
                </a:lnTo>
                <a:lnTo>
                  <a:pt x="159781" y="418678"/>
                </a:lnTo>
                <a:lnTo>
                  <a:pt x="154199" y="419442"/>
                </a:lnTo>
                <a:lnTo>
                  <a:pt x="147404" y="419932"/>
                </a:lnTo>
                <a:lnTo>
                  <a:pt x="139219" y="420029"/>
                </a:lnTo>
                <a:lnTo>
                  <a:pt x="128587" y="42005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50"/>
          <p:cNvSpPr/>
          <p:nvPr/>
        </p:nvSpPr>
        <p:spPr>
          <a:xfrm>
            <a:off x="1091564" y="3643312"/>
            <a:ext cx="222886" cy="34289"/>
          </a:xfrm>
          <a:custGeom>
            <a:avLst/>
            <a:gdLst/>
            <a:ahLst/>
            <a:cxnLst/>
            <a:rect l="0" t="0" r="0" b="0"/>
            <a:pathLst>
              <a:path w="222886" h="34289">
                <a:moveTo>
                  <a:pt x="0" y="25717"/>
                </a:moveTo>
                <a:lnTo>
                  <a:pt x="0" y="33098"/>
                </a:lnTo>
                <a:lnTo>
                  <a:pt x="953" y="32543"/>
                </a:lnTo>
                <a:lnTo>
                  <a:pt x="2540" y="31221"/>
                </a:lnTo>
                <a:lnTo>
                  <a:pt x="4551" y="29386"/>
                </a:lnTo>
                <a:lnTo>
                  <a:pt x="5892" y="29116"/>
                </a:lnTo>
                <a:lnTo>
                  <a:pt x="6786" y="29888"/>
                </a:lnTo>
                <a:lnTo>
                  <a:pt x="8220" y="33420"/>
                </a:lnTo>
                <a:lnTo>
                  <a:pt x="9290" y="33710"/>
                </a:lnTo>
                <a:lnTo>
                  <a:pt x="15923" y="34214"/>
                </a:lnTo>
                <a:lnTo>
                  <a:pt x="21334" y="34268"/>
                </a:lnTo>
                <a:lnTo>
                  <a:pt x="37265" y="34288"/>
                </a:lnTo>
                <a:lnTo>
                  <a:pt x="41036" y="33336"/>
                </a:lnTo>
                <a:lnTo>
                  <a:pt x="45455" y="31749"/>
                </a:lnTo>
                <a:lnTo>
                  <a:pt x="50306" y="29739"/>
                </a:lnTo>
                <a:lnTo>
                  <a:pt x="56397" y="27446"/>
                </a:lnTo>
                <a:lnTo>
                  <a:pt x="70786" y="22358"/>
                </a:lnTo>
                <a:lnTo>
                  <a:pt x="76718" y="20620"/>
                </a:lnTo>
                <a:lnTo>
                  <a:pt x="81626" y="19462"/>
                </a:lnTo>
                <a:lnTo>
                  <a:pt x="85850" y="18690"/>
                </a:lnTo>
                <a:lnTo>
                  <a:pt x="91523" y="17223"/>
                </a:lnTo>
                <a:lnTo>
                  <a:pt x="98163" y="15292"/>
                </a:lnTo>
                <a:lnTo>
                  <a:pt x="105447" y="13052"/>
                </a:lnTo>
                <a:lnTo>
                  <a:pt x="112208" y="11559"/>
                </a:lnTo>
                <a:lnTo>
                  <a:pt x="118621" y="10563"/>
                </a:lnTo>
                <a:lnTo>
                  <a:pt x="124801" y="9900"/>
                </a:lnTo>
                <a:lnTo>
                  <a:pt x="130826" y="8505"/>
                </a:lnTo>
                <a:lnTo>
                  <a:pt x="136747" y="6622"/>
                </a:lnTo>
                <a:lnTo>
                  <a:pt x="142600" y="4415"/>
                </a:lnTo>
                <a:lnTo>
                  <a:pt x="148407" y="2944"/>
                </a:lnTo>
                <a:lnTo>
                  <a:pt x="154183" y="1962"/>
                </a:lnTo>
                <a:lnTo>
                  <a:pt x="159939" y="1308"/>
                </a:lnTo>
                <a:lnTo>
                  <a:pt x="165681" y="872"/>
                </a:lnTo>
                <a:lnTo>
                  <a:pt x="171414" y="582"/>
                </a:lnTo>
                <a:lnTo>
                  <a:pt x="182864" y="259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51"/>
          <p:cNvSpPr/>
          <p:nvPr/>
        </p:nvSpPr>
        <p:spPr>
          <a:xfrm>
            <a:off x="1163778" y="3729037"/>
            <a:ext cx="124955" cy="8573"/>
          </a:xfrm>
          <a:custGeom>
            <a:avLst/>
            <a:gdLst/>
            <a:ahLst/>
            <a:cxnLst/>
            <a:rect l="0" t="0" r="0" b="0"/>
            <a:pathLst>
              <a:path w="124955" h="8573">
                <a:moveTo>
                  <a:pt x="4939" y="0"/>
                </a:moveTo>
                <a:lnTo>
                  <a:pt x="0" y="0"/>
                </a:lnTo>
                <a:lnTo>
                  <a:pt x="4690" y="0"/>
                </a:lnTo>
                <a:lnTo>
                  <a:pt x="5726" y="953"/>
                </a:lnTo>
                <a:lnTo>
                  <a:pt x="12298" y="7381"/>
                </a:lnTo>
                <a:lnTo>
                  <a:pt x="13655" y="7778"/>
                </a:lnTo>
                <a:lnTo>
                  <a:pt x="15512" y="8043"/>
                </a:lnTo>
                <a:lnTo>
                  <a:pt x="17703" y="8220"/>
                </a:lnTo>
                <a:lnTo>
                  <a:pt x="20116" y="8337"/>
                </a:lnTo>
                <a:lnTo>
                  <a:pt x="25337" y="8468"/>
                </a:lnTo>
                <a:lnTo>
                  <a:pt x="59235" y="8572"/>
                </a:lnTo>
                <a:lnTo>
                  <a:pt x="63043" y="7620"/>
                </a:lnTo>
                <a:lnTo>
                  <a:pt x="67488" y="6032"/>
                </a:lnTo>
                <a:lnTo>
                  <a:pt x="72356" y="4021"/>
                </a:lnTo>
                <a:lnTo>
                  <a:pt x="76553" y="2681"/>
                </a:lnTo>
                <a:lnTo>
                  <a:pt x="80304" y="1787"/>
                </a:lnTo>
                <a:lnTo>
                  <a:pt x="83758" y="1192"/>
                </a:lnTo>
                <a:lnTo>
                  <a:pt x="87965" y="795"/>
                </a:lnTo>
                <a:lnTo>
                  <a:pt x="92675" y="530"/>
                </a:lnTo>
                <a:lnTo>
                  <a:pt x="102035" y="236"/>
                </a:lnTo>
                <a:lnTo>
                  <a:pt x="115805" y="47"/>
                </a:lnTo>
                <a:lnTo>
                  <a:pt x="124954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52"/>
          <p:cNvSpPr/>
          <p:nvPr/>
        </p:nvSpPr>
        <p:spPr>
          <a:xfrm>
            <a:off x="1769180" y="3531870"/>
            <a:ext cx="170913" cy="230985"/>
          </a:xfrm>
          <a:custGeom>
            <a:avLst/>
            <a:gdLst/>
            <a:ahLst/>
            <a:cxnLst/>
            <a:rect l="0" t="0" r="0" b="0"/>
            <a:pathLst>
              <a:path w="170913" h="230985">
                <a:moveTo>
                  <a:pt x="145345" y="17145"/>
                </a:moveTo>
                <a:lnTo>
                  <a:pt x="140794" y="17145"/>
                </a:lnTo>
                <a:lnTo>
                  <a:pt x="139453" y="16192"/>
                </a:lnTo>
                <a:lnTo>
                  <a:pt x="138559" y="14605"/>
                </a:lnTo>
                <a:lnTo>
                  <a:pt x="137964" y="12594"/>
                </a:lnTo>
                <a:lnTo>
                  <a:pt x="136614" y="11253"/>
                </a:lnTo>
                <a:lnTo>
                  <a:pt x="134761" y="10359"/>
                </a:lnTo>
                <a:lnTo>
                  <a:pt x="129496" y="8925"/>
                </a:lnTo>
                <a:lnTo>
                  <a:pt x="126236" y="8729"/>
                </a:lnTo>
                <a:lnTo>
                  <a:pt x="120932" y="8603"/>
                </a:lnTo>
                <a:lnTo>
                  <a:pt x="115463" y="8581"/>
                </a:lnTo>
                <a:lnTo>
                  <a:pt x="113041" y="7626"/>
                </a:lnTo>
                <a:lnTo>
                  <a:pt x="107810" y="4024"/>
                </a:lnTo>
                <a:lnTo>
                  <a:pt x="105081" y="2683"/>
                </a:lnTo>
                <a:lnTo>
                  <a:pt x="102310" y="1788"/>
                </a:lnTo>
                <a:lnTo>
                  <a:pt x="99510" y="1192"/>
                </a:lnTo>
                <a:lnTo>
                  <a:pt x="96690" y="794"/>
                </a:lnTo>
                <a:lnTo>
                  <a:pt x="93858" y="530"/>
                </a:lnTo>
                <a:lnTo>
                  <a:pt x="87020" y="104"/>
                </a:lnTo>
                <a:lnTo>
                  <a:pt x="83545" y="46"/>
                </a:lnTo>
                <a:lnTo>
                  <a:pt x="55561" y="0"/>
                </a:lnTo>
                <a:lnTo>
                  <a:pt x="53104" y="952"/>
                </a:lnTo>
                <a:lnTo>
                  <a:pt x="47834" y="4550"/>
                </a:lnTo>
                <a:lnTo>
                  <a:pt x="42581" y="8730"/>
                </a:lnTo>
                <a:lnTo>
                  <a:pt x="38394" y="12770"/>
                </a:lnTo>
                <a:lnTo>
                  <a:pt x="36897" y="15181"/>
                </a:lnTo>
                <a:lnTo>
                  <a:pt x="35233" y="20399"/>
                </a:lnTo>
                <a:lnTo>
                  <a:pt x="31953" y="25894"/>
                </a:lnTo>
                <a:lnTo>
                  <a:pt x="27321" y="32463"/>
                </a:lnTo>
                <a:lnTo>
                  <a:pt x="24752" y="36882"/>
                </a:lnTo>
                <a:lnTo>
                  <a:pt x="22087" y="41733"/>
                </a:lnTo>
                <a:lnTo>
                  <a:pt x="20310" y="45919"/>
                </a:lnTo>
                <a:lnTo>
                  <a:pt x="18336" y="53111"/>
                </a:lnTo>
                <a:lnTo>
                  <a:pt x="16857" y="57315"/>
                </a:lnTo>
                <a:lnTo>
                  <a:pt x="14919" y="62022"/>
                </a:lnTo>
                <a:lnTo>
                  <a:pt x="12674" y="67065"/>
                </a:lnTo>
                <a:lnTo>
                  <a:pt x="11177" y="72333"/>
                </a:lnTo>
                <a:lnTo>
                  <a:pt x="10180" y="77749"/>
                </a:lnTo>
                <a:lnTo>
                  <a:pt x="9515" y="83265"/>
                </a:lnTo>
                <a:lnTo>
                  <a:pt x="8119" y="87895"/>
                </a:lnTo>
                <a:lnTo>
                  <a:pt x="6236" y="91934"/>
                </a:lnTo>
                <a:lnTo>
                  <a:pt x="2556" y="98962"/>
                </a:lnTo>
                <a:lnTo>
                  <a:pt x="921" y="105260"/>
                </a:lnTo>
                <a:lnTo>
                  <a:pt x="193" y="111235"/>
                </a:lnTo>
                <a:lnTo>
                  <a:pt x="0" y="114161"/>
                </a:lnTo>
                <a:lnTo>
                  <a:pt x="823" y="116112"/>
                </a:lnTo>
                <a:lnTo>
                  <a:pt x="2324" y="117413"/>
                </a:lnTo>
                <a:lnTo>
                  <a:pt x="7027" y="119501"/>
                </a:lnTo>
                <a:lnTo>
                  <a:pt x="10210" y="119786"/>
                </a:lnTo>
                <a:lnTo>
                  <a:pt x="14800" y="119913"/>
                </a:lnTo>
                <a:lnTo>
                  <a:pt x="125384" y="120015"/>
                </a:lnTo>
                <a:lnTo>
                  <a:pt x="130132" y="120967"/>
                </a:lnTo>
                <a:lnTo>
                  <a:pt x="134250" y="122555"/>
                </a:lnTo>
                <a:lnTo>
                  <a:pt x="137948" y="124566"/>
                </a:lnTo>
                <a:lnTo>
                  <a:pt x="141366" y="126859"/>
                </a:lnTo>
                <a:lnTo>
                  <a:pt x="144597" y="129340"/>
                </a:lnTo>
                <a:lnTo>
                  <a:pt x="147704" y="131947"/>
                </a:lnTo>
                <a:lnTo>
                  <a:pt x="150727" y="134637"/>
                </a:lnTo>
                <a:lnTo>
                  <a:pt x="156627" y="140166"/>
                </a:lnTo>
                <a:lnTo>
                  <a:pt x="165303" y="148634"/>
                </a:lnTo>
                <a:lnTo>
                  <a:pt x="167223" y="152429"/>
                </a:lnTo>
                <a:lnTo>
                  <a:pt x="168503" y="156864"/>
                </a:lnTo>
                <a:lnTo>
                  <a:pt x="169356" y="161726"/>
                </a:lnTo>
                <a:lnTo>
                  <a:pt x="169924" y="165920"/>
                </a:lnTo>
                <a:lnTo>
                  <a:pt x="170557" y="173119"/>
                </a:lnTo>
                <a:lnTo>
                  <a:pt x="170837" y="179494"/>
                </a:lnTo>
                <a:lnTo>
                  <a:pt x="170912" y="182528"/>
                </a:lnTo>
                <a:lnTo>
                  <a:pt x="170010" y="186455"/>
                </a:lnTo>
                <a:lnTo>
                  <a:pt x="168455" y="190978"/>
                </a:lnTo>
                <a:lnTo>
                  <a:pt x="166467" y="195899"/>
                </a:lnTo>
                <a:lnTo>
                  <a:pt x="164189" y="200132"/>
                </a:lnTo>
                <a:lnTo>
                  <a:pt x="161717" y="203906"/>
                </a:lnTo>
                <a:lnTo>
                  <a:pt x="159117" y="207375"/>
                </a:lnTo>
                <a:lnTo>
                  <a:pt x="156431" y="209687"/>
                </a:lnTo>
                <a:lnTo>
                  <a:pt x="153688" y="211229"/>
                </a:lnTo>
                <a:lnTo>
                  <a:pt x="150907" y="212256"/>
                </a:lnTo>
                <a:lnTo>
                  <a:pt x="148100" y="213894"/>
                </a:lnTo>
                <a:lnTo>
                  <a:pt x="145277" y="215938"/>
                </a:lnTo>
                <a:lnTo>
                  <a:pt x="142442" y="218254"/>
                </a:lnTo>
                <a:lnTo>
                  <a:pt x="139600" y="220750"/>
                </a:lnTo>
                <a:lnTo>
                  <a:pt x="136752" y="223367"/>
                </a:lnTo>
                <a:lnTo>
                  <a:pt x="133901" y="226063"/>
                </a:lnTo>
                <a:lnTo>
                  <a:pt x="130096" y="227861"/>
                </a:lnTo>
                <a:lnTo>
                  <a:pt x="125653" y="229060"/>
                </a:lnTo>
                <a:lnTo>
                  <a:pt x="120787" y="229859"/>
                </a:lnTo>
                <a:lnTo>
                  <a:pt x="116590" y="230391"/>
                </a:lnTo>
                <a:lnTo>
                  <a:pt x="112840" y="230747"/>
                </a:lnTo>
                <a:lnTo>
                  <a:pt x="109387" y="230984"/>
                </a:lnTo>
                <a:lnTo>
                  <a:pt x="106133" y="230189"/>
                </a:lnTo>
                <a:lnTo>
                  <a:pt x="103011" y="228707"/>
                </a:lnTo>
                <a:lnTo>
                  <a:pt x="99977" y="226766"/>
                </a:lnTo>
                <a:lnTo>
                  <a:pt x="97002" y="225472"/>
                </a:lnTo>
                <a:lnTo>
                  <a:pt x="94066" y="224610"/>
                </a:lnTo>
                <a:lnTo>
                  <a:pt x="91157" y="224035"/>
                </a:lnTo>
                <a:lnTo>
                  <a:pt x="88264" y="222699"/>
                </a:lnTo>
                <a:lnTo>
                  <a:pt x="85383" y="220856"/>
                </a:lnTo>
                <a:lnTo>
                  <a:pt x="78467" y="215605"/>
                </a:lnTo>
                <a:lnTo>
                  <a:pt x="77900" y="214221"/>
                </a:lnTo>
                <a:lnTo>
                  <a:pt x="76989" y="207697"/>
                </a:lnTo>
                <a:lnTo>
                  <a:pt x="76764" y="20574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53"/>
          <p:cNvSpPr/>
          <p:nvPr/>
        </p:nvSpPr>
        <p:spPr>
          <a:xfrm>
            <a:off x="2034571" y="3549015"/>
            <a:ext cx="119868" cy="137012"/>
          </a:xfrm>
          <a:custGeom>
            <a:avLst/>
            <a:gdLst/>
            <a:ahLst/>
            <a:cxnLst/>
            <a:rect l="0" t="0" r="0" b="0"/>
            <a:pathLst>
              <a:path w="119868" h="137012">
                <a:moveTo>
                  <a:pt x="25686" y="8572"/>
                </a:moveTo>
                <a:lnTo>
                  <a:pt x="17145" y="8572"/>
                </a:lnTo>
                <a:lnTo>
                  <a:pt x="17123" y="13123"/>
                </a:lnTo>
                <a:lnTo>
                  <a:pt x="16167" y="14464"/>
                </a:lnTo>
                <a:lnTo>
                  <a:pt x="14578" y="15357"/>
                </a:lnTo>
                <a:lnTo>
                  <a:pt x="12565" y="15953"/>
                </a:lnTo>
                <a:lnTo>
                  <a:pt x="11224" y="17303"/>
                </a:lnTo>
                <a:lnTo>
                  <a:pt x="10330" y="19155"/>
                </a:lnTo>
                <a:lnTo>
                  <a:pt x="9733" y="21343"/>
                </a:lnTo>
                <a:lnTo>
                  <a:pt x="9336" y="24706"/>
                </a:lnTo>
                <a:lnTo>
                  <a:pt x="9071" y="28853"/>
                </a:lnTo>
                <a:lnTo>
                  <a:pt x="8894" y="33522"/>
                </a:lnTo>
                <a:lnTo>
                  <a:pt x="7824" y="37588"/>
                </a:lnTo>
                <a:lnTo>
                  <a:pt x="6158" y="41251"/>
                </a:lnTo>
                <a:lnTo>
                  <a:pt x="4095" y="44646"/>
                </a:lnTo>
                <a:lnTo>
                  <a:pt x="2719" y="48814"/>
                </a:lnTo>
                <a:lnTo>
                  <a:pt x="1802" y="53498"/>
                </a:lnTo>
                <a:lnTo>
                  <a:pt x="1191" y="58525"/>
                </a:lnTo>
                <a:lnTo>
                  <a:pt x="784" y="62829"/>
                </a:lnTo>
                <a:lnTo>
                  <a:pt x="512" y="66651"/>
                </a:lnTo>
                <a:lnTo>
                  <a:pt x="331" y="70151"/>
                </a:lnTo>
                <a:lnTo>
                  <a:pt x="129" y="79121"/>
                </a:lnTo>
                <a:lnTo>
                  <a:pt x="0" y="95850"/>
                </a:lnTo>
                <a:lnTo>
                  <a:pt x="942" y="99142"/>
                </a:lnTo>
                <a:lnTo>
                  <a:pt x="2523" y="102290"/>
                </a:lnTo>
                <a:lnTo>
                  <a:pt x="4529" y="105341"/>
                </a:lnTo>
                <a:lnTo>
                  <a:pt x="5866" y="108327"/>
                </a:lnTo>
                <a:lnTo>
                  <a:pt x="6758" y="111270"/>
                </a:lnTo>
                <a:lnTo>
                  <a:pt x="7352" y="114185"/>
                </a:lnTo>
                <a:lnTo>
                  <a:pt x="8701" y="117080"/>
                </a:lnTo>
                <a:lnTo>
                  <a:pt x="10553" y="119964"/>
                </a:lnTo>
                <a:lnTo>
                  <a:pt x="12740" y="122838"/>
                </a:lnTo>
                <a:lnTo>
                  <a:pt x="15150" y="125707"/>
                </a:lnTo>
                <a:lnTo>
                  <a:pt x="17710" y="128572"/>
                </a:lnTo>
                <a:lnTo>
                  <a:pt x="20368" y="131434"/>
                </a:lnTo>
                <a:lnTo>
                  <a:pt x="23093" y="133343"/>
                </a:lnTo>
                <a:lnTo>
                  <a:pt x="25862" y="134615"/>
                </a:lnTo>
                <a:lnTo>
                  <a:pt x="28661" y="135463"/>
                </a:lnTo>
                <a:lnTo>
                  <a:pt x="31480" y="136029"/>
                </a:lnTo>
                <a:lnTo>
                  <a:pt x="34311" y="136406"/>
                </a:lnTo>
                <a:lnTo>
                  <a:pt x="37151" y="136657"/>
                </a:lnTo>
                <a:lnTo>
                  <a:pt x="40949" y="136824"/>
                </a:lnTo>
                <a:lnTo>
                  <a:pt x="50250" y="137011"/>
                </a:lnTo>
                <a:lnTo>
                  <a:pt x="54444" y="136108"/>
                </a:lnTo>
                <a:lnTo>
                  <a:pt x="58193" y="134553"/>
                </a:lnTo>
                <a:lnTo>
                  <a:pt x="61645" y="132564"/>
                </a:lnTo>
                <a:lnTo>
                  <a:pt x="64898" y="130286"/>
                </a:lnTo>
                <a:lnTo>
                  <a:pt x="68020" y="127815"/>
                </a:lnTo>
                <a:lnTo>
                  <a:pt x="71054" y="125215"/>
                </a:lnTo>
                <a:lnTo>
                  <a:pt x="74981" y="122529"/>
                </a:lnTo>
                <a:lnTo>
                  <a:pt x="79504" y="119786"/>
                </a:lnTo>
                <a:lnTo>
                  <a:pt x="84425" y="117005"/>
                </a:lnTo>
                <a:lnTo>
                  <a:pt x="87705" y="114198"/>
                </a:lnTo>
                <a:lnTo>
                  <a:pt x="89892" y="111374"/>
                </a:lnTo>
                <a:lnTo>
                  <a:pt x="91350" y="108540"/>
                </a:lnTo>
                <a:lnTo>
                  <a:pt x="93275" y="105697"/>
                </a:lnTo>
                <a:lnTo>
                  <a:pt x="95510" y="102850"/>
                </a:lnTo>
                <a:lnTo>
                  <a:pt x="97953" y="99999"/>
                </a:lnTo>
                <a:lnTo>
                  <a:pt x="100534" y="97146"/>
                </a:lnTo>
                <a:lnTo>
                  <a:pt x="105942" y="91436"/>
                </a:lnTo>
                <a:lnTo>
                  <a:pt x="107765" y="87627"/>
                </a:lnTo>
                <a:lnTo>
                  <a:pt x="108980" y="83183"/>
                </a:lnTo>
                <a:lnTo>
                  <a:pt x="109790" y="78315"/>
                </a:lnTo>
                <a:lnTo>
                  <a:pt x="111283" y="73165"/>
                </a:lnTo>
                <a:lnTo>
                  <a:pt x="113231" y="67827"/>
                </a:lnTo>
                <a:lnTo>
                  <a:pt x="115482" y="62363"/>
                </a:lnTo>
                <a:lnTo>
                  <a:pt x="116982" y="57767"/>
                </a:lnTo>
                <a:lnTo>
                  <a:pt x="117983" y="53751"/>
                </a:lnTo>
                <a:lnTo>
                  <a:pt x="118649" y="50121"/>
                </a:lnTo>
                <a:lnTo>
                  <a:pt x="119094" y="45797"/>
                </a:lnTo>
                <a:lnTo>
                  <a:pt x="119391" y="41008"/>
                </a:lnTo>
                <a:lnTo>
                  <a:pt x="119720" y="31561"/>
                </a:lnTo>
                <a:lnTo>
                  <a:pt x="119867" y="24187"/>
                </a:lnTo>
                <a:lnTo>
                  <a:pt x="118953" y="20887"/>
                </a:lnTo>
                <a:lnTo>
                  <a:pt x="117391" y="17735"/>
                </a:lnTo>
                <a:lnTo>
                  <a:pt x="115398" y="14681"/>
                </a:lnTo>
                <a:lnTo>
                  <a:pt x="113116" y="11692"/>
                </a:lnTo>
                <a:lnTo>
                  <a:pt x="110643" y="8747"/>
                </a:lnTo>
                <a:lnTo>
                  <a:pt x="108042" y="5831"/>
                </a:lnTo>
                <a:lnTo>
                  <a:pt x="105355" y="3887"/>
                </a:lnTo>
                <a:lnTo>
                  <a:pt x="102611" y="2591"/>
                </a:lnTo>
                <a:lnTo>
                  <a:pt x="99829" y="1727"/>
                </a:lnTo>
                <a:lnTo>
                  <a:pt x="97022" y="1152"/>
                </a:lnTo>
                <a:lnTo>
                  <a:pt x="94199" y="768"/>
                </a:lnTo>
                <a:lnTo>
                  <a:pt x="91364" y="512"/>
                </a:lnTo>
                <a:lnTo>
                  <a:pt x="88521" y="341"/>
                </a:lnTo>
                <a:lnTo>
                  <a:pt x="82823" y="151"/>
                </a:lnTo>
                <a:lnTo>
                  <a:pt x="71403" y="29"/>
                </a:lnTo>
                <a:lnTo>
                  <a:pt x="51404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54"/>
          <p:cNvSpPr/>
          <p:nvPr/>
        </p:nvSpPr>
        <p:spPr>
          <a:xfrm>
            <a:off x="2257427" y="3514874"/>
            <a:ext cx="153799" cy="171288"/>
          </a:xfrm>
          <a:custGeom>
            <a:avLst/>
            <a:gdLst/>
            <a:ahLst/>
            <a:cxnLst/>
            <a:rect l="0" t="0" r="0" b="0"/>
            <a:pathLst>
              <a:path w="153799" h="171288">
                <a:moveTo>
                  <a:pt x="17142" y="16996"/>
                </a:moveTo>
                <a:lnTo>
                  <a:pt x="17142" y="21546"/>
                </a:lnTo>
                <a:lnTo>
                  <a:pt x="16190" y="23840"/>
                </a:lnTo>
                <a:lnTo>
                  <a:pt x="12592" y="28927"/>
                </a:lnTo>
                <a:lnTo>
                  <a:pt x="11251" y="32570"/>
                </a:lnTo>
                <a:lnTo>
                  <a:pt x="10357" y="36904"/>
                </a:lnTo>
                <a:lnTo>
                  <a:pt x="9762" y="41698"/>
                </a:lnTo>
                <a:lnTo>
                  <a:pt x="8412" y="45846"/>
                </a:lnTo>
                <a:lnTo>
                  <a:pt x="6560" y="49565"/>
                </a:lnTo>
                <a:lnTo>
                  <a:pt x="4372" y="52995"/>
                </a:lnTo>
                <a:lnTo>
                  <a:pt x="2914" y="57188"/>
                </a:lnTo>
                <a:lnTo>
                  <a:pt x="1942" y="61888"/>
                </a:lnTo>
                <a:lnTo>
                  <a:pt x="1294" y="66927"/>
                </a:lnTo>
                <a:lnTo>
                  <a:pt x="862" y="72190"/>
                </a:lnTo>
                <a:lnTo>
                  <a:pt x="573" y="77605"/>
                </a:lnTo>
                <a:lnTo>
                  <a:pt x="253" y="88701"/>
                </a:lnTo>
                <a:lnTo>
                  <a:pt x="8" y="129613"/>
                </a:lnTo>
                <a:lnTo>
                  <a:pt x="0" y="143920"/>
                </a:lnTo>
                <a:lnTo>
                  <a:pt x="952" y="148284"/>
                </a:lnTo>
                <a:lnTo>
                  <a:pt x="2539" y="152147"/>
                </a:lnTo>
                <a:lnTo>
                  <a:pt x="4549" y="155674"/>
                </a:lnTo>
                <a:lnTo>
                  <a:pt x="6842" y="158978"/>
                </a:lnTo>
                <a:lnTo>
                  <a:pt x="9323" y="162133"/>
                </a:lnTo>
                <a:lnTo>
                  <a:pt x="11930" y="165189"/>
                </a:lnTo>
                <a:lnTo>
                  <a:pt x="14620" y="167226"/>
                </a:lnTo>
                <a:lnTo>
                  <a:pt x="17366" y="168584"/>
                </a:lnTo>
                <a:lnTo>
                  <a:pt x="20149" y="169490"/>
                </a:lnTo>
                <a:lnTo>
                  <a:pt x="22957" y="170093"/>
                </a:lnTo>
                <a:lnTo>
                  <a:pt x="25781" y="170496"/>
                </a:lnTo>
                <a:lnTo>
                  <a:pt x="28617" y="170764"/>
                </a:lnTo>
                <a:lnTo>
                  <a:pt x="31459" y="170943"/>
                </a:lnTo>
                <a:lnTo>
                  <a:pt x="37158" y="171142"/>
                </a:lnTo>
                <a:lnTo>
                  <a:pt x="61672" y="171287"/>
                </a:lnTo>
                <a:lnTo>
                  <a:pt x="65879" y="170339"/>
                </a:lnTo>
                <a:lnTo>
                  <a:pt x="70588" y="168754"/>
                </a:lnTo>
                <a:lnTo>
                  <a:pt x="75633" y="166746"/>
                </a:lnTo>
                <a:lnTo>
                  <a:pt x="79949" y="164454"/>
                </a:lnTo>
                <a:lnTo>
                  <a:pt x="83778" y="161974"/>
                </a:lnTo>
                <a:lnTo>
                  <a:pt x="87284" y="159368"/>
                </a:lnTo>
                <a:lnTo>
                  <a:pt x="90574" y="155725"/>
                </a:lnTo>
                <a:lnTo>
                  <a:pt x="93719" y="151392"/>
                </a:lnTo>
                <a:lnTo>
                  <a:pt x="96769" y="146598"/>
                </a:lnTo>
                <a:lnTo>
                  <a:pt x="100706" y="142450"/>
                </a:lnTo>
                <a:lnTo>
                  <a:pt x="105237" y="138732"/>
                </a:lnTo>
                <a:lnTo>
                  <a:pt x="110162" y="135301"/>
                </a:lnTo>
                <a:lnTo>
                  <a:pt x="114398" y="131108"/>
                </a:lnTo>
                <a:lnTo>
                  <a:pt x="118175" y="126408"/>
                </a:lnTo>
                <a:lnTo>
                  <a:pt x="121645" y="121370"/>
                </a:lnTo>
                <a:lnTo>
                  <a:pt x="124911" y="116106"/>
                </a:lnTo>
                <a:lnTo>
                  <a:pt x="128040" y="110692"/>
                </a:lnTo>
                <a:lnTo>
                  <a:pt x="131079" y="105177"/>
                </a:lnTo>
                <a:lnTo>
                  <a:pt x="134058" y="100548"/>
                </a:lnTo>
                <a:lnTo>
                  <a:pt x="136996" y="96510"/>
                </a:lnTo>
                <a:lnTo>
                  <a:pt x="139908" y="92865"/>
                </a:lnTo>
                <a:lnTo>
                  <a:pt x="142801" y="88530"/>
                </a:lnTo>
                <a:lnTo>
                  <a:pt x="145682" y="83735"/>
                </a:lnTo>
                <a:lnTo>
                  <a:pt x="148556" y="78634"/>
                </a:lnTo>
                <a:lnTo>
                  <a:pt x="150471" y="73328"/>
                </a:lnTo>
                <a:lnTo>
                  <a:pt x="151748" y="67885"/>
                </a:lnTo>
                <a:lnTo>
                  <a:pt x="152600" y="62352"/>
                </a:lnTo>
                <a:lnTo>
                  <a:pt x="153167" y="56758"/>
                </a:lnTo>
                <a:lnTo>
                  <a:pt x="153546" y="51124"/>
                </a:lnTo>
                <a:lnTo>
                  <a:pt x="153798" y="45463"/>
                </a:lnTo>
                <a:lnTo>
                  <a:pt x="153014" y="40736"/>
                </a:lnTo>
                <a:lnTo>
                  <a:pt x="151538" y="36633"/>
                </a:lnTo>
                <a:lnTo>
                  <a:pt x="149602" y="32945"/>
                </a:lnTo>
                <a:lnTo>
                  <a:pt x="146406" y="29533"/>
                </a:lnTo>
                <a:lnTo>
                  <a:pt x="142371" y="26307"/>
                </a:lnTo>
                <a:lnTo>
                  <a:pt x="137776" y="23203"/>
                </a:lnTo>
                <a:lnTo>
                  <a:pt x="133760" y="20181"/>
                </a:lnTo>
                <a:lnTo>
                  <a:pt x="130130" y="17215"/>
                </a:lnTo>
                <a:lnTo>
                  <a:pt x="126757" y="14284"/>
                </a:lnTo>
                <a:lnTo>
                  <a:pt x="123556" y="11378"/>
                </a:lnTo>
                <a:lnTo>
                  <a:pt x="117460" y="5609"/>
                </a:lnTo>
                <a:lnTo>
                  <a:pt x="113548" y="3689"/>
                </a:lnTo>
                <a:lnTo>
                  <a:pt x="109035" y="2410"/>
                </a:lnTo>
                <a:lnTo>
                  <a:pt x="104122" y="1557"/>
                </a:lnTo>
                <a:lnTo>
                  <a:pt x="99894" y="988"/>
                </a:lnTo>
                <a:lnTo>
                  <a:pt x="96123" y="609"/>
                </a:lnTo>
                <a:lnTo>
                  <a:pt x="87777" y="0"/>
                </a:lnTo>
                <a:lnTo>
                  <a:pt x="84095" y="2457"/>
                </a:lnTo>
                <a:lnTo>
                  <a:pt x="81780" y="4446"/>
                </a:lnTo>
                <a:lnTo>
                  <a:pt x="78332" y="5771"/>
                </a:lnTo>
                <a:lnTo>
                  <a:pt x="74128" y="6656"/>
                </a:lnTo>
                <a:lnTo>
                  <a:pt x="62795" y="8074"/>
                </a:lnTo>
                <a:lnTo>
                  <a:pt x="61865" y="9143"/>
                </a:lnTo>
                <a:lnTo>
                  <a:pt x="61245" y="10808"/>
                </a:lnTo>
                <a:lnTo>
                  <a:pt x="60005" y="1699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55"/>
          <p:cNvSpPr/>
          <p:nvPr/>
        </p:nvSpPr>
        <p:spPr>
          <a:xfrm>
            <a:off x="2574607" y="3540442"/>
            <a:ext cx="34291" cy="145734"/>
          </a:xfrm>
          <a:custGeom>
            <a:avLst/>
            <a:gdLst/>
            <a:ahLst/>
            <a:cxnLst/>
            <a:rect l="0" t="0" r="0" b="0"/>
            <a:pathLst>
              <a:path w="34291" h="145734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6844" y="23125"/>
                </a:lnTo>
                <a:lnTo>
                  <a:pt x="9325" y="25894"/>
                </a:lnTo>
                <a:lnTo>
                  <a:pt x="11932" y="28693"/>
                </a:lnTo>
                <a:lnTo>
                  <a:pt x="13669" y="32463"/>
                </a:lnTo>
                <a:lnTo>
                  <a:pt x="14828" y="36883"/>
                </a:lnTo>
                <a:lnTo>
                  <a:pt x="15600" y="41733"/>
                </a:lnTo>
                <a:lnTo>
                  <a:pt x="16115" y="46872"/>
                </a:lnTo>
                <a:lnTo>
                  <a:pt x="16458" y="52203"/>
                </a:lnTo>
                <a:lnTo>
                  <a:pt x="16687" y="57662"/>
                </a:lnTo>
                <a:lnTo>
                  <a:pt x="17792" y="62254"/>
                </a:lnTo>
                <a:lnTo>
                  <a:pt x="19482" y="66268"/>
                </a:lnTo>
                <a:lnTo>
                  <a:pt x="21560" y="69896"/>
                </a:lnTo>
                <a:lnTo>
                  <a:pt x="22946" y="74220"/>
                </a:lnTo>
                <a:lnTo>
                  <a:pt x="23870" y="79008"/>
                </a:lnTo>
                <a:lnTo>
                  <a:pt x="24486" y="84104"/>
                </a:lnTo>
                <a:lnTo>
                  <a:pt x="24896" y="89407"/>
                </a:lnTo>
                <a:lnTo>
                  <a:pt x="25170" y="94847"/>
                </a:lnTo>
                <a:lnTo>
                  <a:pt x="25555" y="109066"/>
                </a:lnTo>
                <a:lnTo>
                  <a:pt x="25715" y="135426"/>
                </a:lnTo>
                <a:lnTo>
                  <a:pt x="26668" y="136956"/>
                </a:lnTo>
                <a:lnTo>
                  <a:pt x="28256" y="138929"/>
                </a:lnTo>
                <a:lnTo>
                  <a:pt x="34290" y="14573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56"/>
          <p:cNvSpPr/>
          <p:nvPr/>
        </p:nvSpPr>
        <p:spPr>
          <a:xfrm>
            <a:off x="2668904" y="3514725"/>
            <a:ext cx="60009" cy="171451"/>
          </a:xfrm>
          <a:custGeom>
            <a:avLst/>
            <a:gdLst/>
            <a:ahLst/>
            <a:cxnLst/>
            <a:rect l="0" t="0" r="0" b="0"/>
            <a:pathLst>
              <a:path w="60009" h="171451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2" y="7380"/>
                </a:lnTo>
                <a:lnTo>
                  <a:pt x="5892" y="9683"/>
                </a:lnTo>
                <a:lnTo>
                  <a:pt x="6786" y="13123"/>
                </a:lnTo>
                <a:lnTo>
                  <a:pt x="7381" y="17321"/>
                </a:lnTo>
                <a:lnTo>
                  <a:pt x="7779" y="21072"/>
                </a:lnTo>
                <a:lnTo>
                  <a:pt x="8043" y="24526"/>
                </a:lnTo>
                <a:lnTo>
                  <a:pt x="8220" y="27780"/>
                </a:lnTo>
                <a:lnTo>
                  <a:pt x="9290" y="31855"/>
                </a:lnTo>
                <a:lnTo>
                  <a:pt x="10956" y="36476"/>
                </a:lnTo>
                <a:lnTo>
                  <a:pt x="13019" y="41462"/>
                </a:lnTo>
                <a:lnTo>
                  <a:pt x="15347" y="46692"/>
                </a:lnTo>
                <a:lnTo>
                  <a:pt x="20474" y="57581"/>
                </a:lnTo>
                <a:lnTo>
                  <a:pt x="22222" y="63152"/>
                </a:lnTo>
                <a:lnTo>
                  <a:pt x="23387" y="68772"/>
                </a:lnTo>
                <a:lnTo>
                  <a:pt x="24164" y="74422"/>
                </a:lnTo>
                <a:lnTo>
                  <a:pt x="25635" y="79142"/>
                </a:lnTo>
                <a:lnTo>
                  <a:pt x="27567" y="83242"/>
                </a:lnTo>
                <a:lnTo>
                  <a:pt x="29808" y="86927"/>
                </a:lnTo>
                <a:lnTo>
                  <a:pt x="32255" y="91289"/>
                </a:lnTo>
                <a:lnTo>
                  <a:pt x="37513" y="101215"/>
                </a:lnTo>
                <a:lnTo>
                  <a:pt x="39297" y="105576"/>
                </a:lnTo>
                <a:lnTo>
                  <a:pt x="40485" y="109437"/>
                </a:lnTo>
                <a:lnTo>
                  <a:pt x="41278" y="112962"/>
                </a:lnTo>
                <a:lnTo>
                  <a:pt x="42759" y="117218"/>
                </a:lnTo>
                <a:lnTo>
                  <a:pt x="44699" y="121960"/>
                </a:lnTo>
                <a:lnTo>
                  <a:pt x="46944" y="127027"/>
                </a:lnTo>
                <a:lnTo>
                  <a:pt x="48441" y="131357"/>
                </a:lnTo>
                <a:lnTo>
                  <a:pt x="49439" y="135196"/>
                </a:lnTo>
                <a:lnTo>
                  <a:pt x="50105" y="138708"/>
                </a:lnTo>
                <a:lnTo>
                  <a:pt x="50548" y="142002"/>
                </a:lnTo>
                <a:lnTo>
                  <a:pt x="50844" y="145150"/>
                </a:lnTo>
                <a:lnTo>
                  <a:pt x="51041" y="148202"/>
                </a:lnTo>
                <a:lnTo>
                  <a:pt x="52125" y="151188"/>
                </a:lnTo>
                <a:lnTo>
                  <a:pt x="53800" y="154132"/>
                </a:lnTo>
                <a:lnTo>
                  <a:pt x="58782" y="161150"/>
                </a:lnTo>
                <a:lnTo>
                  <a:pt x="59463" y="164650"/>
                </a:lnTo>
                <a:lnTo>
                  <a:pt x="60008" y="17145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57"/>
          <p:cNvSpPr/>
          <p:nvPr/>
        </p:nvSpPr>
        <p:spPr>
          <a:xfrm>
            <a:off x="2540326" y="3471989"/>
            <a:ext cx="291457" cy="85599"/>
          </a:xfrm>
          <a:custGeom>
            <a:avLst/>
            <a:gdLst/>
            <a:ahLst/>
            <a:cxnLst/>
            <a:rect l="0" t="0" r="0" b="0"/>
            <a:pathLst>
              <a:path w="291457" h="85599">
                <a:moveTo>
                  <a:pt x="8563" y="85598"/>
                </a:moveTo>
                <a:lnTo>
                  <a:pt x="4013" y="85598"/>
                </a:lnTo>
                <a:lnTo>
                  <a:pt x="2672" y="84645"/>
                </a:lnTo>
                <a:lnTo>
                  <a:pt x="1778" y="83058"/>
                </a:lnTo>
                <a:lnTo>
                  <a:pt x="96" y="77378"/>
                </a:lnTo>
                <a:lnTo>
                  <a:pt x="61" y="76309"/>
                </a:lnTo>
                <a:lnTo>
                  <a:pt x="0" y="69676"/>
                </a:lnTo>
                <a:lnTo>
                  <a:pt x="949" y="68316"/>
                </a:lnTo>
                <a:lnTo>
                  <a:pt x="2535" y="66457"/>
                </a:lnTo>
                <a:lnTo>
                  <a:pt x="4545" y="64264"/>
                </a:lnTo>
                <a:lnTo>
                  <a:pt x="9317" y="59289"/>
                </a:lnTo>
                <a:lnTo>
                  <a:pt x="11924" y="56629"/>
                </a:lnTo>
                <a:lnTo>
                  <a:pt x="16519" y="53903"/>
                </a:lnTo>
                <a:lnTo>
                  <a:pt x="22439" y="51133"/>
                </a:lnTo>
                <a:lnTo>
                  <a:pt x="29244" y="48334"/>
                </a:lnTo>
                <a:lnTo>
                  <a:pt x="35685" y="45515"/>
                </a:lnTo>
                <a:lnTo>
                  <a:pt x="47923" y="39843"/>
                </a:lnTo>
                <a:lnTo>
                  <a:pt x="55758" y="36997"/>
                </a:lnTo>
                <a:lnTo>
                  <a:pt x="64791" y="34148"/>
                </a:lnTo>
                <a:lnTo>
                  <a:pt x="74624" y="31295"/>
                </a:lnTo>
                <a:lnTo>
                  <a:pt x="84036" y="27489"/>
                </a:lnTo>
                <a:lnTo>
                  <a:pt x="93169" y="23046"/>
                </a:lnTo>
                <a:lnTo>
                  <a:pt x="102114" y="18179"/>
                </a:lnTo>
                <a:lnTo>
                  <a:pt x="110936" y="14934"/>
                </a:lnTo>
                <a:lnTo>
                  <a:pt x="119674" y="12771"/>
                </a:lnTo>
                <a:lnTo>
                  <a:pt x="128357" y="11330"/>
                </a:lnTo>
                <a:lnTo>
                  <a:pt x="137956" y="9416"/>
                </a:lnTo>
                <a:lnTo>
                  <a:pt x="158781" y="4749"/>
                </a:lnTo>
                <a:lnTo>
                  <a:pt x="168716" y="3124"/>
                </a:lnTo>
                <a:lnTo>
                  <a:pt x="178197" y="2040"/>
                </a:lnTo>
                <a:lnTo>
                  <a:pt x="187375" y="1318"/>
                </a:lnTo>
                <a:lnTo>
                  <a:pt x="195399" y="837"/>
                </a:lnTo>
                <a:lnTo>
                  <a:pt x="209394" y="301"/>
                </a:lnTo>
                <a:lnTo>
                  <a:pt x="227983" y="0"/>
                </a:lnTo>
                <a:lnTo>
                  <a:pt x="233900" y="910"/>
                </a:lnTo>
                <a:lnTo>
                  <a:pt x="239751" y="2470"/>
                </a:lnTo>
                <a:lnTo>
                  <a:pt x="245556" y="4461"/>
                </a:lnTo>
                <a:lnTo>
                  <a:pt x="250378" y="6742"/>
                </a:lnTo>
                <a:lnTo>
                  <a:pt x="254546" y="9215"/>
                </a:lnTo>
                <a:lnTo>
                  <a:pt x="258277" y="11816"/>
                </a:lnTo>
                <a:lnTo>
                  <a:pt x="262669" y="14502"/>
                </a:lnTo>
                <a:lnTo>
                  <a:pt x="267502" y="17246"/>
                </a:lnTo>
                <a:lnTo>
                  <a:pt x="272629" y="20028"/>
                </a:lnTo>
                <a:lnTo>
                  <a:pt x="277000" y="21882"/>
                </a:lnTo>
                <a:lnTo>
                  <a:pt x="284396" y="23942"/>
                </a:lnTo>
                <a:lnTo>
                  <a:pt x="286749" y="25444"/>
                </a:lnTo>
                <a:lnTo>
                  <a:pt x="288318" y="27398"/>
                </a:lnTo>
                <a:lnTo>
                  <a:pt x="291456" y="3416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58"/>
          <p:cNvSpPr/>
          <p:nvPr/>
        </p:nvSpPr>
        <p:spPr>
          <a:xfrm>
            <a:off x="1880234" y="3746182"/>
            <a:ext cx="925831" cy="85726"/>
          </a:xfrm>
          <a:custGeom>
            <a:avLst/>
            <a:gdLst/>
            <a:ahLst/>
            <a:cxnLst/>
            <a:rect l="0" t="0" r="0" b="0"/>
            <a:pathLst>
              <a:path w="925831" h="85726">
                <a:moveTo>
                  <a:pt x="0" y="85725"/>
                </a:moveTo>
                <a:lnTo>
                  <a:pt x="20152" y="85725"/>
                </a:lnTo>
                <a:lnTo>
                  <a:pt x="22959" y="84772"/>
                </a:lnTo>
                <a:lnTo>
                  <a:pt x="25784" y="83185"/>
                </a:lnTo>
                <a:lnTo>
                  <a:pt x="28620" y="81174"/>
                </a:lnTo>
                <a:lnTo>
                  <a:pt x="39390" y="78940"/>
                </a:lnTo>
                <a:lnTo>
                  <a:pt x="65037" y="77505"/>
                </a:lnTo>
                <a:lnTo>
                  <a:pt x="72885" y="76435"/>
                </a:lnTo>
                <a:lnTo>
                  <a:pt x="81928" y="74770"/>
                </a:lnTo>
                <a:lnTo>
                  <a:pt x="91766" y="72706"/>
                </a:lnTo>
                <a:lnTo>
                  <a:pt x="110318" y="70414"/>
                </a:lnTo>
                <a:lnTo>
                  <a:pt x="128088" y="68443"/>
                </a:lnTo>
                <a:lnTo>
                  <a:pt x="136827" y="66584"/>
                </a:lnTo>
                <a:lnTo>
                  <a:pt x="175936" y="56756"/>
                </a:lnTo>
                <a:lnTo>
                  <a:pt x="186823" y="54982"/>
                </a:lnTo>
                <a:lnTo>
                  <a:pt x="209080" y="53012"/>
                </a:lnTo>
                <a:lnTo>
                  <a:pt x="231672" y="52136"/>
                </a:lnTo>
                <a:lnTo>
                  <a:pt x="254413" y="50794"/>
                </a:lnTo>
                <a:lnTo>
                  <a:pt x="265811" y="49103"/>
                </a:lnTo>
                <a:lnTo>
                  <a:pt x="277220" y="47023"/>
                </a:lnTo>
                <a:lnTo>
                  <a:pt x="300057" y="44712"/>
                </a:lnTo>
                <a:lnTo>
                  <a:pt x="323859" y="43684"/>
                </a:lnTo>
                <a:lnTo>
                  <a:pt x="350313" y="43228"/>
                </a:lnTo>
                <a:lnTo>
                  <a:pt x="363082" y="42154"/>
                </a:lnTo>
                <a:lnTo>
                  <a:pt x="375405" y="40485"/>
                </a:lnTo>
                <a:lnTo>
                  <a:pt x="387430" y="38420"/>
                </a:lnTo>
                <a:lnTo>
                  <a:pt x="413491" y="36126"/>
                </a:lnTo>
                <a:lnTo>
                  <a:pt x="439997" y="35106"/>
                </a:lnTo>
                <a:lnTo>
                  <a:pt x="464477" y="34653"/>
                </a:lnTo>
                <a:lnTo>
                  <a:pt x="477292" y="33579"/>
                </a:lnTo>
                <a:lnTo>
                  <a:pt x="490597" y="31911"/>
                </a:lnTo>
                <a:lnTo>
                  <a:pt x="504230" y="29847"/>
                </a:lnTo>
                <a:lnTo>
                  <a:pt x="529538" y="27553"/>
                </a:lnTo>
                <a:lnTo>
                  <a:pt x="553485" y="26533"/>
                </a:lnTo>
                <a:lnTo>
                  <a:pt x="576829" y="26080"/>
                </a:lnTo>
                <a:lnTo>
                  <a:pt x="588388" y="25007"/>
                </a:lnTo>
                <a:lnTo>
                  <a:pt x="599904" y="23339"/>
                </a:lnTo>
                <a:lnTo>
                  <a:pt x="611391" y="21274"/>
                </a:lnTo>
                <a:lnTo>
                  <a:pt x="634315" y="18980"/>
                </a:lnTo>
                <a:lnTo>
                  <a:pt x="658155" y="17961"/>
                </a:lnTo>
                <a:lnTo>
                  <a:pt x="707186" y="17306"/>
                </a:lnTo>
                <a:lnTo>
                  <a:pt x="727690" y="16264"/>
                </a:lnTo>
                <a:lnTo>
                  <a:pt x="738492" y="14653"/>
                </a:lnTo>
                <a:lnTo>
                  <a:pt x="749503" y="12626"/>
                </a:lnTo>
                <a:lnTo>
                  <a:pt x="771898" y="10374"/>
                </a:lnTo>
                <a:lnTo>
                  <a:pt x="794551" y="9374"/>
                </a:lnTo>
                <a:lnTo>
                  <a:pt x="817319" y="8929"/>
                </a:lnTo>
                <a:lnTo>
                  <a:pt x="827772" y="7857"/>
                </a:lnTo>
                <a:lnTo>
                  <a:pt x="837598" y="6191"/>
                </a:lnTo>
                <a:lnTo>
                  <a:pt x="847007" y="4127"/>
                </a:lnTo>
                <a:lnTo>
                  <a:pt x="862540" y="1834"/>
                </a:lnTo>
                <a:lnTo>
                  <a:pt x="888035" y="362"/>
                </a:lnTo>
                <a:lnTo>
                  <a:pt x="914633" y="48"/>
                </a:lnTo>
                <a:lnTo>
                  <a:pt x="92583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59"/>
          <p:cNvSpPr/>
          <p:nvPr/>
        </p:nvSpPr>
        <p:spPr>
          <a:xfrm>
            <a:off x="2197417" y="3900487"/>
            <a:ext cx="34291" cy="128589"/>
          </a:xfrm>
          <a:custGeom>
            <a:avLst/>
            <a:gdLst/>
            <a:ahLst/>
            <a:cxnLst/>
            <a:rect l="0" t="0" r="0" b="0"/>
            <a:pathLst>
              <a:path w="34291" h="128589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20" y="12771"/>
                </a:lnTo>
                <a:lnTo>
                  <a:pt x="9289" y="15181"/>
                </a:lnTo>
                <a:lnTo>
                  <a:pt x="10956" y="17741"/>
                </a:lnTo>
                <a:lnTo>
                  <a:pt x="13019" y="20400"/>
                </a:lnTo>
                <a:lnTo>
                  <a:pt x="14394" y="23125"/>
                </a:lnTo>
                <a:lnTo>
                  <a:pt x="15311" y="25894"/>
                </a:lnTo>
                <a:lnTo>
                  <a:pt x="15922" y="28693"/>
                </a:lnTo>
                <a:lnTo>
                  <a:pt x="16330" y="31511"/>
                </a:lnTo>
                <a:lnTo>
                  <a:pt x="16602" y="34342"/>
                </a:lnTo>
                <a:lnTo>
                  <a:pt x="16783" y="37183"/>
                </a:lnTo>
                <a:lnTo>
                  <a:pt x="17856" y="40981"/>
                </a:lnTo>
                <a:lnTo>
                  <a:pt x="19524" y="45418"/>
                </a:lnTo>
                <a:lnTo>
                  <a:pt x="21589" y="50281"/>
                </a:lnTo>
                <a:lnTo>
                  <a:pt x="22965" y="54476"/>
                </a:lnTo>
                <a:lnTo>
                  <a:pt x="23883" y="58225"/>
                </a:lnTo>
                <a:lnTo>
                  <a:pt x="24494" y="61676"/>
                </a:lnTo>
                <a:lnTo>
                  <a:pt x="24902" y="64930"/>
                </a:lnTo>
                <a:lnTo>
                  <a:pt x="25174" y="68052"/>
                </a:lnTo>
                <a:lnTo>
                  <a:pt x="25355" y="71085"/>
                </a:lnTo>
                <a:lnTo>
                  <a:pt x="26428" y="74060"/>
                </a:lnTo>
                <a:lnTo>
                  <a:pt x="28096" y="76996"/>
                </a:lnTo>
                <a:lnTo>
                  <a:pt x="30161" y="79906"/>
                </a:lnTo>
                <a:lnTo>
                  <a:pt x="31537" y="82798"/>
                </a:lnTo>
                <a:lnTo>
                  <a:pt x="32455" y="85679"/>
                </a:lnTo>
                <a:lnTo>
                  <a:pt x="33067" y="88552"/>
                </a:lnTo>
                <a:lnTo>
                  <a:pt x="33474" y="91419"/>
                </a:lnTo>
                <a:lnTo>
                  <a:pt x="33746" y="94284"/>
                </a:lnTo>
                <a:lnTo>
                  <a:pt x="33928" y="97146"/>
                </a:lnTo>
                <a:lnTo>
                  <a:pt x="34129" y="102866"/>
                </a:lnTo>
                <a:lnTo>
                  <a:pt x="34281" y="118322"/>
                </a:lnTo>
                <a:lnTo>
                  <a:pt x="34290" y="12858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60"/>
          <p:cNvSpPr/>
          <p:nvPr/>
        </p:nvSpPr>
        <p:spPr>
          <a:xfrm>
            <a:off x="2335048" y="3857625"/>
            <a:ext cx="136538" cy="154188"/>
          </a:xfrm>
          <a:custGeom>
            <a:avLst/>
            <a:gdLst/>
            <a:ahLst/>
            <a:cxnLst/>
            <a:rect l="0" t="0" r="0" b="0"/>
            <a:pathLst>
              <a:path w="136538" h="154188">
                <a:moveTo>
                  <a:pt x="59536" y="8572"/>
                </a:moveTo>
                <a:lnTo>
                  <a:pt x="39137" y="8572"/>
                </a:lnTo>
                <a:lnTo>
                  <a:pt x="36412" y="9525"/>
                </a:lnTo>
                <a:lnTo>
                  <a:pt x="33643" y="11112"/>
                </a:lnTo>
                <a:lnTo>
                  <a:pt x="30844" y="13123"/>
                </a:lnTo>
                <a:lnTo>
                  <a:pt x="28025" y="15416"/>
                </a:lnTo>
                <a:lnTo>
                  <a:pt x="25194" y="17897"/>
                </a:lnTo>
                <a:lnTo>
                  <a:pt x="22354" y="20504"/>
                </a:lnTo>
                <a:lnTo>
                  <a:pt x="20461" y="23194"/>
                </a:lnTo>
                <a:lnTo>
                  <a:pt x="19198" y="25940"/>
                </a:lnTo>
                <a:lnTo>
                  <a:pt x="18357" y="28723"/>
                </a:lnTo>
                <a:lnTo>
                  <a:pt x="16843" y="31531"/>
                </a:lnTo>
                <a:lnTo>
                  <a:pt x="14882" y="34356"/>
                </a:lnTo>
                <a:lnTo>
                  <a:pt x="12622" y="37191"/>
                </a:lnTo>
                <a:lnTo>
                  <a:pt x="10162" y="40034"/>
                </a:lnTo>
                <a:lnTo>
                  <a:pt x="7571" y="42882"/>
                </a:lnTo>
                <a:lnTo>
                  <a:pt x="4890" y="45733"/>
                </a:lnTo>
                <a:lnTo>
                  <a:pt x="3103" y="48586"/>
                </a:lnTo>
                <a:lnTo>
                  <a:pt x="1912" y="51440"/>
                </a:lnTo>
                <a:lnTo>
                  <a:pt x="1117" y="54296"/>
                </a:lnTo>
                <a:lnTo>
                  <a:pt x="588" y="57152"/>
                </a:lnTo>
                <a:lnTo>
                  <a:pt x="235" y="60009"/>
                </a:lnTo>
                <a:lnTo>
                  <a:pt x="0" y="62866"/>
                </a:lnTo>
                <a:lnTo>
                  <a:pt x="795" y="64770"/>
                </a:lnTo>
                <a:lnTo>
                  <a:pt x="2278" y="66040"/>
                </a:lnTo>
                <a:lnTo>
                  <a:pt x="4219" y="66887"/>
                </a:lnTo>
                <a:lnTo>
                  <a:pt x="6466" y="68403"/>
                </a:lnTo>
                <a:lnTo>
                  <a:pt x="8916" y="70367"/>
                </a:lnTo>
                <a:lnTo>
                  <a:pt x="15141" y="75812"/>
                </a:lnTo>
                <a:lnTo>
                  <a:pt x="18533" y="76556"/>
                </a:lnTo>
                <a:lnTo>
                  <a:pt x="20771" y="76755"/>
                </a:lnTo>
                <a:lnTo>
                  <a:pt x="23215" y="76887"/>
                </a:lnTo>
                <a:lnTo>
                  <a:pt x="28471" y="77035"/>
                </a:lnTo>
                <a:lnTo>
                  <a:pt x="41336" y="77117"/>
                </a:lnTo>
                <a:lnTo>
                  <a:pt x="45498" y="78082"/>
                </a:lnTo>
                <a:lnTo>
                  <a:pt x="49225" y="79677"/>
                </a:lnTo>
                <a:lnTo>
                  <a:pt x="52662" y="81693"/>
                </a:lnTo>
                <a:lnTo>
                  <a:pt x="55906" y="83037"/>
                </a:lnTo>
                <a:lnTo>
                  <a:pt x="59021" y="83932"/>
                </a:lnTo>
                <a:lnTo>
                  <a:pt x="62051" y="84530"/>
                </a:lnTo>
                <a:lnTo>
                  <a:pt x="65975" y="84928"/>
                </a:lnTo>
                <a:lnTo>
                  <a:pt x="70496" y="85194"/>
                </a:lnTo>
                <a:lnTo>
                  <a:pt x="75415" y="85371"/>
                </a:lnTo>
                <a:lnTo>
                  <a:pt x="79648" y="86441"/>
                </a:lnTo>
                <a:lnTo>
                  <a:pt x="83421" y="88107"/>
                </a:lnTo>
                <a:lnTo>
                  <a:pt x="86890" y="90170"/>
                </a:lnTo>
                <a:lnTo>
                  <a:pt x="91107" y="91546"/>
                </a:lnTo>
                <a:lnTo>
                  <a:pt x="95824" y="92463"/>
                </a:lnTo>
                <a:lnTo>
                  <a:pt x="100873" y="93074"/>
                </a:lnTo>
                <a:lnTo>
                  <a:pt x="105192" y="94435"/>
                </a:lnTo>
                <a:lnTo>
                  <a:pt x="109023" y="96294"/>
                </a:lnTo>
                <a:lnTo>
                  <a:pt x="112530" y="98486"/>
                </a:lnTo>
                <a:lnTo>
                  <a:pt x="115821" y="99947"/>
                </a:lnTo>
                <a:lnTo>
                  <a:pt x="118967" y="100921"/>
                </a:lnTo>
                <a:lnTo>
                  <a:pt x="122017" y="101571"/>
                </a:lnTo>
                <a:lnTo>
                  <a:pt x="125003" y="102956"/>
                </a:lnTo>
                <a:lnTo>
                  <a:pt x="127945" y="104833"/>
                </a:lnTo>
                <a:lnTo>
                  <a:pt x="130860" y="107036"/>
                </a:lnTo>
                <a:lnTo>
                  <a:pt x="132803" y="109457"/>
                </a:lnTo>
                <a:lnTo>
                  <a:pt x="134098" y="112024"/>
                </a:lnTo>
                <a:lnTo>
                  <a:pt x="134962" y="114687"/>
                </a:lnTo>
                <a:lnTo>
                  <a:pt x="135538" y="117416"/>
                </a:lnTo>
                <a:lnTo>
                  <a:pt x="135921" y="120187"/>
                </a:lnTo>
                <a:lnTo>
                  <a:pt x="136177" y="122987"/>
                </a:lnTo>
                <a:lnTo>
                  <a:pt x="136348" y="125806"/>
                </a:lnTo>
                <a:lnTo>
                  <a:pt x="136537" y="131479"/>
                </a:lnTo>
                <a:lnTo>
                  <a:pt x="135635" y="134325"/>
                </a:lnTo>
                <a:lnTo>
                  <a:pt x="134082" y="137175"/>
                </a:lnTo>
                <a:lnTo>
                  <a:pt x="129295" y="144042"/>
                </a:lnTo>
                <a:lnTo>
                  <a:pt x="126100" y="147521"/>
                </a:lnTo>
                <a:lnTo>
                  <a:pt x="123915" y="149782"/>
                </a:lnTo>
                <a:lnTo>
                  <a:pt x="121505" y="151289"/>
                </a:lnTo>
                <a:lnTo>
                  <a:pt x="118947" y="152294"/>
                </a:lnTo>
                <a:lnTo>
                  <a:pt x="116288" y="152965"/>
                </a:lnTo>
                <a:lnTo>
                  <a:pt x="113563" y="153411"/>
                </a:lnTo>
                <a:lnTo>
                  <a:pt x="110795" y="153709"/>
                </a:lnTo>
                <a:lnTo>
                  <a:pt x="107996" y="153908"/>
                </a:lnTo>
                <a:lnTo>
                  <a:pt x="105178" y="154040"/>
                </a:lnTo>
                <a:lnTo>
                  <a:pt x="99507" y="154187"/>
                </a:lnTo>
                <a:lnTo>
                  <a:pt x="96661" y="153274"/>
                </a:lnTo>
                <a:lnTo>
                  <a:pt x="93811" y="151712"/>
                </a:lnTo>
                <a:lnTo>
                  <a:pt x="90959" y="149719"/>
                </a:lnTo>
                <a:lnTo>
                  <a:pt x="88104" y="148390"/>
                </a:lnTo>
                <a:lnTo>
                  <a:pt x="85250" y="147504"/>
                </a:lnTo>
                <a:lnTo>
                  <a:pt x="82393" y="146913"/>
                </a:lnTo>
                <a:lnTo>
                  <a:pt x="79537" y="145567"/>
                </a:lnTo>
                <a:lnTo>
                  <a:pt x="76680" y="143717"/>
                </a:lnTo>
                <a:lnTo>
                  <a:pt x="73823" y="141532"/>
                </a:lnTo>
                <a:lnTo>
                  <a:pt x="71918" y="139122"/>
                </a:lnTo>
                <a:lnTo>
                  <a:pt x="70649" y="136562"/>
                </a:lnTo>
                <a:lnTo>
                  <a:pt x="69802" y="133905"/>
                </a:lnTo>
                <a:lnTo>
                  <a:pt x="69238" y="131179"/>
                </a:lnTo>
                <a:lnTo>
                  <a:pt x="68862" y="128410"/>
                </a:lnTo>
                <a:lnTo>
                  <a:pt x="68611" y="125612"/>
                </a:lnTo>
                <a:lnTo>
                  <a:pt x="67491" y="122794"/>
                </a:lnTo>
                <a:lnTo>
                  <a:pt x="65792" y="119962"/>
                </a:lnTo>
                <a:lnTo>
                  <a:pt x="63707" y="117122"/>
                </a:lnTo>
                <a:lnTo>
                  <a:pt x="62317" y="114276"/>
                </a:lnTo>
                <a:lnTo>
                  <a:pt x="61390" y="111427"/>
                </a:lnTo>
                <a:lnTo>
                  <a:pt x="60772" y="108574"/>
                </a:lnTo>
                <a:lnTo>
                  <a:pt x="61313" y="104768"/>
                </a:lnTo>
                <a:lnTo>
                  <a:pt x="62625" y="100325"/>
                </a:lnTo>
                <a:lnTo>
                  <a:pt x="64453" y="95458"/>
                </a:lnTo>
                <a:lnTo>
                  <a:pt x="65672" y="91261"/>
                </a:lnTo>
                <a:lnTo>
                  <a:pt x="66484" y="87510"/>
                </a:lnTo>
                <a:lnTo>
                  <a:pt x="67026" y="84058"/>
                </a:lnTo>
                <a:lnTo>
                  <a:pt x="68339" y="79851"/>
                </a:lnTo>
                <a:lnTo>
                  <a:pt x="70167" y="75141"/>
                </a:lnTo>
                <a:lnTo>
                  <a:pt x="72339" y="70097"/>
                </a:lnTo>
                <a:lnTo>
                  <a:pt x="74739" y="65781"/>
                </a:lnTo>
                <a:lnTo>
                  <a:pt x="77291" y="61952"/>
                </a:lnTo>
                <a:lnTo>
                  <a:pt x="79946" y="58446"/>
                </a:lnTo>
                <a:lnTo>
                  <a:pt x="82668" y="54204"/>
                </a:lnTo>
                <a:lnTo>
                  <a:pt x="85435" y="49471"/>
                </a:lnTo>
                <a:lnTo>
                  <a:pt x="88232" y="44411"/>
                </a:lnTo>
                <a:lnTo>
                  <a:pt x="91049" y="40084"/>
                </a:lnTo>
                <a:lnTo>
                  <a:pt x="93880" y="36248"/>
                </a:lnTo>
                <a:lnTo>
                  <a:pt x="96720" y="32738"/>
                </a:lnTo>
                <a:lnTo>
                  <a:pt x="99565" y="29445"/>
                </a:lnTo>
                <a:lnTo>
                  <a:pt x="102415" y="26298"/>
                </a:lnTo>
                <a:lnTo>
                  <a:pt x="105267" y="23247"/>
                </a:lnTo>
                <a:lnTo>
                  <a:pt x="107168" y="20260"/>
                </a:lnTo>
                <a:lnTo>
                  <a:pt x="108436" y="17316"/>
                </a:lnTo>
                <a:lnTo>
                  <a:pt x="109281" y="14402"/>
                </a:lnTo>
                <a:lnTo>
                  <a:pt x="110797" y="11506"/>
                </a:lnTo>
                <a:lnTo>
                  <a:pt x="112760" y="8623"/>
                </a:lnTo>
                <a:lnTo>
                  <a:pt x="119426" y="149"/>
                </a:lnTo>
                <a:lnTo>
                  <a:pt x="116952" y="66"/>
                </a:lnTo>
                <a:lnTo>
                  <a:pt x="110971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61"/>
          <p:cNvSpPr/>
          <p:nvPr/>
        </p:nvSpPr>
        <p:spPr>
          <a:xfrm>
            <a:off x="3080385" y="3694747"/>
            <a:ext cx="120016" cy="17146"/>
          </a:xfrm>
          <a:custGeom>
            <a:avLst/>
            <a:gdLst/>
            <a:ahLst/>
            <a:cxnLst/>
            <a:rect l="0" t="0" r="0" b="0"/>
            <a:pathLst>
              <a:path w="120016" h="17146">
                <a:moveTo>
                  <a:pt x="0" y="17145"/>
                </a:moveTo>
                <a:lnTo>
                  <a:pt x="53104" y="17145"/>
                </a:lnTo>
                <a:lnTo>
                  <a:pt x="57310" y="16193"/>
                </a:lnTo>
                <a:lnTo>
                  <a:pt x="62019" y="14605"/>
                </a:lnTo>
                <a:lnTo>
                  <a:pt x="67063" y="12594"/>
                </a:lnTo>
                <a:lnTo>
                  <a:pt x="71379" y="11253"/>
                </a:lnTo>
                <a:lnTo>
                  <a:pt x="75208" y="10360"/>
                </a:lnTo>
                <a:lnTo>
                  <a:pt x="78714" y="9764"/>
                </a:lnTo>
                <a:lnTo>
                  <a:pt x="82003" y="9367"/>
                </a:lnTo>
                <a:lnTo>
                  <a:pt x="85149" y="9102"/>
                </a:lnTo>
                <a:lnTo>
                  <a:pt x="88198" y="8926"/>
                </a:lnTo>
                <a:lnTo>
                  <a:pt x="96666" y="8730"/>
                </a:lnTo>
                <a:lnTo>
                  <a:pt x="101592" y="8677"/>
                </a:lnTo>
                <a:lnTo>
                  <a:pt x="105828" y="7690"/>
                </a:lnTo>
                <a:lnTo>
                  <a:pt x="109604" y="6079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62"/>
          <p:cNvSpPr/>
          <p:nvPr/>
        </p:nvSpPr>
        <p:spPr>
          <a:xfrm>
            <a:off x="3054667" y="3763327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17145"/>
                </a:moveTo>
                <a:lnTo>
                  <a:pt x="36095" y="17145"/>
                </a:lnTo>
                <a:lnTo>
                  <a:pt x="39304" y="16193"/>
                </a:lnTo>
                <a:lnTo>
                  <a:pt x="42395" y="14605"/>
                </a:lnTo>
                <a:lnTo>
                  <a:pt x="45408" y="12594"/>
                </a:lnTo>
                <a:lnTo>
                  <a:pt x="49322" y="11254"/>
                </a:lnTo>
                <a:lnTo>
                  <a:pt x="53837" y="10360"/>
                </a:lnTo>
                <a:lnTo>
                  <a:pt x="58751" y="9764"/>
                </a:lnTo>
                <a:lnTo>
                  <a:pt x="63932" y="9367"/>
                </a:lnTo>
                <a:lnTo>
                  <a:pt x="69292" y="9102"/>
                </a:lnTo>
                <a:lnTo>
                  <a:pt x="80326" y="8808"/>
                </a:lnTo>
                <a:lnTo>
                  <a:pt x="108626" y="8604"/>
                </a:lnTo>
                <a:lnTo>
                  <a:pt x="114328" y="7641"/>
                </a:lnTo>
                <a:lnTo>
                  <a:pt x="120033" y="6046"/>
                </a:lnTo>
                <a:lnTo>
                  <a:pt x="125742" y="4031"/>
                </a:lnTo>
                <a:lnTo>
                  <a:pt x="130501" y="2687"/>
                </a:lnTo>
                <a:lnTo>
                  <a:pt x="134625" y="1792"/>
                </a:lnTo>
                <a:lnTo>
                  <a:pt x="138328" y="1194"/>
                </a:lnTo>
                <a:lnTo>
                  <a:pt x="141749" y="796"/>
                </a:lnTo>
                <a:lnTo>
                  <a:pt x="144982" y="531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63"/>
          <p:cNvSpPr/>
          <p:nvPr/>
        </p:nvSpPr>
        <p:spPr>
          <a:xfrm>
            <a:off x="3543802" y="3523412"/>
            <a:ext cx="196666" cy="188481"/>
          </a:xfrm>
          <a:custGeom>
            <a:avLst/>
            <a:gdLst/>
            <a:ahLst/>
            <a:cxnLst/>
            <a:rect l="0" t="0" r="0" b="0"/>
            <a:pathLst>
              <a:path w="196666" h="188481">
                <a:moveTo>
                  <a:pt x="8070" y="25603"/>
                </a:moveTo>
                <a:lnTo>
                  <a:pt x="12621" y="25603"/>
                </a:lnTo>
                <a:lnTo>
                  <a:pt x="14914" y="24650"/>
                </a:lnTo>
                <a:lnTo>
                  <a:pt x="20002" y="21052"/>
                </a:lnTo>
                <a:lnTo>
                  <a:pt x="22692" y="19711"/>
                </a:lnTo>
                <a:lnTo>
                  <a:pt x="28221" y="18222"/>
                </a:lnTo>
                <a:lnTo>
                  <a:pt x="33854" y="15020"/>
                </a:lnTo>
                <a:lnTo>
                  <a:pt x="36689" y="12832"/>
                </a:lnTo>
                <a:lnTo>
                  <a:pt x="40484" y="11374"/>
                </a:lnTo>
                <a:lnTo>
                  <a:pt x="44920" y="10402"/>
                </a:lnTo>
                <a:lnTo>
                  <a:pt x="49781" y="9754"/>
                </a:lnTo>
                <a:lnTo>
                  <a:pt x="55880" y="8369"/>
                </a:lnTo>
                <a:lnTo>
                  <a:pt x="62803" y="6494"/>
                </a:lnTo>
                <a:lnTo>
                  <a:pt x="70277" y="4291"/>
                </a:lnTo>
                <a:lnTo>
                  <a:pt x="76211" y="2822"/>
                </a:lnTo>
                <a:lnTo>
                  <a:pt x="81120" y="1843"/>
                </a:lnTo>
                <a:lnTo>
                  <a:pt x="85345" y="1191"/>
                </a:lnTo>
                <a:lnTo>
                  <a:pt x="91019" y="755"/>
                </a:lnTo>
                <a:lnTo>
                  <a:pt x="97659" y="465"/>
                </a:lnTo>
                <a:lnTo>
                  <a:pt x="119746" y="0"/>
                </a:lnTo>
                <a:lnTo>
                  <a:pt x="124431" y="914"/>
                </a:lnTo>
                <a:lnTo>
                  <a:pt x="129459" y="2476"/>
                </a:lnTo>
                <a:lnTo>
                  <a:pt x="134716" y="4470"/>
                </a:lnTo>
                <a:lnTo>
                  <a:pt x="140125" y="5799"/>
                </a:lnTo>
                <a:lnTo>
                  <a:pt x="145637" y="6686"/>
                </a:lnTo>
                <a:lnTo>
                  <a:pt x="151216" y="7276"/>
                </a:lnTo>
                <a:lnTo>
                  <a:pt x="155889" y="9575"/>
                </a:lnTo>
                <a:lnTo>
                  <a:pt x="159956" y="13012"/>
                </a:lnTo>
                <a:lnTo>
                  <a:pt x="163620" y="17209"/>
                </a:lnTo>
                <a:lnTo>
                  <a:pt x="166062" y="20960"/>
                </a:lnTo>
                <a:lnTo>
                  <a:pt x="167691" y="24412"/>
                </a:lnTo>
                <a:lnTo>
                  <a:pt x="168776" y="27666"/>
                </a:lnTo>
                <a:lnTo>
                  <a:pt x="169500" y="30788"/>
                </a:lnTo>
                <a:lnTo>
                  <a:pt x="169982" y="33822"/>
                </a:lnTo>
                <a:lnTo>
                  <a:pt x="170304" y="36797"/>
                </a:lnTo>
                <a:lnTo>
                  <a:pt x="170518" y="40686"/>
                </a:lnTo>
                <a:lnTo>
                  <a:pt x="170757" y="50086"/>
                </a:lnTo>
                <a:lnTo>
                  <a:pt x="170891" y="66089"/>
                </a:lnTo>
                <a:lnTo>
                  <a:pt x="169958" y="71643"/>
                </a:lnTo>
                <a:lnTo>
                  <a:pt x="168383" y="77251"/>
                </a:lnTo>
                <a:lnTo>
                  <a:pt x="166380" y="82895"/>
                </a:lnTo>
                <a:lnTo>
                  <a:pt x="164093" y="88563"/>
                </a:lnTo>
                <a:lnTo>
                  <a:pt x="161615" y="94246"/>
                </a:lnTo>
                <a:lnTo>
                  <a:pt x="159011" y="99940"/>
                </a:lnTo>
                <a:lnTo>
                  <a:pt x="156322" y="104689"/>
                </a:lnTo>
                <a:lnTo>
                  <a:pt x="153578" y="108806"/>
                </a:lnTo>
                <a:lnTo>
                  <a:pt x="150795" y="112504"/>
                </a:lnTo>
                <a:lnTo>
                  <a:pt x="147035" y="116875"/>
                </a:lnTo>
                <a:lnTo>
                  <a:pt x="142623" y="121693"/>
                </a:lnTo>
                <a:lnTo>
                  <a:pt x="137777" y="126810"/>
                </a:lnTo>
                <a:lnTo>
                  <a:pt x="133594" y="132127"/>
                </a:lnTo>
                <a:lnTo>
                  <a:pt x="129852" y="137576"/>
                </a:lnTo>
                <a:lnTo>
                  <a:pt x="126406" y="143114"/>
                </a:lnTo>
                <a:lnTo>
                  <a:pt x="122204" y="147759"/>
                </a:lnTo>
                <a:lnTo>
                  <a:pt x="117496" y="151808"/>
                </a:lnTo>
                <a:lnTo>
                  <a:pt x="112454" y="155459"/>
                </a:lnTo>
                <a:lnTo>
                  <a:pt x="107186" y="159799"/>
                </a:lnTo>
                <a:lnTo>
                  <a:pt x="101770" y="164597"/>
                </a:lnTo>
                <a:lnTo>
                  <a:pt x="96255" y="169700"/>
                </a:lnTo>
                <a:lnTo>
                  <a:pt x="90672" y="174055"/>
                </a:lnTo>
                <a:lnTo>
                  <a:pt x="85046" y="177911"/>
                </a:lnTo>
                <a:lnTo>
                  <a:pt x="79390" y="181434"/>
                </a:lnTo>
                <a:lnTo>
                  <a:pt x="74667" y="183783"/>
                </a:lnTo>
                <a:lnTo>
                  <a:pt x="70565" y="185349"/>
                </a:lnTo>
                <a:lnTo>
                  <a:pt x="66879" y="186392"/>
                </a:lnTo>
                <a:lnTo>
                  <a:pt x="62516" y="187088"/>
                </a:lnTo>
                <a:lnTo>
                  <a:pt x="57702" y="187552"/>
                </a:lnTo>
                <a:lnTo>
                  <a:pt x="48226" y="188068"/>
                </a:lnTo>
                <a:lnTo>
                  <a:pt x="40840" y="188297"/>
                </a:lnTo>
                <a:lnTo>
                  <a:pt x="28336" y="188444"/>
                </a:lnTo>
                <a:lnTo>
                  <a:pt x="22475" y="188464"/>
                </a:lnTo>
                <a:lnTo>
                  <a:pt x="19578" y="187517"/>
                </a:lnTo>
                <a:lnTo>
                  <a:pt x="13819" y="183925"/>
                </a:lnTo>
                <a:lnTo>
                  <a:pt x="8086" y="181693"/>
                </a:lnTo>
                <a:lnTo>
                  <a:pt x="5223" y="181098"/>
                </a:lnTo>
                <a:lnTo>
                  <a:pt x="3314" y="179749"/>
                </a:lnTo>
                <a:lnTo>
                  <a:pt x="2042" y="177896"/>
                </a:lnTo>
                <a:lnTo>
                  <a:pt x="628" y="173299"/>
                </a:lnTo>
                <a:lnTo>
                  <a:pt x="0" y="168080"/>
                </a:lnTo>
                <a:lnTo>
                  <a:pt x="785" y="165355"/>
                </a:lnTo>
                <a:lnTo>
                  <a:pt x="4198" y="159787"/>
                </a:lnTo>
                <a:lnTo>
                  <a:pt x="8889" y="154138"/>
                </a:lnTo>
                <a:lnTo>
                  <a:pt x="14149" y="148452"/>
                </a:lnTo>
                <a:lnTo>
                  <a:pt x="19662" y="142750"/>
                </a:lnTo>
                <a:lnTo>
                  <a:pt x="23418" y="139896"/>
                </a:lnTo>
                <a:lnTo>
                  <a:pt x="27827" y="137040"/>
                </a:lnTo>
                <a:lnTo>
                  <a:pt x="32671" y="134185"/>
                </a:lnTo>
                <a:lnTo>
                  <a:pt x="37806" y="131328"/>
                </a:lnTo>
                <a:lnTo>
                  <a:pt x="48591" y="125614"/>
                </a:lnTo>
                <a:lnTo>
                  <a:pt x="54134" y="123709"/>
                </a:lnTo>
                <a:lnTo>
                  <a:pt x="59734" y="122440"/>
                </a:lnTo>
                <a:lnTo>
                  <a:pt x="65373" y="121593"/>
                </a:lnTo>
                <a:lnTo>
                  <a:pt x="71037" y="121029"/>
                </a:lnTo>
                <a:lnTo>
                  <a:pt x="76718" y="120653"/>
                </a:lnTo>
                <a:lnTo>
                  <a:pt x="82410" y="120402"/>
                </a:lnTo>
                <a:lnTo>
                  <a:pt x="93815" y="120123"/>
                </a:lnTo>
                <a:lnTo>
                  <a:pt x="116659" y="119944"/>
                </a:lnTo>
                <a:lnTo>
                  <a:pt x="122373" y="120882"/>
                </a:lnTo>
                <a:lnTo>
                  <a:pt x="128087" y="122460"/>
                </a:lnTo>
                <a:lnTo>
                  <a:pt x="133801" y="124464"/>
                </a:lnTo>
                <a:lnTo>
                  <a:pt x="138563" y="126753"/>
                </a:lnTo>
                <a:lnTo>
                  <a:pt x="142691" y="129231"/>
                </a:lnTo>
                <a:lnTo>
                  <a:pt x="146395" y="131836"/>
                </a:lnTo>
                <a:lnTo>
                  <a:pt x="149817" y="134525"/>
                </a:lnTo>
                <a:lnTo>
                  <a:pt x="153050" y="137270"/>
                </a:lnTo>
                <a:lnTo>
                  <a:pt x="159183" y="142860"/>
                </a:lnTo>
                <a:lnTo>
                  <a:pt x="167991" y="151362"/>
                </a:lnTo>
                <a:lnTo>
                  <a:pt x="190946" y="174194"/>
                </a:lnTo>
                <a:lnTo>
                  <a:pt x="192853" y="177051"/>
                </a:lnTo>
                <a:lnTo>
                  <a:pt x="194123" y="179908"/>
                </a:lnTo>
                <a:lnTo>
                  <a:pt x="196665" y="18848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64"/>
          <p:cNvSpPr/>
          <p:nvPr/>
        </p:nvSpPr>
        <p:spPr>
          <a:xfrm>
            <a:off x="3826193" y="3549015"/>
            <a:ext cx="145590" cy="162878"/>
          </a:xfrm>
          <a:custGeom>
            <a:avLst/>
            <a:gdLst/>
            <a:ahLst/>
            <a:cxnLst/>
            <a:rect l="0" t="0" r="0" b="0"/>
            <a:pathLst>
              <a:path w="145590" h="162878">
                <a:moveTo>
                  <a:pt x="120014" y="0"/>
                </a:moveTo>
                <a:lnTo>
                  <a:pt x="99615" y="0"/>
                </a:lnTo>
                <a:lnTo>
                  <a:pt x="96889" y="952"/>
                </a:lnTo>
                <a:lnTo>
                  <a:pt x="94120" y="2539"/>
                </a:lnTo>
                <a:lnTo>
                  <a:pt x="91321" y="4551"/>
                </a:lnTo>
                <a:lnTo>
                  <a:pt x="87551" y="5891"/>
                </a:lnTo>
                <a:lnTo>
                  <a:pt x="83132" y="6785"/>
                </a:lnTo>
                <a:lnTo>
                  <a:pt x="78281" y="7381"/>
                </a:lnTo>
                <a:lnTo>
                  <a:pt x="74094" y="7778"/>
                </a:lnTo>
                <a:lnTo>
                  <a:pt x="70351" y="8043"/>
                </a:lnTo>
                <a:lnTo>
                  <a:pt x="66903" y="8219"/>
                </a:lnTo>
                <a:lnTo>
                  <a:pt x="63652" y="9289"/>
                </a:lnTo>
                <a:lnTo>
                  <a:pt x="60532" y="10955"/>
                </a:lnTo>
                <a:lnTo>
                  <a:pt x="57499" y="13018"/>
                </a:lnTo>
                <a:lnTo>
                  <a:pt x="53572" y="14394"/>
                </a:lnTo>
                <a:lnTo>
                  <a:pt x="49050" y="15311"/>
                </a:lnTo>
                <a:lnTo>
                  <a:pt x="44129" y="15922"/>
                </a:lnTo>
                <a:lnTo>
                  <a:pt x="39897" y="16330"/>
                </a:lnTo>
                <a:lnTo>
                  <a:pt x="36122" y="16601"/>
                </a:lnTo>
                <a:lnTo>
                  <a:pt x="32654" y="16782"/>
                </a:lnTo>
                <a:lnTo>
                  <a:pt x="26260" y="16984"/>
                </a:lnTo>
                <a:lnTo>
                  <a:pt x="15404" y="17130"/>
                </a:lnTo>
                <a:lnTo>
                  <a:pt x="8607" y="17145"/>
                </a:lnTo>
                <a:lnTo>
                  <a:pt x="8582" y="21696"/>
                </a:lnTo>
                <a:lnTo>
                  <a:pt x="7626" y="23989"/>
                </a:lnTo>
                <a:lnTo>
                  <a:pt x="4024" y="29077"/>
                </a:lnTo>
                <a:lnTo>
                  <a:pt x="2682" y="31767"/>
                </a:lnTo>
                <a:lnTo>
                  <a:pt x="1788" y="34513"/>
                </a:lnTo>
                <a:lnTo>
                  <a:pt x="1191" y="37296"/>
                </a:lnTo>
                <a:lnTo>
                  <a:pt x="794" y="40104"/>
                </a:lnTo>
                <a:lnTo>
                  <a:pt x="529" y="42928"/>
                </a:lnTo>
                <a:lnTo>
                  <a:pt x="353" y="45764"/>
                </a:lnTo>
                <a:lnTo>
                  <a:pt x="156" y="51454"/>
                </a:lnTo>
                <a:lnTo>
                  <a:pt x="30" y="62869"/>
                </a:lnTo>
                <a:lnTo>
                  <a:pt x="0" y="84031"/>
                </a:lnTo>
                <a:lnTo>
                  <a:pt x="952" y="84596"/>
                </a:lnTo>
                <a:lnTo>
                  <a:pt x="4550" y="85223"/>
                </a:lnTo>
                <a:lnTo>
                  <a:pt x="6843" y="86343"/>
                </a:lnTo>
                <a:lnTo>
                  <a:pt x="9324" y="88042"/>
                </a:lnTo>
                <a:lnTo>
                  <a:pt x="15600" y="93061"/>
                </a:lnTo>
                <a:lnTo>
                  <a:pt x="17066" y="92521"/>
                </a:lnTo>
                <a:lnTo>
                  <a:pt x="21237" y="89380"/>
                </a:lnTo>
                <a:lnTo>
                  <a:pt x="24635" y="88162"/>
                </a:lnTo>
                <a:lnTo>
                  <a:pt x="28806" y="87349"/>
                </a:lnTo>
                <a:lnTo>
                  <a:pt x="33491" y="86808"/>
                </a:lnTo>
                <a:lnTo>
                  <a:pt x="37567" y="86447"/>
                </a:lnTo>
                <a:lnTo>
                  <a:pt x="41237" y="86206"/>
                </a:lnTo>
                <a:lnTo>
                  <a:pt x="44636" y="86046"/>
                </a:lnTo>
                <a:lnTo>
                  <a:pt x="48807" y="84986"/>
                </a:lnTo>
                <a:lnTo>
                  <a:pt x="53493" y="83327"/>
                </a:lnTo>
                <a:lnTo>
                  <a:pt x="58522" y="81269"/>
                </a:lnTo>
                <a:lnTo>
                  <a:pt x="62826" y="79897"/>
                </a:lnTo>
                <a:lnTo>
                  <a:pt x="66649" y="78982"/>
                </a:lnTo>
                <a:lnTo>
                  <a:pt x="70150" y="78372"/>
                </a:lnTo>
                <a:lnTo>
                  <a:pt x="74389" y="77965"/>
                </a:lnTo>
                <a:lnTo>
                  <a:pt x="79120" y="77694"/>
                </a:lnTo>
                <a:lnTo>
                  <a:pt x="88504" y="77393"/>
                </a:lnTo>
                <a:lnTo>
                  <a:pt x="102289" y="77200"/>
                </a:lnTo>
                <a:lnTo>
                  <a:pt x="132273" y="77153"/>
                </a:lnTo>
                <a:lnTo>
                  <a:pt x="134853" y="78105"/>
                </a:lnTo>
                <a:lnTo>
                  <a:pt x="137527" y="79692"/>
                </a:lnTo>
                <a:lnTo>
                  <a:pt x="140262" y="81703"/>
                </a:lnTo>
                <a:lnTo>
                  <a:pt x="142085" y="83996"/>
                </a:lnTo>
                <a:lnTo>
                  <a:pt x="143301" y="86477"/>
                </a:lnTo>
                <a:lnTo>
                  <a:pt x="144111" y="89084"/>
                </a:lnTo>
                <a:lnTo>
                  <a:pt x="144651" y="91774"/>
                </a:lnTo>
                <a:lnTo>
                  <a:pt x="145011" y="94520"/>
                </a:lnTo>
                <a:lnTo>
                  <a:pt x="145251" y="97303"/>
                </a:lnTo>
                <a:lnTo>
                  <a:pt x="145411" y="100111"/>
                </a:lnTo>
                <a:lnTo>
                  <a:pt x="145589" y="105771"/>
                </a:lnTo>
                <a:lnTo>
                  <a:pt x="144684" y="108614"/>
                </a:lnTo>
                <a:lnTo>
                  <a:pt x="143129" y="111462"/>
                </a:lnTo>
                <a:lnTo>
                  <a:pt x="141139" y="114313"/>
                </a:lnTo>
                <a:lnTo>
                  <a:pt x="138859" y="117166"/>
                </a:lnTo>
                <a:lnTo>
                  <a:pt x="136388" y="120020"/>
                </a:lnTo>
                <a:lnTo>
                  <a:pt x="133787" y="122876"/>
                </a:lnTo>
                <a:lnTo>
                  <a:pt x="130149" y="125732"/>
                </a:lnTo>
                <a:lnTo>
                  <a:pt x="125818" y="128589"/>
                </a:lnTo>
                <a:lnTo>
                  <a:pt x="121026" y="131446"/>
                </a:lnTo>
                <a:lnTo>
                  <a:pt x="116878" y="134303"/>
                </a:lnTo>
                <a:lnTo>
                  <a:pt x="113161" y="137160"/>
                </a:lnTo>
                <a:lnTo>
                  <a:pt x="109731" y="140017"/>
                </a:lnTo>
                <a:lnTo>
                  <a:pt x="107444" y="142875"/>
                </a:lnTo>
                <a:lnTo>
                  <a:pt x="105919" y="145732"/>
                </a:lnTo>
                <a:lnTo>
                  <a:pt x="104902" y="148590"/>
                </a:lnTo>
                <a:lnTo>
                  <a:pt x="102319" y="150495"/>
                </a:lnTo>
                <a:lnTo>
                  <a:pt x="98693" y="151764"/>
                </a:lnTo>
                <a:lnTo>
                  <a:pt x="94370" y="152611"/>
                </a:lnTo>
                <a:lnTo>
                  <a:pt x="90536" y="154128"/>
                </a:lnTo>
                <a:lnTo>
                  <a:pt x="87027" y="156092"/>
                </a:lnTo>
                <a:lnTo>
                  <a:pt x="83735" y="158354"/>
                </a:lnTo>
                <a:lnTo>
                  <a:pt x="80588" y="159862"/>
                </a:lnTo>
                <a:lnTo>
                  <a:pt x="77538" y="160867"/>
                </a:lnTo>
                <a:lnTo>
                  <a:pt x="74552" y="161537"/>
                </a:lnTo>
                <a:lnTo>
                  <a:pt x="71608" y="161984"/>
                </a:lnTo>
                <a:lnTo>
                  <a:pt x="68694" y="162281"/>
                </a:lnTo>
                <a:lnTo>
                  <a:pt x="65798" y="162480"/>
                </a:lnTo>
                <a:lnTo>
                  <a:pt x="62915" y="162612"/>
                </a:lnTo>
                <a:lnTo>
                  <a:pt x="57172" y="162759"/>
                </a:lnTo>
                <a:lnTo>
                  <a:pt x="34289" y="16287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65"/>
          <p:cNvSpPr/>
          <p:nvPr/>
        </p:nvSpPr>
        <p:spPr>
          <a:xfrm>
            <a:off x="4014787" y="3566207"/>
            <a:ext cx="150337" cy="133146"/>
          </a:xfrm>
          <a:custGeom>
            <a:avLst/>
            <a:gdLst/>
            <a:ahLst/>
            <a:cxnLst/>
            <a:rect l="0" t="0" r="0" b="0"/>
            <a:pathLst>
              <a:path w="150337" h="133146">
                <a:moveTo>
                  <a:pt x="25717" y="8525"/>
                </a:moveTo>
                <a:lnTo>
                  <a:pt x="21167" y="8525"/>
                </a:lnTo>
                <a:lnTo>
                  <a:pt x="19826" y="9478"/>
                </a:lnTo>
                <a:lnTo>
                  <a:pt x="18932" y="11065"/>
                </a:lnTo>
                <a:lnTo>
                  <a:pt x="18336" y="13076"/>
                </a:lnTo>
                <a:lnTo>
                  <a:pt x="16987" y="14417"/>
                </a:lnTo>
                <a:lnTo>
                  <a:pt x="15135" y="15310"/>
                </a:lnTo>
                <a:lnTo>
                  <a:pt x="12947" y="15906"/>
                </a:lnTo>
                <a:lnTo>
                  <a:pt x="11489" y="18208"/>
                </a:lnTo>
                <a:lnTo>
                  <a:pt x="10517" y="21648"/>
                </a:lnTo>
                <a:lnTo>
                  <a:pt x="9869" y="25846"/>
                </a:lnTo>
                <a:lnTo>
                  <a:pt x="8484" y="29597"/>
                </a:lnTo>
                <a:lnTo>
                  <a:pt x="6609" y="33051"/>
                </a:lnTo>
                <a:lnTo>
                  <a:pt x="4406" y="36306"/>
                </a:lnTo>
                <a:lnTo>
                  <a:pt x="2937" y="39428"/>
                </a:lnTo>
                <a:lnTo>
                  <a:pt x="1958" y="42462"/>
                </a:lnTo>
                <a:lnTo>
                  <a:pt x="1305" y="45437"/>
                </a:lnTo>
                <a:lnTo>
                  <a:pt x="870" y="48373"/>
                </a:lnTo>
                <a:lnTo>
                  <a:pt x="580" y="51283"/>
                </a:lnTo>
                <a:lnTo>
                  <a:pt x="387" y="54175"/>
                </a:lnTo>
                <a:lnTo>
                  <a:pt x="258" y="58009"/>
                </a:lnTo>
                <a:lnTo>
                  <a:pt x="51" y="75309"/>
                </a:lnTo>
                <a:lnTo>
                  <a:pt x="1" y="105649"/>
                </a:lnTo>
                <a:lnTo>
                  <a:pt x="953" y="108517"/>
                </a:lnTo>
                <a:lnTo>
                  <a:pt x="2540" y="111381"/>
                </a:lnTo>
                <a:lnTo>
                  <a:pt x="4551" y="114243"/>
                </a:lnTo>
                <a:lnTo>
                  <a:pt x="6844" y="117104"/>
                </a:lnTo>
                <a:lnTo>
                  <a:pt x="9325" y="119964"/>
                </a:lnTo>
                <a:lnTo>
                  <a:pt x="11931" y="122822"/>
                </a:lnTo>
                <a:lnTo>
                  <a:pt x="14622" y="124728"/>
                </a:lnTo>
                <a:lnTo>
                  <a:pt x="17368" y="125999"/>
                </a:lnTo>
                <a:lnTo>
                  <a:pt x="20151" y="126846"/>
                </a:lnTo>
                <a:lnTo>
                  <a:pt x="23911" y="128363"/>
                </a:lnTo>
                <a:lnTo>
                  <a:pt x="28323" y="130327"/>
                </a:lnTo>
                <a:lnTo>
                  <a:pt x="33170" y="132589"/>
                </a:lnTo>
                <a:lnTo>
                  <a:pt x="37353" y="133145"/>
                </a:lnTo>
                <a:lnTo>
                  <a:pt x="41094" y="132562"/>
                </a:lnTo>
                <a:lnTo>
                  <a:pt x="44541" y="131221"/>
                </a:lnTo>
                <a:lnTo>
                  <a:pt x="48745" y="130328"/>
                </a:lnTo>
                <a:lnTo>
                  <a:pt x="53451" y="129732"/>
                </a:lnTo>
                <a:lnTo>
                  <a:pt x="58494" y="129335"/>
                </a:lnTo>
                <a:lnTo>
                  <a:pt x="62809" y="129070"/>
                </a:lnTo>
                <a:lnTo>
                  <a:pt x="70142" y="128775"/>
                </a:lnTo>
                <a:lnTo>
                  <a:pt x="73432" y="127745"/>
                </a:lnTo>
                <a:lnTo>
                  <a:pt x="76577" y="126105"/>
                </a:lnTo>
                <a:lnTo>
                  <a:pt x="79626" y="124059"/>
                </a:lnTo>
                <a:lnTo>
                  <a:pt x="83564" y="121743"/>
                </a:lnTo>
                <a:lnTo>
                  <a:pt x="88095" y="119246"/>
                </a:lnTo>
                <a:lnTo>
                  <a:pt x="93020" y="116629"/>
                </a:lnTo>
                <a:lnTo>
                  <a:pt x="97256" y="113932"/>
                </a:lnTo>
                <a:lnTo>
                  <a:pt x="101033" y="111181"/>
                </a:lnTo>
                <a:lnTo>
                  <a:pt x="104502" y="108395"/>
                </a:lnTo>
                <a:lnTo>
                  <a:pt x="107768" y="105585"/>
                </a:lnTo>
                <a:lnTo>
                  <a:pt x="110898" y="102759"/>
                </a:lnTo>
                <a:lnTo>
                  <a:pt x="116915" y="97079"/>
                </a:lnTo>
                <a:lnTo>
                  <a:pt x="122765" y="91380"/>
                </a:lnTo>
                <a:lnTo>
                  <a:pt x="125659" y="87574"/>
                </a:lnTo>
                <a:lnTo>
                  <a:pt x="128540" y="83132"/>
                </a:lnTo>
                <a:lnTo>
                  <a:pt x="131413" y="78265"/>
                </a:lnTo>
                <a:lnTo>
                  <a:pt x="134281" y="74069"/>
                </a:lnTo>
                <a:lnTo>
                  <a:pt x="137146" y="70318"/>
                </a:lnTo>
                <a:lnTo>
                  <a:pt x="140009" y="66866"/>
                </a:lnTo>
                <a:lnTo>
                  <a:pt x="141916" y="62659"/>
                </a:lnTo>
                <a:lnTo>
                  <a:pt x="143189" y="57949"/>
                </a:lnTo>
                <a:lnTo>
                  <a:pt x="144037" y="52905"/>
                </a:lnTo>
                <a:lnTo>
                  <a:pt x="145555" y="48589"/>
                </a:lnTo>
                <a:lnTo>
                  <a:pt x="147519" y="44759"/>
                </a:lnTo>
                <a:lnTo>
                  <a:pt x="149781" y="41254"/>
                </a:lnTo>
                <a:lnTo>
                  <a:pt x="150336" y="37012"/>
                </a:lnTo>
                <a:lnTo>
                  <a:pt x="149754" y="32279"/>
                </a:lnTo>
                <a:lnTo>
                  <a:pt x="148413" y="27218"/>
                </a:lnTo>
                <a:lnTo>
                  <a:pt x="147520" y="22892"/>
                </a:lnTo>
                <a:lnTo>
                  <a:pt x="146924" y="19056"/>
                </a:lnTo>
                <a:lnTo>
                  <a:pt x="146527" y="15546"/>
                </a:lnTo>
                <a:lnTo>
                  <a:pt x="145310" y="12253"/>
                </a:lnTo>
                <a:lnTo>
                  <a:pt x="143546" y="9105"/>
                </a:lnTo>
                <a:lnTo>
                  <a:pt x="141417" y="6054"/>
                </a:lnTo>
                <a:lnTo>
                  <a:pt x="138093" y="4020"/>
                </a:lnTo>
                <a:lnTo>
                  <a:pt x="133972" y="2665"/>
                </a:lnTo>
                <a:lnTo>
                  <a:pt x="129320" y="1760"/>
                </a:lnTo>
                <a:lnTo>
                  <a:pt x="124313" y="1158"/>
                </a:lnTo>
                <a:lnTo>
                  <a:pt x="119071" y="756"/>
                </a:lnTo>
                <a:lnTo>
                  <a:pt x="113670" y="488"/>
                </a:lnTo>
                <a:lnTo>
                  <a:pt x="102590" y="191"/>
                </a:lnTo>
                <a:lnTo>
                  <a:pt x="79955" y="0"/>
                </a:lnTo>
                <a:lnTo>
                  <a:pt x="73306" y="936"/>
                </a:lnTo>
                <a:lnTo>
                  <a:pt x="66016" y="2513"/>
                </a:lnTo>
                <a:lnTo>
                  <a:pt x="58298" y="4518"/>
                </a:lnTo>
                <a:lnTo>
                  <a:pt x="51248" y="5853"/>
                </a:lnTo>
                <a:lnTo>
                  <a:pt x="44643" y="6744"/>
                </a:lnTo>
                <a:lnTo>
                  <a:pt x="38334" y="7338"/>
                </a:lnTo>
                <a:lnTo>
                  <a:pt x="33176" y="7733"/>
                </a:lnTo>
                <a:lnTo>
                  <a:pt x="28785" y="7997"/>
                </a:lnTo>
                <a:lnTo>
                  <a:pt x="24905" y="8174"/>
                </a:lnTo>
                <a:lnTo>
                  <a:pt x="21366" y="9243"/>
                </a:lnTo>
                <a:lnTo>
                  <a:pt x="18054" y="10909"/>
                </a:lnTo>
                <a:lnTo>
                  <a:pt x="14894" y="12972"/>
                </a:lnTo>
                <a:lnTo>
                  <a:pt x="11834" y="14347"/>
                </a:lnTo>
                <a:lnTo>
                  <a:pt x="8842" y="15264"/>
                </a:lnTo>
                <a:lnTo>
                  <a:pt x="0" y="1709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66"/>
          <p:cNvSpPr/>
          <p:nvPr/>
        </p:nvSpPr>
        <p:spPr>
          <a:xfrm>
            <a:off x="4323397" y="3600450"/>
            <a:ext cx="8574" cy="128588"/>
          </a:xfrm>
          <a:custGeom>
            <a:avLst/>
            <a:gdLst/>
            <a:ahLst/>
            <a:cxnLst/>
            <a:rect l="0" t="0" r="0" b="0"/>
            <a:pathLst>
              <a:path w="8574" h="128588">
                <a:moveTo>
                  <a:pt x="0" y="0"/>
                </a:moveTo>
                <a:lnTo>
                  <a:pt x="0" y="8219"/>
                </a:lnTo>
                <a:lnTo>
                  <a:pt x="2540" y="13495"/>
                </a:lnTo>
                <a:lnTo>
                  <a:pt x="4551" y="17569"/>
                </a:lnTo>
                <a:lnTo>
                  <a:pt x="5891" y="21238"/>
                </a:lnTo>
                <a:lnTo>
                  <a:pt x="6785" y="24636"/>
                </a:lnTo>
                <a:lnTo>
                  <a:pt x="7381" y="27854"/>
                </a:lnTo>
                <a:lnTo>
                  <a:pt x="7778" y="30951"/>
                </a:lnTo>
                <a:lnTo>
                  <a:pt x="8043" y="33970"/>
                </a:lnTo>
                <a:lnTo>
                  <a:pt x="8219" y="36933"/>
                </a:lnTo>
                <a:lnTo>
                  <a:pt x="8416" y="45307"/>
                </a:lnTo>
                <a:lnTo>
                  <a:pt x="8573" y="12858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67"/>
          <p:cNvSpPr/>
          <p:nvPr/>
        </p:nvSpPr>
        <p:spPr>
          <a:xfrm>
            <a:off x="4375185" y="3591877"/>
            <a:ext cx="42511" cy="162878"/>
          </a:xfrm>
          <a:custGeom>
            <a:avLst/>
            <a:gdLst/>
            <a:ahLst/>
            <a:cxnLst/>
            <a:rect l="0" t="0" r="0" b="0"/>
            <a:pathLst>
              <a:path w="42511" h="162878">
                <a:moveTo>
                  <a:pt x="8219" y="0"/>
                </a:moveTo>
                <a:lnTo>
                  <a:pt x="0" y="0"/>
                </a:lnTo>
                <a:lnTo>
                  <a:pt x="835" y="952"/>
                </a:lnTo>
                <a:lnTo>
                  <a:pt x="7059" y="7381"/>
                </a:lnTo>
                <a:lnTo>
                  <a:pt x="8398" y="9683"/>
                </a:lnTo>
                <a:lnTo>
                  <a:pt x="12426" y="17321"/>
                </a:lnTo>
                <a:lnTo>
                  <a:pt x="13882" y="21073"/>
                </a:lnTo>
                <a:lnTo>
                  <a:pt x="14852" y="24526"/>
                </a:lnTo>
                <a:lnTo>
                  <a:pt x="15498" y="27781"/>
                </a:lnTo>
                <a:lnTo>
                  <a:pt x="15930" y="31856"/>
                </a:lnTo>
                <a:lnTo>
                  <a:pt x="16217" y="36477"/>
                </a:lnTo>
                <a:lnTo>
                  <a:pt x="16537" y="45740"/>
                </a:lnTo>
                <a:lnTo>
                  <a:pt x="16679" y="53031"/>
                </a:lnTo>
                <a:lnTo>
                  <a:pt x="17669" y="57262"/>
                </a:lnTo>
                <a:lnTo>
                  <a:pt x="19282" y="61987"/>
                </a:lnTo>
                <a:lnTo>
                  <a:pt x="21309" y="67042"/>
                </a:lnTo>
                <a:lnTo>
                  <a:pt x="22661" y="72317"/>
                </a:lnTo>
                <a:lnTo>
                  <a:pt x="23562" y="77739"/>
                </a:lnTo>
                <a:lnTo>
                  <a:pt x="24163" y="83259"/>
                </a:lnTo>
                <a:lnTo>
                  <a:pt x="24563" y="88843"/>
                </a:lnTo>
                <a:lnTo>
                  <a:pt x="24831" y="94471"/>
                </a:lnTo>
                <a:lnTo>
                  <a:pt x="25206" y="108954"/>
                </a:lnTo>
                <a:lnTo>
                  <a:pt x="25333" y="126932"/>
                </a:lnTo>
                <a:lnTo>
                  <a:pt x="26296" y="131294"/>
                </a:lnTo>
                <a:lnTo>
                  <a:pt x="27891" y="135154"/>
                </a:lnTo>
                <a:lnTo>
                  <a:pt x="29906" y="138680"/>
                </a:lnTo>
                <a:lnTo>
                  <a:pt x="31250" y="141984"/>
                </a:lnTo>
                <a:lnTo>
                  <a:pt x="32145" y="145138"/>
                </a:lnTo>
                <a:lnTo>
                  <a:pt x="33583" y="152494"/>
                </a:lnTo>
                <a:lnTo>
                  <a:pt x="34654" y="154050"/>
                </a:lnTo>
                <a:lnTo>
                  <a:pt x="36320" y="156040"/>
                </a:lnTo>
                <a:lnTo>
                  <a:pt x="42510" y="16287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68"/>
          <p:cNvSpPr/>
          <p:nvPr/>
        </p:nvSpPr>
        <p:spPr>
          <a:xfrm>
            <a:off x="4271962" y="3540452"/>
            <a:ext cx="214314" cy="34281"/>
          </a:xfrm>
          <a:custGeom>
            <a:avLst/>
            <a:gdLst/>
            <a:ahLst/>
            <a:cxnLst/>
            <a:rect l="0" t="0" r="0" b="0"/>
            <a:pathLst>
              <a:path w="214314" h="34281">
                <a:moveTo>
                  <a:pt x="0" y="34280"/>
                </a:moveTo>
                <a:lnTo>
                  <a:pt x="4551" y="29729"/>
                </a:lnTo>
                <a:lnTo>
                  <a:pt x="6844" y="28389"/>
                </a:lnTo>
                <a:lnTo>
                  <a:pt x="9325" y="27495"/>
                </a:lnTo>
                <a:lnTo>
                  <a:pt x="11931" y="26899"/>
                </a:lnTo>
                <a:lnTo>
                  <a:pt x="15574" y="25550"/>
                </a:lnTo>
                <a:lnTo>
                  <a:pt x="19908" y="23697"/>
                </a:lnTo>
                <a:lnTo>
                  <a:pt x="29803" y="19099"/>
                </a:lnTo>
                <a:lnTo>
                  <a:pt x="40551" y="13881"/>
                </a:lnTo>
                <a:lnTo>
                  <a:pt x="47036" y="12108"/>
                </a:lnTo>
                <a:lnTo>
                  <a:pt x="54218" y="10926"/>
                </a:lnTo>
                <a:lnTo>
                  <a:pt x="61863" y="10138"/>
                </a:lnTo>
                <a:lnTo>
                  <a:pt x="68864" y="8661"/>
                </a:lnTo>
                <a:lnTo>
                  <a:pt x="75437" y="6723"/>
                </a:lnTo>
                <a:lnTo>
                  <a:pt x="81724" y="4478"/>
                </a:lnTo>
                <a:lnTo>
                  <a:pt x="88772" y="2982"/>
                </a:lnTo>
                <a:lnTo>
                  <a:pt x="96329" y="1985"/>
                </a:lnTo>
                <a:lnTo>
                  <a:pt x="104225" y="1320"/>
                </a:lnTo>
                <a:lnTo>
                  <a:pt x="111393" y="877"/>
                </a:lnTo>
                <a:lnTo>
                  <a:pt x="124438" y="384"/>
                </a:lnTo>
                <a:lnTo>
                  <a:pt x="142492" y="107"/>
                </a:lnTo>
                <a:lnTo>
                  <a:pt x="177132" y="0"/>
                </a:lnTo>
                <a:lnTo>
                  <a:pt x="182858" y="950"/>
                </a:lnTo>
                <a:lnTo>
                  <a:pt x="188580" y="2535"/>
                </a:lnTo>
                <a:lnTo>
                  <a:pt x="194300" y="4544"/>
                </a:lnTo>
                <a:lnTo>
                  <a:pt x="199066" y="5883"/>
                </a:lnTo>
                <a:lnTo>
                  <a:pt x="203195" y="6777"/>
                </a:lnTo>
                <a:lnTo>
                  <a:pt x="214313" y="856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69"/>
          <p:cNvSpPr/>
          <p:nvPr/>
        </p:nvSpPr>
        <p:spPr>
          <a:xfrm>
            <a:off x="3569017" y="3797617"/>
            <a:ext cx="942976" cy="17146"/>
          </a:xfrm>
          <a:custGeom>
            <a:avLst/>
            <a:gdLst/>
            <a:ahLst/>
            <a:cxnLst/>
            <a:rect l="0" t="0" r="0" b="0"/>
            <a:pathLst>
              <a:path w="942976" h="17146">
                <a:moveTo>
                  <a:pt x="0" y="17145"/>
                </a:moveTo>
                <a:lnTo>
                  <a:pt x="111532" y="17145"/>
                </a:lnTo>
                <a:lnTo>
                  <a:pt x="120075" y="16192"/>
                </a:lnTo>
                <a:lnTo>
                  <a:pt x="128627" y="14605"/>
                </a:lnTo>
                <a:lnTo>
                  <a:pt x="137186" y="12595"/>
                </a:lnTo>
                <a:lnTo>
                  <a:pt x="146703" y="11253"/>
                </a:lnTo>
                <a:lnTo>
                  <a:pt x="156857" y="10360"/>
                </a:lnTo>
                <a:lnTo>
                  <a:pt x="167436" y="9764"/>
                </a:lnTo>
                <a:lnTo>
                  <a:pt x="189351" y="9102"/>
                </a:lnTo>
                <a:lnTo>
                  <a:pt x="200529" y="8925"/>
                </a:lnTo>
                <a:lnTo>
                  <a:pt x="212744" y="7856"/>
                </a:lnTo>
                <a:lnTo>
                  <a:pt x="225649" y="6189"/>
                </a:lnTo>
                <a:lnTo>
                  <a:pt x="239016" y="4126"/>
                </a:lnTo>
                <a:lnTo>
                  <a:pt x="251736" y="2751"/>
                </a:lnTo>
                <a:lnTo>
                  <a:pt x="264026" y="1834"/>
                </a:lnTo>
                <a:lnTo>
                  <a:pt x="276030" y="1223"/>
                </a:lnTo>
                <a:lnTo>
                  <a:pt x="302068" y="543"/>
                </a:lnTo>
                <a:lnTo>
                  <a:pt x="926915" y="0"/>
                </a:lnTo>
                <a:lnTo>
                  <a:pt x="930364" y="953"/>
                </a:lnTo>
                <a:lnTo>
                  <a:pt x="933615" y="2540"/>
                </a:lnTo>
                <a:lnTo>
                  <a:pt x="942975" y="857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70"/>
          <p:cNvSpPr/>
          <p:nvPr/>
        </p:nvSpPr>
        <p:spPr>
          <a:xfrm>
            <a:off x="3800517" y="3874801"/>
            <a:ext cx="145690" cy="205710"/>
          </a:xfrm>
          <a:custGeom>
            <a:avLst/>
            <a:gdLst/>
            <a:ahLst/>
            <a:cxnLst/>
            <a:rect l="0" t="0" r="0" b="0"/>
            <a:pathLst>
              <a:path w="145690" h="205710">
                <a:moveTo>
                  <a:pt x="128545" y="34259"/>
                </a:moveTo>
                <a:lnTo>
                  <a:pt x="123995" y="29708"/>
                </a:lnTo>
                <a:lnTo>
                  <a:pt x="123606" y="28367"/>
                </a:lnTo>
                <a:lnTo>
                  <a:pt x="124300" y="27473"/>
                </a:lnTo>
                <a:lnTo>
                  <a:pt x="125715" y="26878"/>
                </a:lnTo>
                <a:lnTo>
                  <a:pt x="125706" y="26481"/>
                </a:lnTo>
                <a:lnTo>
                  <a:pt x="124748" y="26216"/>
                </a:lnTo>
                <a:lnTo>
                  <a:pt x="123156" y="26039"/>
                </a:lnTo>
                <a:lnTo>
                  <a:pt x="122095" y="24969"/>
                </a:lnTo>
                <a:lnTo>
                  <a:pt x="121387" y="23303"/>
                </a:lnTo>
                <a:lnTo>
                  <a:pt x="120252" y="18336"/>
                </a:lnTo>
                <a:lnTo>
                  <a:pt x="120055" y="12925"/>
                </a:lnTo>
                <a:lnTo>
                  <a:pt x="119075" y="11464"/>
                </a:lnTo>
                <a:lnTo>
                  <a:pt x="117469" y="10490"/>
                </a:lnTo>
                <a:lnTo>
                  <a:pt x="113145" y="9407"/>
                </a:lnTo>
                <a:lnTo>
                  <a:pt x="110658" y="9118"/>
                </a:lnTo>
                <a:lnTo>
                  <a:pt x="108048" y="8926"/>
                </a:lnTo>
                <a:lnTo>
                  <a:pt x="106308" y="7845"/>
                </a:lnTo>
                <a:lnTo>
                  <a:pt x="105148" y="6172"/>
                </a:lnTo>
                <a:lnTo>
                  <a:pt x="104375" y="4104"/>
                </a:lnTo>
                <a:lnTo>
                  <a:pt x="101954" y="2726"/>
                </a:lnTo>
                <a:lnTo>
                  <a:pt x="98435" y="1807"/>
                </a:lnTo>
                <a:lnTo>
                  <a:pt x="94184" y="1194"/>
                </a:lnTo>
                <a:lnTo>
                  <a:pt x="90398" y="786"/>
                </a:lnTo>
                <a:lnTo>
                  <a:pt x="86921" y="513"/>
                </a:lnTo>
                <a:lnTo>
                  <a:pt x="83651" y="332"/>
                </a:lnTo>
                <a:lnTo>
                  <a:pt x="77477" y="130"/>
                </a:lnTo>
                <a:lnTo>
                  <a:pt x="65752" y="0"/>
                </a:lnTo>
                <a:lnTo>
                  <a:pt x="61918" y="942"/>
                </a:lnTo>
                <a:lnTo>
                  <a:pt x="57457" y="2523"/>
                </a:lnTo>
                <a:lnTo>
                  <a:pt x="45711" y="7352"/>
                </a:lnTo>
                <a:lnTo>
                  <a:pt x="41565" y="10553"/>
                </a:lnTo>
                <a:lnTo>
                  <a:pt x="39126" y="12740"/>
                </a:lnTo>
                <a:lnTo>
                  <a:pt x="35595" y="15150"/>
                </a:lnTo>
                <a:lnTo>
                  <a:pt x="31336" y="17710"/>
                </a:lnTo>
                <a:lnTo>
                  <a:pt x="26591" y="20368"/>
                </a:lnTo>
                <a:lnTo>
                  <a:pt x="23428" y="23094"/>
                </a:lnTo>
                <a:lnTo>
                  <a:pt x="21320" y="25863"/>
                </a:lnTo>
                <a:lnTo>
                  <a:pt x="18024" y="31480"/>
                </a:lnTo>
                <a:lnTo>
                  <a:pt x="15812" y="34311"/>
                </a:lnTo>
                <a:lnTo>
                  <a:pt x="13385" y="37151"/>
                </a:lnTo>
                <a:lnTo>
                  <a:pt x="10814" y="39997"/>
                </a:lnTo>
                <a:lnTo>
                  <a:pt x="5418" y="45699"/>
                </a:lnTo>
                <a:lnTo>
                  <a:pt x="3598" y="48553"/>
                </a:lnTo>
                <a:lnTo>
                  <a:pt x="1575" y="54264"/>
                </a:lnTo>
                <a:lnTo>
                  <a:pt x="676" y="59977"/>
                </a:lnTo>
                <a:lnTo>
                  <a:pt x="277" y="65692"/>
                </a:lnTo>
                <a:lnTo>
                  <a:pt x="99" y="71406"/>
                </a:lnTo>
                <a:lnTo>
                  <a:pt x="0" y="79979"/>
                </a:lnTo>
                <a:lnTo>
                  <a:pt x="938" y="81884"/>
                </a:lnTo>
                <a:lnTo>
                  <a:pt x="2516" y="83153"/>
                </a:lnTo>
                <a:lnTo>
                  <a:pt x="4521" y="84000"/>
                </a:lnTo>
                <a:lnTo>
                  <a:pt x="6809" y="85517"/>
                </a:lnTo>
                <a:lnTo>
                  <a:pt x="9288" y="87481"/>
                </a:lnTo>
                <a:lnTo>
                  <a:pt x="11893" y="89743"/>
                </a:lnTo>
                <a:lnTo>
                  <a:pt x="14582" y="91251"/>
                </a:lnTo>
                <a:lnTo>
                  <a:pt x="17327" y="92256"/>
                </a:lnTo>
                <a:lnTo>
                  <a:pt x="20110" y="92926"/>
                </a:lnTo>
                <a:lnTo>
                  <a:pt x="22918" y="93373"/>
                </a:lnTo>
                <a:lnTo>
                  <a:pt x="25742" y="93670"/>
                </a:lnTo>
                <a:lnTo>
                  <a:pt x="28577" y="93869"/>
                </a:lnTo>
                <a:lnTo>
                  <a:pt x="31420" y="94001"/>
                </a:lnTo>
                <a:lnTo>
                  <a:pt x="37118" y="94148"/>
                </a:lnTo>
                <a:lnTo>
                  <a:pt x="58802" y="94256"/>
                </a:lnTo>
                <a:lnTo>
                  <a:pt x="63000" y="93307"/>
                </a:lnTo>
                <a:lnTo>
                  <a:pt x="66751" y="91722"/>
                </a:lnTo>
                <a:lnTo>
                  <a:pt x="70204" y="89712"/>
                </a:lnTo>
                <a:lnTo>
                  <a:pt x="73458" y="87420"/>
                </a:lnTo>
                <a:lnTo>
                  <a:pt x="76580" y="84940"/>
                </a:lnTo>
                <a:lnTo>
                  <a:pt x="79615" y="82333"/>
                </a:lnTo>
                <a:lnTo>
                  <a:pt x="83542" y="79644"/>
                </a:lnTo>
                <a:lnTo>
                  <a:pt x="88066" y="76898"/>
                </a:lnTo>
                <a:lnTo>
                  <a:pt x="92986" y="74115"/>
                </a:lnTo>
                <a:lnTo>
                  <a:pt x="97219" y="71307"/>
                </a:lnTo>
                <a:lnTo>
                  <a:pt x="100994" y="68482"/>
                </a:lnTo>
                <a:lnTo>
                  <a:pt x="104462" y="65647"/>
                </a:lnTo>
                <a:lnTo>
                  <a:pt x="107727" y="62804"/>
                </a:lnTo>
                <a:lnTo>
                  <a:pt x="110857" y="59956"/>
                </a:lnTo>
                <a:lnTo>
                  <a:pt x="116873" y="54252"/>
                </a:lnTo>
                <a:lnTo>
                  <a:pt x="122722" y="48542"/>
                </a:lnTo>
                <a:lnTo>
                  <a:pt x="124664" y="45686"/>
                </a:lnTo>
                <a:lnTo>
                  <a:pt x="126820" y="39973"/>
                </a:lnTo>
                <a:lnTo>
                  <a:pt x="128034" y="35952"/>
                </a:lnTo>
                <a:lnTo>
                  <a:pt x="128393" y="30210"/>
                </a:lnTo>
                <a:lnTo>
                  <a:pt x="128532" y="18702"/>
                </a:lnTo>
                <a:lnTo>
                  <a:pt x="129489" y="18173"/>
                </a:lnTo>
                <a:lnTo>
                  <a:pt x="133092" y="17585"/>
                </a:lnTo>
                <a:lnTo>
                  <a:pt x="137013" y="17126"/>
                </a:lnTo>
                <a:lnTo>
                  <a:pt x="137087" y="21668"/>
                </a:lnTo>
                <a:lnTo>
                  <a:pt x="137117" y="67045"/>
                </a:lnTo>
                <a:lnTo>
                  <a:pt x="138070" y="72308"/>
                </a:lnTo>
                <a:lnTo>
                  <a:pt x="139657" y="77722"/>
                </a:lnTo>
                <a:lnTo>
                  <a:pt x="141669" y="83237"/>
                </a:lnTo>
                <a:lnTo>
                  <a:pt x="143009" y="88818"/>
                </a:lnTo>
                <a:lnTo>
                  <a:pt x="143903" y="94444"/>
                </a:lnTo>
                <a:lnTo>
                  <a:pt x="144499" y="100100"/>
                </a:lnTo>
                <a:lnTo>
                  <a:pt x="144896" y="105775"/>
                </a:lnTo>
                <a:lnTo>
                  <a:pt x="145160" y="111464"/>
                </a:lnTo>
                <a:lnTo>
                  <a:pt x="145454" y="122865"/>
                </a:lnTo>
                <a:lnTo>
                  <a:pt x="145689" y="195294"/>
                </a:lnTo>
                <a:lnTo>
                  <a:pt x="144737" y="195908"/>
                </a:lnTo>
                <a:lnTo>
                  <a:pt x="141139" y="196590"/>
                </a:lnTo>
                <a:lnTo>
                  <a:pt x="139799" y="197725"/>
                </a:lnTo>
                <a:lnTo>
                  <a:pt x="138905" y="199434"/>
                </a:lnTo>
                <a:lnTo>
                  <a:pt x="137117" y="20570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71"/>
          <p:cNvSpPr/>
          <p:nvPr/>
        </p:nvSpPr>
        <p:spPr>
          <a:xfrm>
            <a:off x="5009197" y="2468880"/>
            <a:ext cx="651511" cy="2340293"/>
          </a:xfrm>
          <a:custGeom>
            <a:avLst/>
            <a:gdLst/>
            <a:ahLst/>
            <a:cxnLst/>
            <a:rect l="0" t="0" r="0" b="0"/>
            <a:pathLst>
              <a:path w="651511" h="2340293">
                <a:moveTo>
                  <a:pt x="651510" y="2340292"/>
                </a:moveTo>
                <a:lnTo>
                  <a:pt x="651510" y="2335742"/>
                </a:lnTo>
                <a:lnTo>
                  <a:pt x="650558" y="2334401"/>
                </a:lnTo>
                <a:lnTo>
                  <a:pt x="648970" y="2333507"/>
                </a:lnTo>
                <a:lnTo>
                  <a:pt x="644129" y="2332073"/>
                </a:lnTo>
                <a:lnTo>
                  <a:pt x="627777" y="2317497"/>
                </a:lnTo>
                <a:lnTo>
                  <a:pt x="622547" y="2315873"/>
                </a:lnTo>
                <a:lnTo>
                  <a:pt x="620772" y="2314488"/>
                </a:lnTo>
                <a:lnTo>
                  <a:pt x="619588" y="2312612"/>
                </a:lnTo>
                <a:lnTo>
                  <a:pt x="618799" y="2310409"/>
                </a:lnTo>
                <a:lnTo>
                  <a:pt x="615382" y="2305421"/>
                </a:lnTo>
                <a:lnTo>
                  <a:pt x="597110" y="2285966"/>
                </a:lnTo>
                <a:lnTo>
                  <a:pt x="528991" y="2217773"/>
                </a:lnTo>
                <a:lnTo>
                  <a:pt x="508656" y="2188707"/>
                </a:lnTo>
                <a:lnTo>
                  <a:pt x="502930" y="2178941"/>
                </a:lnTo>
                <a:lnTo>
                  <a:pt x="494669" y="2170791"/>
                </a:lnTo>
                <a:lnTo>
                  <a:pt x="489800" y="2167283"/>
                </a:lnTo>
                <a:lnTo>
                  <a:pt x="481849" y="2158307"/>
                </a:lnTo>
                <a:lnTo>
                  <a:pt x="464432" y="2137022"/>
                </a:lnTo>
                <a:lnTo>
                  <a:pt x="448540" y="2120364"/>
                </a:lnTo>
                <a:lnTo>
                  <a:pt x="434420" y="2105160"/>
                </a:lnTo>
                <a:lnTo>
                  <a:pt x="422828" y="2089543"/>
                </a:lnTo>
                <a:lnTo>
                  <a:pt x="408704" y="2077507"/>
                </a:lnTo>
                <a:lnTo>
                  <a:pt x="392376" y="2056856"/>
                </a:lnTo>
                <a:lnTo>
                  <a:pt x="379150" y="2040094"/>
                </a:lnTo>
                <a:lnTo>
                  <a:pt x="366658" y="2023062"/>
                </a:lnTo>
                <a:lnTo>
                  <a:pt x="353432" y="2005951"/>
                </a:lnTo>
                <a:lnTo>
                  <a:pt x="340941" y="1988815"/>
                </a:lnTo>
                <a:lnTo>
                  <a:pt x="325175" y="1971674"/>
                </a:lnTo>
                <a:lnTo>
                  <a:pt x="315019" y="1960244"/>
                </a:lnTo>
                <a:lnTo>
                  <a:pt x="298199" y="1937385"/>
                </a:lnTo>
                <a:lnTo>
                  <a:pt x="293097" y="1931670"/>
                </a:lnTo>
                <a:lnTo>
                  <a:pt x="284888" y="1917699"/>
                </a:lnTo>
                <a:lnTo>
                  <a:pt x="277112" y="1902918"/>
                </a:lnTo>
                <a:lnTo>
                  <a:pt x="259138" y="1877907"/>
                </a:lnTo>
                <a:lnTo>
                  <a:pt x="233417" y="1836349"/>
                </a:lnTo>
                <a:lnTo>
                  <a:pt x="215864" y="1807466"/>
                </a:lnTo>
                <a:lnTo>
                  <a:pt x="197748" y="1765759"/>
                </a:lnTo>
                <a:lnTo>
                  <a:pt x="190758" y="1749664"/>
                </a:lnTo>
                <a:lnTo>
                  <a:pt x="173288" y="1721269"/>
                </a:lnTo>
                <a:lnTo>
                  <a:pt x="154467" y="1671479"/>
                </a:lnTo>
                <a:lnTo>
                  <a:pt x="142907" y="1641867"/>
                </a:lnTo>
                <a:lnTo>
                  <a:pt x="125560" y="1610829"/>
                </a:lnTo>
                <a:lnTo>
                  <a:pt x="105963" y="1560124"/>
                </a:lnTo>
                <a:lnTo>
                  <a:pt x="82877" y="1498993"/>
                </a:lnTo>
                <a:lnTo>
                  <a:pt x="68051" y="1434101"/>
                </a:lnTo>
                <a:lnTo>
                  <a:pt x="48546" y="1379816"/>
                </a:lnTo>
                <a:lnTo>
                  <a:pt x="36826" y="1339803"/>
                </a:lnTo>
                <a:lnTo>
                  <a:pt x="32502" y="1318364"/>
                </a:lnTo>
                <a:lnTo>
                  <a:pt x="19528" y="1268572"/>
                </a:lnTo>
                <a:lnTo>
                  <a:pt x="14814" y="1224066"/>
                </a:lnTo>
                <a:lnTo>
                  <a:pt x="10422" y="1199616"/>
                </a:lnTo>
                <a:lnTo>
                  <a:pt x="6580" y="1174274"/>
                </a:lnTo>
                <a:lnTo>
                  <a:pt x="1950" y="1148668"/>
                </a:lnTo>
                <a:lnTo>
                  <a:pt x="51" y="1078346"/>
                </a:lnTo>
                <a:lnTo>
                  <a:pt x="0" y="848668"/>
                </a:lnTo>
                <a:lnTo>
                  <a:pt x="2540" y="834068"/>
                </a:lnTo>
                <a:lnTo>
                  <a:pt x="5891" y="820277"/>
                </a:lnTo>
                <a:lnTo>
                  <a:pt x="17233" y="752581"/>
                </a:lnTo>
                <a:lnTo>
                  <a:pt x="22781" y="733738"/>
                </a:lnTo>
                <a:lnTo>
                  <a:pt x="27678" y="704794"/>
                </a:lnTo>
                <a:lnTo>
                  <a:pt x="31351" y="692336"/>
                </a:lnTo>
                <a:lnTo>
                  <a:pt x="38454" y="658497"/>
                </a:lnTo>
                <a:lnTo>
                  <a:pt x="47883" y="631370"/>
                </a:lnTo>
                <a:lnTo>
                  <a:pt x="53274" y="602023"/>
                </a:lnTo>
                <a:lnTo>
                  <a:pt x="71545" y="560184"/>
                </a:lnTo>
                <a:lnTo>
                  <a:pt x="97158" y="508638"/>
                </a:lnTo>
                <a:lnTo>
                  <a:pt x="117475" y="457412"/>
                </a:lnTo>
                <a:lnTo>
                  <a:pt x="126524" y="427724"/>
                </a:lnTo>
                <a:lnTo>
                  <a:pt x="142945" y="392601"/>
                </a:lnTo>
                <a:lnTo>
                  <a:pt x="162882" y="359525"/>
                </a:lnTo>
                <a:lnTo>
                  <a:pt x="182880" y="320009"/>
                </a:lnTo>
                <a:lnTo>
                  <a:pt x="200202" y="298126"/>
                </a:lnTo>
                <a:lnTo>
                  <a:pt x="210661" y="285924"/>
                </a:lnTo>
                <a:lnTo>
                  <a:pt x="225268" y="265217"/>
                </a:lnTo>
                <a:lnTo>
                  <a:pt x="244930" y="242994"/>
                </a:lnTo>
                <a:lnTo>
                  <a:pt x="259554" y="222341"/>
                </a:lnTo>
                <a:lnTo>
                  <a:pt x="275025" y="205579"/>
                </a:lnTo>
                <a:lnTo>
                  <a:pt x="301887" y="178221"/>
                </a:lnTo>
                <a:lnTo>
                  <a:pt x="322012" y="157101"/>
                </a:lnTo>
                <a:lnTo>
                  <a:pt x="328219" y="147293"/>
                </a:lnTo>
                <a:lnTo>
                  <a:pt x="336692" y="139123"/>
                </a:lnTo>
                <a:lnTo>
                  <a:pt x="341619" y="135611"/>
                </a:lnTo>
                <a:lnTo>
                  <a:pt x="349634" y="126629"/>
                </a:lnTo>
                <a:lnTo>
                  <a:pt x="353104" y="121567"/>
                </a:lnTo>
                <a:lnTo>
                  <a:pt x="362040" y="113402"/>
                </a:lnTo>
                <a:lnTo>
                  <a:pt x="382039" y="97413"/>
                </a:lnTo>
                <a:lnTo>
                  <a:pt x="392174" y="88659"/>
                </a:lnTo>
                <a:lnTo>
                  <a:pt x="409642" y="77167"/>
                </a:lnTo>
                <a:lnTo>
                  <a:pt x="428464" y="60008"/>
                </a:lnTo>
                <a:lnTo>
                  <a:pt x="448619" y="40005"/>
                </a:lnTo>
                <a:lnTo>
                  <a:pt x="451479" y="38100"/>
                </a:lnTo>
                <a:lnTo>
                  <a:pt x="460055" y="34466"/>
                </a:lnTo>
                <a:lnTo>
                  <a:pt x="471487" y="25188"/>
                </a:lnTo>
                <a:lnTo>
                  <a:pt x="474345" y="22507"/>
                </a:lnTo>
                <a:lnTo>
                  <a:pt x="477202" y="20719"/>
                </a:lnTo>
                <a:lnTo>
                  <a:pt x="485775" y="17251"/>
                </a:lnTo>
                <a:lnTo>
                  <a:pt x="495512" y="9903"/>
                </a:lnTo>
                <a:lnTo>
                  <a:pt x="505660" y="114"/>
                </a:lnTo>
                <a:lnTo>
                  <a:pt x="514341" y="0"/>
                </a:lnTo>
                <a:lnTo>
                  <a:pt x="514350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6" name="Group 135"/>
          <p:cNvGrpSpPr/>
          <p:nvPr/>
        </p:nvGrpSpPr>
        <p:grpSpPr>
          <a:xfrm>
            <a:off x="1014426" y="4294822"/>
            <a:ext cx="4697717" cy="1500189"/>
            <a:chOff x="1014426" y="4294822"/>
            <a:chExt cx="4697717" cy="1500189"/>
          </a:xfrm>
        </p:grpSpPr>
        <p:sp>
          <p:nvSpPr>
            <p:cNvPr id="84" name="SMARTPenAnnotation172"/>
            <p:cNvSpPr/>
            <p:nvPr/>
          </p:nvSpPr>
          <p:spPr>
            <a:xfrm>
              <a:off x="1014426" y="4457744"/>
              <a:ext cx="214299" cy="282346"/>
            </a:xfrm>
            <a:custGeom>
              <a:avLst/>
              <a:gdLst/>
              <a:ahLst/>
              <a:cxnLst/>
              <a:rect l="0" t="0" r="0" b="0"/>
              <a:pathLst>
                <a:path w="214299" h="282346">
                  <a:moveTo>
                    <a:pt x="17131" y="85681"/>
                  </a:moveTo>
                  <a:lnTo>
                    <a:pt x="17131" y="64092"/>
                  </a:lnTo>
                  <a:lnTo>
                    <a:pt x="18083" y="61763"/>
                  </a:lnTo>
                  <a:lnTo>
                    <a:pt x="23975" y="53935"/>
                  </a:lnTo>
                  <a:lnTo>
                    <a:pt x="29063" y="48394"/>
                  </a:lnTo>
                  <a:lnTo>
                    <a:pt x="37282" y="39919"/>
                  </a:lnTo>
                  <a:lnTo>
                    <a:pt x="54291" y="22812"/>
                  </a:lnTo>
                  <a:lnTo>
                    <a:pt x="58097" y="19956"/>
                  </a:lnTo>
                  <a:lnTo>
                    <a:pt x="62539" y="17099"/>
                  </a:lnTo>
                  <a:lnTo>
                    <a:pt x="67406" y="14242"/>
                  </a:lnTo>
                  <a:lnTo>
                    <a:pt x="71602" y="11385"/>
                  </a:lnTo>
                  <a:lnTo>
                    <a:pt x="75353" y="8527"/>
                  </a:lnTo>
                  <a:lnTo>
                    <a:pt x="78805" y="5670"/>
                  </a:lnTo>
                  <a:lnTo>
                    <a:pt x="83012" y="3765"/>
                  </a:lnTo>
                  <a:lnTo>
                    <a:pt x="87722" y="2495"/>
                  </a:lnTo>
                  <a:lnTo>
                    <a:pt x="92766" y="1649"/>
                  </a:lnTo>
                  <a:lnTo>
                    <a:pt x="98035" y="1084"/>
                  </a:lnTo>
                  <a:lnTo>
                    <a:pt x="103452" y="708"/>
                  </a:lnTo>
                  <a:lnTo>
                    <a:pt x="113598" y="290"/>
                  </a:lnTo>
                  <a:lnTo>
                    <a:pt x="121283" y="104"/>
                  </a:lnTo>
                  <a:lnTo>
                    <a:pt x="135515" y="0"/>
                  </a:lnTo>
                  <a:lnTo>
                    <a:pt x="139869" y="938"/>
                  </a:lnTo>
                  <a:lnTo>
                    <a:pt x="143723" y="2515"/>
                  </a:lnTo>
                  <a:lnTo>
                    <a:pt x="147246" y="4519"/>
                  </a:lnTo>
                  <a:lnTo>
                    <a:pt x="153700" y="11826"/>
                  </a:lnTo>
                  <a:lnTo>
                    <a:pt x="159743" y="20472"/>
                  </a:lnTo>
                  <a:lnTo>
                    <a:pt x="165604" y="27489"/>
                  </a:lnTo>
                  <a:lnTo>
                    <a:pt x="168501" y="31646"/>
                  </a:lnTo>
                  <a:lnTo>
                    <a:pt x="171384" y="36323"/>
                  </a:lnTo>
                  <a:lnTo>
                    <a:pt x="174259" y="41345"/>
                  </a:lnTo>
                  <a:lnTo>
                    <a:pt x="177453" y="49466"/>
                  </a:lnTo>
                  <a:lnTo>
                    <a:pt x="179825" y="58155"/>
                  </a:lnTo>
                  <a:lnTo>
                    <a:pt x="184055" y="71542"/>
                  </a:lnTo>
                  <a:lnTo>
                    <a:pt x="185563" y="78160"/>
                  </a:lnTo>
                  <a:lnTo>
                    <a:pt x="186569" y="84477"/>
                  </a:lnTo>
                  <a:lnTo>
                    <a:pt x="187240" y="90593"/>
                  </a:lnTo>
                  <a:lnTo>
                    <a:pt x="187687" y="97528"/>
                  </a:lnTo>
                  <a:lnTo>
                    <a:pt x="187985" y="105009"/>
                  </a:lnTo>
                  <a:lnTo>
                    <a:pt x="188184" y="112854"/>
                  </a:lnTo>
                  <a:lnTo>
                    <a:pt x="187364" y="120941"/>
                  </a:lnTo>
                  <a:lnTo>
                    <a:pt x="185864" y="129190"/>
                  </a:lnTo>
                  <a:lnTo>
                    <a:pt x="183912" y="137547"/>
                  </a:lnTo>
                  <a:lnTo>
                    <a:pt x="181659" y="145023"/>
                  </a:lnTo>
                  <a:lnTo>
                    <a:pt x="179204" y="151913"/>
                  </a:lnTo>
                  <a:lnTo>
                    <a:pt x="176614" y="158410"/>
                  </a:lnTo>
                  <a:lnTo>
                    <a:pt x="174888" y="164647"/>
                  </a:lnTo>
                  <a:lnTo>
                    <a:pt x="173737" y="170710"/>
                  </a:lnTo>
                  <a:lnTo>
                    <a:pt x="172970" y="176657"/>
                  </a:lnTo>
                  <a:lnTo>
                    <a:pt x="171506" y="182526"/>
                  </a:lnTo>
                  <a:lnTo>
                    <a:pt x="169578" y="188344"/>
                  </a:lnTo>
                  <a:lnTo>
                    <a:pt x="167340" y="194128"/>
                  </a:lnTo>
                  <a:lnTo>
                    <a:pt x="163943" y="199889"/>
                  </a:lnTo>
                  <a:lnTo>
                    <a:pt x="159773" y="205634"/>
                  </a:lnTo>
                  <a:lnTo>
                    <a:pt x="155088" y="211370"/>
                  </a:lnTo>
                  <a:lnTo>
                    <a:pt x="151012" y="217099"/>
                  </a:lnTo>
                  <a:lnTo>
                    <a:pt x="147343" y="222823"/>
                  </a:lnTo>
                  <a:lnTo>
                    <a:pt x="143944" y="228544"/>
                  </a:lnTo>
                  <a:lnTo>
                    <a:pt x="140725" y="233310"/>
                  </a:lnTo>
                  <a:lnTo>
                    <a:pt x="134609" y="241146"/>
                  </a:lnTo>
                  <a:lnTo>
                    <a:pt x="130692" y="244570"/>
                  </a:lnTo>
                  <a:lnTo>
                    <a:pt x="126176" y="247804"/>
                  </a:lnTo>
                  <a:lnTo>
                    <a:pt x="121260" y="250913"/>
                  </a:lnTo>
                  <a:lnTo>
                    <a:pt x="117030" y="253938"/>
                  </a:lnTo>
                  <a:lnTo>
                    <a:pt x="113258" y="256907"/>
                  </a:lnTo>
                  <a:lnTo>
                    <a:pt x="109791" y="259839"/>
                  </a:lnTo>
                  <a:lnTo>
                    <a:pt x="105574" y="262746"/>
                  </a:lnTo>
                  <a:lnTo>
                    <a:pt x="100858" y="265637"/>
                  </a:lnTo>
                  <a:lnTo>
                    <a:pt x="95809" y="268517"/>
                  </a:lnTo>
                  <a:lnTo>
                    <a:pt x="91491" y="271389"/>
                  </a:lnTo>
                  <a:lnTo>
                    <a:pt x="87659" y="274256"/>
                  </a:lnTo>
                  <a:lnTo>
                    <a:pt x="84152" y="277120"/>
                  </a:lnTo>
                  <a:lnTo>
                    <a:pt x="79909" y="279030"/>
                  </a:lnTo>
                  <a:lnTo>
                    <a:pt x="75176" y="280303"/>
                  </a:lnTo>
                  <a:lnTo>
                    <a:pt x="70115" y="281151"/>
                  </a:lnTo>
                  <a:lnTo>
                    <a:pt x="64836" y="281716"/>
                  </a:lnTo>
                  <a:lnTo>
                    <a:pt x="59412" y="282094"/>
                  </a:lnTo>
                  <a:lnTo>
                    <a:pt x="53891" y="282345"/>
                  </a:lnTo>
                  <a:lnTo>
                    <a:pt x="49257" y="281560"/>
                  </a:lnTo>
                  <a:lnTo>
                    <a:pt x="45216" y="280085"/>
                  </a:lnTo>
                  <a:lnTo>
                    <a:pt x="41569" y="278149"/>
                  </a:lnTo>
                  <a:lnTo>
                    <a:pt x="37233" y="276857"/>
                  </a:lnTo>
                  <a:lnTo>
                    <a:pt x="32438" y="275997"/>
                  </a:lnTo>
                  <a:lnTo>
                    <a:pt x="27335" y="275423"/>
                  </a:lnTo>
                  <a:lnTo>
                    <a:pt x="22981" y="274088"/>
                  </a:lnTo>
                  <a:lnTo>
                    <a:pt x="19126" y="272245"/>
                  </a:lnTo>
                  <a:lnTo>
                    <a:pt x="15604" y="270065"/>
                  </a:lnTo>
                  <a:lnTo>
                    <a:pt x="9150" y="265102"/>
                  </a:lnTo>
                  <a:lnTo>
                    <a:pt x="1796" y="258705"/>
                  </a:lnTo>
                  <a:lnTo>
                    <a:pt x="791" y="252751"/>
                  </a:lnTo>
                  <a:lnTo>
                    <a:pt x="344" y="244706"/>
                  </a:lnTo>
                  <a:lnTo>
                    <a:pt x="145" y="237956"/>
                  </a:lnTo>
                  <a:lnTo>
                    <a:pt x="7" y="222949"/>
                  </a:lnTo>
                  <a:lnTo>
                    <a:pt x="0" y="220056"/>
                  </a:lnTo>
                  <a:lnTo>
                    <a:pt x="948" y="217174"/>
                  </a:lnTo>
                  <a:lnTo>
                    <a:pt x="4541" y="211432"/>
                  </a:lnTo>
                  <a:lnTo>
                    <a:pt x="9313" y="205705"/>
                  </a:lnTo>
                  <a:lnTo>
                    <a:pt x="14609" y="199985"/>
                  </a:lnTo>
                  <a:lnTo>
                    <a:pt x="20137" y="194267"/>
                  </a:lnTo>
                  <a:lnTo>
                    <a:pt x="23898" y="192362"/>
                  </a:lnTo>
                  <a:lnTo>
                    <a:pt x="28310" y="191092"/>
                  </a:lnTo>
                  <a:lnTo>
                    <a:pt x="33156" y="190244"/>
                  </a:lnTo>
                  <a:lnTo>
                    <a:pt x="38292" y="188727"/>
                  </a:lnTo>
                  <a:lnTo>
                    <a:pt x="43621" y="186763"/>
                  </a:lnTo>
                  <a:lnTo>
                    <a:pt x="49078" y="184501"/>
                  </a:lnTo>
                  <a:lnTo>
                    <a:pt x="53669" y="182994"/>
                  </a:lnTo>
                  <a:lnTo>
                    <a:pt x="57682" y="181989"/>
                  </a:lnTo>
                  <a:lnTo>
                    <a:pt x="61310" y="181318"/>
                  </a:lnTo>
                  <a:lnTo>
                    <a:pt x="65634" y="180872"/>
                  </a:lnTo>
                  <a:lnTo>
                    <a:pt x="70421" y="180574"/>
                  </a:lnTo>
                  <a:lnTo>
                    <a:pt x="80821" y="180243"/>
                  </a:lnTo>
                  <a:lnTo>
                    <a:pt x="91793" y="180096"/>
                  </a:lnTo>
                  <a:lnTo>
                    <a:pt x="98338" y="181009"/>
                  </a:lnTo>
                  <a:lnTo>
                    <a:pt x="105559" y="182571"/>
                  </a:lnTo>
                  <a:lnTo>
                    <a:pt x="113230" y="184564"/>
                  </a:lnTo>
                  <a:lnTo>
                    <a:pt x="119297" y="185893"/>
                  </a:lnTo>
                  <a:lnTo>
                    <a:pt x="124294" y="186779"/>
                  </a:lnTo>
                  <a:lnTo>
                    <a:pt x="128578" y="187369"/>
                  </a:lnTo>
                  <a:lnTo>
                    <a:pt x="132387" y="189668"/>
                  </a:lnTo>
                  <a:lnTo>
                    <a:pt x="135878" y="193106"/>
                  </a:lnTo>
                  <a:lnTo>
                    <a:pt x="139158" y="197302"/>
                  </a:lnTo>
                  <a:lnTo>
                    <a:pt x="143250" y="201053"/>
                  </a:lnTo>
                  <a:lnTo>
                    <a:pt x="147883" y="204505"/>
                  </a:lnTo>
                  <a:lnTo>
                    <a:pt x="152876" y="207760"/>
                  </a:lnTo>
                  <a:lnTo>
                    <a:pt x="157158" y="210882"/>
                  </a:lnTo>
                  <a:lnTo>
                    <a:pt x="160965" y="213915"/>
                  </a:lnTo>
                  <a:lnTo>
                    <a:pt x="164455" y="216890"/>
                  </a:lnTo>
                  <a:lnTo>
                    <a:pt x="170873" y="225276"/>
                  </a:lnTo>
                  <a:lnTo>
                    <a:pt x="173918" y="230179"/>
                  </a:lnTo>
                  <a:lnTo>
                    <a:pt x="177853" y="234401"/>
                  </a:lnTo>
                  <a:lnTo>
                    <a:pt x="182382" y="238167"/>
                  </a:lnTo>
                  <a:lnTo>
                    <a:pt x="187306" y="241631"/>
                  </a:lnTo>
                  <a:lnTo>
                    <a:pt x="191541" y="244892"/>
                  </a:lnTo>
                  <a:lnTo>
                    <a:pt x="195317" y="248019"/>
                  </a:lnTo>
                  <a:lnTo>
                    <a:pt x="198786" y="251056"/>
                  </a:lnTo>
                  <a:lnTo>
                    <a:pt x="201100" y="254034"/>
                  </a:lnTo>
                  <a:lnTo>
                    <a:pt x="203670" y="259882"/>
                  </a:lnTo>
                  <a:lnTo>
                    <a:pt x="205308" y="261822"/>
                  </a:lnTo>
                  <a:lnTo>
                    <a:pt x="207352" y="263116"/>
                  </a:lnTo>
                  <a:lnTo>
                    <a:pt x="209667" y="263978"/>
                  </a:lnTo>
                  <a:lnTo>
                    <a:pt x="211211" y="265506"/>
                  </a:lnTo>
                  <a:lnTo>
                    <a:pt x="212240" y="267477"/>
                  </a:lnTo>
                  <a:lnTo>
                    <a:pt x="214298" y="27427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173"/>
            <p:cNvSpPr/>
            <p:nvPr/>
          </p:nvSpPr>
          <p:spPr>
            <a:xfrm>
              <a:off x="1408747" y="4526279"/>
              <a:ext cx="42863" cy="180024"/>
            </a:xfrm>
            <a:custGeom>
              <a:avLst/>
              <a:gdLst/>
              <a:ahLst/>
              <a:cxnLst/>
              <a:rect l="0" t="0" r="0" b="0"/>
              <a:pathLst>
                <a:path w="42863" h="180024">
                  <a:moveTo>
                    <a:pt x="0" y="0"/>
                  </a:moveTo>
                  <a:lnTo>
                    <a:pt x="0" y="33170"/>
                  </a:lnTo>
                  <a:lnTo>
                    <a:pt x="952" y="37354"/>
                  </a:lnTo>
                  <a:lnTo>
                    <a:pt x="2540" y="41095"/>
                  </a:lnTo>
                  <a:lnTo>
                    <a:pt x="4551" y="44542"/>
                  </a:lnTo>
                  <a:lnTo>
                    <a:pt x="6844" y="48745"/>
                  </a:lnTo>
                  <a:lnTo>
                    <a:pt x="11932" y="58495"/>
                  </a:lnTo>
                  <a:lnTo>
                    <a:pt x="13669" y="63762"/>
                  </a:lnTo>
                  <a:lnTo>
                    <a:pt x="14828" y="69178"/>
                  </a:lnTo>
                  <a:lnTo>
                    <a:pt x="15600" y="74694"/>
                  </a:lnTo>
                  <a:lnTo>
                    <a:pt x="16115" y="80276"/>
                  </a:lnTo>
                  <a:lnTo>
                    <a:pt x="16458" y="85903"/>
                  </a:lnTo>
                  <a:lnTo>
                    <a:pt x="16840" y="97234"/>
                  </a:lnTo>
                  <a:lnTo>
                    <a:pt x="17009" y="108621"/>
                  </a:lnTo>
                  <a:lnTo>
                    <a:pt x="18007" y="114324"/>
                  </a:lnTo>
                  <a:lnTo>
                    <a:pt x="19625" y="120031"/>
                  </a:lnTo>
                  <a:lnTo>
                    <a:pt x="21656" y="125741"/>
                  </a:lnTo>
                  <a:lnTo>
                    <a:pt x="23009" y="130500"/>
                  </a:lnTo>
                  <a:lnTo>
                    <a:pt x="23912" y="134626"/>
                  </a:lnTo>
                  <a:lnTo>
                    <a:pt x="24514" y="138328"/>
                  </a:lnTo>
                  <a:lnTo>
                    <a:pt x="24915" y="142701"/>
                  </a:lnTo>
                  <a:lnTo>
                    <a:pt x="25183" y="147522"/>
                  </a:lnTo>
                  <a:lnTo>
                    <a:pt x="25480" y="157006"/>
                  </a:lnTo>
                  <a:lnTo>
                    <a:pt x="25612" y="164395"/>
                  </a:lnTo>
                  <a:lnTo>
                    <a:pt x="26600" y="166747"/>
                  </a:lnTo>
                  <a:lnTo>
                    <a:pt x="28211" y="168315"/>
                  </a:lnTo>
                  <a:lnTo>
                    <a:pt x="30237" y="169360"/>
                  </a:lnTo>
                  <a:lnTo>
                    <a:pt x="31588" y="171009"/>
                  </a:lnTo>
                  <a:lnTo>
                    <a:pt x="32489" y="173062"/>
                  </a:lnTo>
                  <a:lnTo>
                    <a:pt x="34184" y="179615"/>
                  </a:lnTo>
                  <a:lnTo>
                    <a:pt x="35172" y="179751"/>
                  </a:lnTo>
                  <a:lnTo>
                    <a:pt x="36783" y="179842"/>
                  </a:lnTo>
                  <a:lnTo>
                    <a:pt x="42862" y="1800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174"/>
            <p:cNvSpPr/>
            <p:nvPr/>
          </p:nvSpPr>
          <p:spPr>
            <a:xfrm>
              <a:off x="1468754" y="4500562"/>
              <a:ext cx="84504" cy="248604"/>
            </a:xfrm>
            <a:custGeom>
              <a:avLst/>
              <a:gdLst/>
              <a:ahLst/>
              <a:cxnLst/>
              <a:rect l="0" t="0" r="0" b="0"/>
              <a:pathLst>
                <a:path w="84504" h="248604">
                  <a:moveTo>
                    <a:pt x="0" y="0"/>
                  </a:moveTo>
                  <a:lnTo>
                    <a:pt x="21656" y="0"/>
                  </a:lnTo>
                  <a:lnTo>
                    <a:pt x="23010" y="953"/>
                  </a:lnTo>
                  <a:lnTo>
                    <a:pt x="23913" y="2540"/>
                  </a:lnTo>
                  <a:lnTo>
                    <a:pt x="24916" y="6844"/>
                  </a:lnTo>
                  <a:lnTo>
                    <a:pt x="25361" y="11932"/>
                  </a:lnTo>
                  <a:lnTo>
                    <a:pt x="26433" y="14622"/>
                  </a:lnTo>
                  <a:lnTo>
                    <a:pt x="28099" y="17368"/>
                  </a:lnTo>
                  <a:lnTo>
                    <a:pt x="30163" y="20151"/>
                  </a:lnTo>
                  <a:lnTo>
                    <a:pt x="32491" y="22959"/>
                  </a:lnTo>
                  <a:lnTo>
                    <a:pt x="34996" y="25784"/>
                  </a:lnTo>
                  <a:lnTo>
                    <a:pt x="37618" y="28620"/>
                  </a:lnTo>
                  <a:lnTo>
                    <a:pt x="39366" y="32414"/>
                  </a:lnTo>
                  <a:lnTo>
                    <a:pt x="40532" y="36850"/>
                  </a:lnTo>
                  <a:lnTo>
                    <a:pt x="41309" y="41711"/>
                  </a:lnTo>
                  <a:lnTo>
                    <a:pt x="42779" y="46857"/>
                  </a:lnTo>
                  <a:lnTo>
                    <a:pt x="44712" y="52193"/>
                  </a:lnTo>
                  <a:lnTo>
                    <a:pt x="46953" y="57656"/>
                  </a:lnTo>
                  <a:lnTo>
                    <a:pt x="48447" y="62250"/>
                  </a:lnTo>
                  <a:lnTo>
                    <a:pt x="50107" y="69894"/>
                  </a:lnTo>
                  <a:lnTo>
                    <a:pt x="51503" y="75171"/>
                  </a:lnTo>
                  <a:lnTo>
                    <a:pt x="55593" y="88655"/>
                  </a:lnTo>
                  <a:lnTo>
                    <a:pt x="57064" y="95298"/>
                  </a:lnTo>
                  <a:lnTo>
                    <a:pt x="58046" y="101632"/>
                  </a:lnTo>
                  <a:lnTo>
                    <a:pt x="58700" y="107760"/>
                  </a:lnTo>
                  <a:lnTo>
                    <a:pt x="60088" y="113750"/>
                  </a:lnTo>
                  <a:lnTo>
                    <a:pt x="61967" y="119648"/>
                  </a:lnTo>
                  <a:lnTo>
                    <a:pt x="64171" y="125485"/>
                  </a:lnTo>
                  <a:lnTo>
                    <a:pt x="65641" y="131282"/>
                  </a:lnTo>
                  <a:lnTo>
                    <a:pt x="66621" y="137051"/>
                  </a:lnTo>
                  <a:lnTo>
                    <a:pt x="67274" y="142803"/>
                  </a:lnTo>
                  <a:lnTo>
                    <a:pt x="67709" y="149494"/>
                  </a:lnTo>
                  <a:lnTo>
                    <a:pt x="68000" y="156813"/>
                  </a:lnTo>
                  <a:lnTo>
                    <a:pt x="68408" y="178226"/>
                  </a:lnTo>
                  <a:lnTo>
                    <a:pt x="68466" y="184540"/>
                  </a:lnTo>
                  <a:lnTo>
                    <a:pt x="69457" y="189701"/>
                  </a:lnTo>
                  <a:lnTo>
                    <a:pt x="71069" y="194095"/>
                  </a:lnTo>
                  <a:lnTo>
                    <a:pt x="73097" y="197977"/>
                  </a:lnTo>
                  <a:lnTo>
                    <a:pt x="74449" y="202469"/>
                  </a:lnTo>
                  <a:lnTo>
                    <a:pt x="75350" y="207370"/>
                  </a:lnTo>
                  <a:lnTo>
                    <a:pt x="75951" y="212541"/>
                  </a:lnTo>
                  <a:lnTo>
                    <a:pt x="76352" y="216942"/>
                  </a:lnTo>
                  <a:lnTo>
                    <a:pt x="76797" y="224371"/>
                  </a:lnTo>
                  <a:lnTo>
                    <a:pt x="77868" y="227686"/>
                  </a:lnTo>
                  <a:lnTo>
                    <a:pt x="79535" y="230848"/>
                  </a:lnTo>
                  <a:lnTo>
                    <a:pt x="84503" y="238216"/>
                  </a:lnTo>
                  <a:lnTo>
                    <a:pt x="83958" y="239774"/>
                  </a:lnTo>
                  <a:lnTo>
                    <a:pt x="82642" y="241764"/>
                  </a:lnTo>
                  <a:lnTo>
                    <a:pt x="77153" y="2486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175"/>
            <p:cNvSpPr/>
            <p:nvPr/>
          </p:nvSpPr>
          <p:spPr>
            <a:xfrm>
              <a:off x="1324214" y="4457710"/>
              <a:ext cx="264556" cy="94288"/>
            </a:xfrm>
            <a:custGeom>
              <a:avLst/>
              <a:gdLst/>
              <a:ahLst/>
              <a:cxnLst/>
              <a:rect l="0" t="0" r="0" b="0"/>
              <a:pathLst>
                <a:path w="264556" h="94288">
                  <a:moveTo>
                    <a:pt x="7380" y="94287"/>
                  </a:moveTo>
                  <a:lnTo>
                    <a:pt x="7380" y="89737"/>
                  </a:lnTo>
                  <a:lnTo>
                    <a:pt x="6428" y="87443"/>
                  </a:lnTo>
                  <a:lnTo>
                    <a:pt x="4840" y="84962"/>
                  </a:lnTo>
                  <a:lnTo>
                    <a:pt x="0" y="78687"/>
                  </a:lnTo>
                  <a:lnTo>
                    <a:pt x="555" y="77220"/>
                  </a:lnTo>
                  <a:lnTo>
                    <a:pt x="1877" y="75289"/>
                  </a:lnTo>
                  <a:lnTo>
                    <a:pt x="3712" y="73049"/>
                  </a:lnTo>
                  <a:lnTo>
                    <a:pt x="4935" y="70603"/>
                  </a:lnTo>
                  <a:lnTo>
                    <a:pt x="5750" y="68021"/>
                  </a:lnTo>
                  <a:lnTo>
                    <a:pt x="6293" y="65346"/>
                  </a:lnTo>
                  <a:lnTo>
                    <a:pt x="7608" y="62610"/>
                  </a:lnTo>
                  <a:lnTo>
                    <a:pt x="9437" y="59834"/>
                  </a:lnTo>
                  <a:lnTo>
                    <a:pt x="11609" y="57031"/>
                  </a:lnTo>
                  <a:lnTo>
                    <a:pt x="14010" y="54210"/>
                  </a:lnTo>
                  <a:lnTo>
                    <a:pt x="16562" y="51376"/>
                  </a:lnTo>
                  <a:lnTo>
                    <a:pt x="21939" y="45688"/>
                  </a:lnTo>
                  <a:lnTo>
                    <a:pt x="27503" y="39985"/>
                  </a:lnTo>
                  <a:lnTo>
                    <a:pt x="31273" y="37131"/>
                  </a:lnTo>
                  <a:lnTo>
                    <a:pt x="35692" y="34275"/>
                  </a:lnTo>
                  <a:lnTo>
                    <a:pt x="40542" y="31419"/>
                  </a:lnTo>
                  <a:lnTo>
                    <a:pt x="45681" y="28563"/>
                  </a:lnTo>
                  <a:lnTo>
                    <a:pt x="56470" y="22849"/>
                  </a:lnTo>
                  <a:lnTo>
                    <a:pt x="73255" y="14277"/>
                  </a:lnTo>
                  <a:lnTo>
                    <a:pt x="78919" y="12372"/>
                  </a:lnTo>
                  <a:lnTo>
                    <a:pt x="84600" y="11102"/>
                  </a:lnTo>
                  <a:lnTo>
                    <a:pt x="90293" y="10255"/>
                  </a:lnTo>
                  <a:lnTo>
                    <a:pt x="96945" y="8739"/>
                  </a:lnTo>
                  <a:lnTo>
                    <a:pt x="104238" y="6775"/>
                  </a:lnTo>
                  <a:lnTo>
                    <a:pt x="111957" y="4513"/>
                  </a:lnTo>
                  <a:lnTo>
                    <a:pt x="119008" y="3006"/>
                  </a:lnTo>
                  <a:lnTo>
                    <a:pt x="125614" y="2000"/>
                  </a:lnTo>
                  <a:lnTo>
                    <a:pt x="131923" y="1330"/>
                  </a:lnTo>
                  <a:lnTo>
                    <a:pt x="138034" y="883"/>
                  </a:lnTo>
                  <a:lnTo>
                    <a:pt x="144012" y="586"/>
                  </a:lnTo>
                  <a:lnTo>
                    <a:pt x="149903" y="387"/>
                  </a:lnTo>
                  <a:lnTo>
                    <a:pt x="178937" y="68"/>
                  </a:lnTo>
                  <a:lnTo>
                    <a:pt x="205350" y="0"/>
                  </a:lnTo>
                  <a:lnTo>
                    <a:pt x="209845" y="949"/>
                  </a:lnTo>
                  <a:lnTo>
                    <a:pt x="214747" y="2535"/>
                  </a:lnTo>
                  <a:lnTo>
                    <a:pt x="219920" y="4543"/>
                  </a:lnTo>
                  <a:lnTo>
                    <a:pt x="225273" y="5883"/>
                  </a:lnTo>
                  <a:lnTo>
                    <a:pt x="230747" y="6776"/>
                  </a:lnTo>
                  <a:lnTo>
                    <a:pt x="236302" y="7372"/>
                  </a:lnTo>
                  <a:lnTo>
                    <a:pt x="240957" y="8721"/>
                  </a:lnTo>
                  <a:lnTo>
                    <a:pt x="245013" y="10573"/>
                  </a:lnTo>
                  <a:lnTo>
                    <a:pt x="248670" y="12760"/>
                  </a:lnTo>
                  <a:lnTo>
                    <a:pt x="255273" y="15190"/>
                  </a:lnTo>
                  <a:lnTo>
                    <a:pt x="264555" y="171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176"/>
            <p:cNvSpPr/>
            <p:nvPr/>
          </p:nvSpPr>
          <p:spPr>
            <a:xfrm>
              <a:off x="1588769" y="4474845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177"/>
            <p:cNvSpPr/>
            <p:nvPr/>
          </p:nvSpPr>
          <p:spPr>
            <a:xfrm>
              <a:off x="1692015" y="4320540"/>
              <a:ext cx="179648" cy="437198"/>
            </a:xfrm>
            <a:custGeom>
              <a:avLst/>
              <a:gdLst/>
              <a:ahLst/>
              <a:cxnLst/>
              <a:rect l="0" t="0" r="0" b="0"/>
              <a:pathLst>
                <a:path w="179648" h="437198">
                  <a:moveTo>
                    <a:pt x="179647" y="0"/>
                  </a:moveTo>
                  <a:lnTo>
                    <a:pt x="157703" y="0"/>
                  </a:lnTo>
                  <a:lnTo>
                    <a:pt x="159734" y="0"/>
                  </a:lnTo>
                  <a:lnTo>
                    <a:pt x="157131" y="0"/>
                  </a:lnTo>
                  <a:lnTo>
                    <a:pt x="155111" y="952"/>
                  </a:lnTo>
                  <a:lnTo>
                    <a:pt x="150327" y="4550"/>
                  </a:lnTo>
                  <a:lnTo>
                    <a:pt x="145026" y="9325"/>
                  </a:lnTo>
                  <a:lnTo>
                    <a:pt x="139495" y="14622"/>
                  </a:lnTo>
                  <a:lnTo>
                    <a:pt x="112225" y="41711"/>
                  </a:lnTo>
                  <a:lnTo>
                    <a:pt x="107077" y="45905"/>
                  </a:lnTo>
                  <a:lnTo>
                    <a:pt x="101739" y="49653"/>
                  </a:lnTo>
                  <a:lnTo>
                    <a:pt x="96276" y="53104"/>
                  </a:lnTo>
                  <a:lnTo>
                    <a:pt x="91681" y="57310"/>
                  </a:lnTo>
                  <a:lnTo>
                    <a:pt x="87666" y="62019"/>
                  </a:lnTo>
                  <a:lnTo>
                    <a:pt x="84036" y="67063"/>
                  </a:lnTo>
                  <a:lnTo>
                    <a:pt x="79711" y="72331"/>
                  </a:lnTo>
                  <a:lnTo>
                    <a:pt x="74923" y="77748"/>
                  </a:lnTo>
                  <a:lnTo>
                    <a:pt x="69826" y="83264"/>
                  </a:lnTo>
                  <a:lnTo>
                    <a:pt x="65475" y="88847"/>
                  </a:lnTo>
                  <a:lnTo>
                    <a:pt x="61623" y="94474"/>
                  </a:lnTo>
                  <a:lnTo>
                    <a:pt x="58102" y="100130"/>
                  </a:lnTo>
                  <a:lnTo>
                    <a:pt x="54802" y="106758"/>
                  </a:lnTo>
                  <a:lnTo>
                    <a:pt x="51649" y="114035"/>
                  </a:lnTo>
                  <a:lnTo>
                    <a:pt x="48595" y="121743"/>
                  </a:lnTo>
                  <a:lnTo>
                    <a:pt x="45607" y="128787"/>
                  </a:lnTo>
                  <a:lnTo>
                    <a:pt x="39746" y="141693"/>
                  </a:lnTo>
                  <a:lnTo>
                    <a:pt x="31092" y="159670"/>
                  </a:lnTo>
                  <a:lnTo>
                    <a:pt x="27270" y="166454"/>
                  </a:lnTo>
                  <a:lnTo>
                    <a:pt x="22817" y="173834"/>
                  </a:lnTo>
                  <a:lnTo>
                    <a:pt x="17944" y="181612"/>
                  </a:lnTo>
                  <a:lnTo>
                    <a:pt x="14695" y="188702"/>
                  </a:lnTo>
                  <a:lnTo>
                    <a:pt x="11085" y="201660"/>
                  </a:lnTo>
                  <a:lnTo>
                    <a:pt x="10122" y="208735"/>
                  </a:lnTo>
                  <a:lnTo>
                    <a:pt x="9481" y="216309"/>
                  </a:lnTo>
                  <a:lnTo>
                    <a:pt x="9053" y="224216"/>
                  </a:lnTo>
                  <a:lnTo>
                    <a:pt x="7815" y="231392"/>
                  </a:lnTo>
                  <a:lnTo>
                    <a:pt x="3900" y="244446"/>
                  </a:lnTo>
                  <a:lnTo>
                    <a:pt x="1525" y="256598"/>
                  </a:lnTo>
                  <a:lnTo>
                    <a:pt x="469" y="268348"/>
                  </a:lnTo>
                  <a:lnTo>
                    <a:pt x="0" y="279921"/>
                  </a:lnTo>
                  <a:lnTo>
                    <a:pt x="2331" y="291414"/>
                  </a:lnTo>
                  <a:lnTo>
                    <a:pt x="5590" y="302872"/>
                  </a:lnTo>
                  <a:lnTo>
                    <a:pt x="7038" y="314315"/>
                  </a:lnTo>
                  <a:lnTo>
                    <a:pt x="7682" y="325750"/>
                  </a:lnTo>
                  <a:lnTo>
                    <a:pt x="7854" y="331467"/>
                  </a:lnTo>
                  <a:lnTo>
                    <a:pt x="9873" y="337183"/>
                  </a:lnTo>
                  <a:lnTo>
                    <a:pt x="13124" y="342898"/>
                  </a:lnTo>
                  <a:lnTo>
                    <a:pt x="17197" y="348614"/>
                  </a:lnTo>
                  <a:lnTo>
                    <a:pt x="20864" y="353377"/>
                  </a:lnTo>
                  <a:lnTo>
                    <a:pt x="24262" y="357504"/>
                  </a:lnTo>
                  <a:lnTo>
                    <a:pt x="27480" y="361209"/>
                  </a:lnTo>
                  <a:lnTo>
                    <a:pt x="29625" y="365583"/>
                  </a:lnTo>
                  <a:lnTo>
                    <a:pt x="32008" y="375524"/>
                  </a:lnTo>
                  <a:lnTo>
                    <a:pt x="34548" y="379889"/>
                  </a:lnTo>
                  <a:lnTo>
                    <a:pt x="38147" y="383752"/>
                  </a:lnTo>
                  <a:lnTo>
                    <a:pt x="42451" y="387280"/>
                  </a:lnTo>
                  <a:lnTo>
                    <a:pt x="46273" y="390584"/>
                  </a:lnTo>
                  <a:lnTo>
                    <a:pt x="49774" y="393739"/>
                  </a:lnTo>
                  <a:lnTo>
                    <a:pt x="56203" y="399785"/>
                  </a:lnTo>
                  <a:lnTo>
                    <a:pt x="62236" y="405647"/>
                  </a:lnTo>
                  <a:lnTo>
                    <a:pt x="66130" y="408544"/>
                  </a:lnTo>
                  <a:lnTo>
                    <a:pt x="70632" y="411427"/>
                  </a:lnTo>
                  <a:lnTo>
                    <a:pt x="75537" y="414302"/>
                  </a:lnTo>
                  <a:lnTo>
                    <a:pt x="79761" y="417171"/>
                  </a:lnTo>
                  <a:lnTo>
                    <a:pt x="83529" y="420037"/>
                  </a:lnTo>
                  <a:lnTo>
                    <a:pt x="86993" y="422899"/>
                  </a:lnTo>
                  <a:lnTo>
                    <a:pt x="90255" y="424808"/>
                  </a:lnTo>
                  <a:lnTo>
                    <a:pt x="93382" y="426080"/>
                  </a:lnTo>
                  <a:lnTo>
                    <a:pt x="96420" y="426928"/>
                  </a:lnTo>
                  <a:lnTo>
                    <a:pt x="100350" y="428446"/>
                  </a:lnTo>
                  <a:lnTo>
                    <a:pt x="104875" y="430411"/>
                  </a:lnTo>
                  <a:lnTo>
                    <a:pt x="109796" y="432673"/>
                  </a:lnTo>
                  <a:lnTo>
                    <a:pt x="114030" y="434181"/>
                  </a:lnTo>
                  <a:lnTo>
                    <a:pt x="117805" y="435186"/>
                  </a:lnTo>
                  <a:lnTo>
                    <a:pt x="121274" y="435857"/>
                  </a:lnTo>
                  <a:lnTo>
                    <a:pt x="124539" y="436303"/>
                  </a:lnTo>
                  <a:lnTo>
                    <a:pt x="127668" y="436602"/>
                  </a:lnTo>
                  <a:lnTo>
                    <a:pt x="130707" y="436800"/>
                  </a:lnTo>
                  <a:lnTo>
                    <a:pt x="133685" y="436932"/>
                  </a:lnTo>
                  <a:lnTo>
                    <a:pt x="139535" y="437079"/>
                  </a:lnTo>
                  <a:lnTo>
                    <a:pt x="162502" y="43719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178"/>
            <p:cNvSpPr/>
            <p:nvPr/>
          </p:nvSpPr>
          <p:spPr>
            <a:xfrm>
              <a:off x="1888807" y="4500562"/>
              <a:ext cx="34291" cy="205741"/>
            </a:xfrm>
            <a:custGeom>
              <a:avLst/>
              <a:gdLst/>
              <a:ahLst/>
              <a:cxnLst/>
              <a:rect l="0" t="0" r="0" b="0"/>
              <a:pathLst>
                <a:path w="34291" h="205741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0"/>
                  </a:lnTo>
                  <a:lnTo>
                    <a:pt x="7778" y="6844"/>
                  </a:lnTo>
                  <a:lnTo>
                    <a:pt x="8220" y="11932"/>
                  </a:lnTo>
                  <a:lnTo>
                    <a:pt x="8415" y="17368"/>
                  </a:lnTo>
                  <a:lnTo>
                    <a:pt x="8526" y="28324"/>
                  </a:lnTo>
                  <a:lnTo>
                    <a:pt x="8542" y="33170"/>
                  </a:lnTo>
                  <a:lnTo>
                    <a:pt x="9504" y="38306"/>
                  </a:lnTo>
                  <a:lnTo>
                    <a:pt x="11099" y="43635"/>
                  </a:lnTo>
                  <a:lnTo>
                    <a:pt x="13114" y="49092"/>
                  </a:lnTo>
                  <a:lnTo>
                    <a:pt x="14458" y="54636"/>
                  </a:lnTo>
                  <a:lnTo>
                    <a:pt x="15353" y="60236"/>
                  </a:lnTo>
                  <a:lnTo>
                    <a:pt x="15951" y="65875"/>
                  </a:lnTo>
                  <a:lnTo>
                    <a:pt x="17301" y="71539"/>
                  </a:lnTo>
                  <a:lnTo>
                    <a:pt x="19154" y="77220"/>
                  </a:lnTo>
                  <a:lnTo>
                    <a:pt x="21342" y="82913"/>
                  </a:lnTo>
                  <a:lnTo>
                    <a:pt x="22800" y="89565"/>
                  </a:lnTo>
                  <a:lnTo>
                    <a:pt x="23773" y="96858"/>
                  </a:lnTo>
                  <a:lnTo>
                    <a:pt x="24421" y="104577"/>
                  </a:lnTo>
                  <a:lnTo>
                    <a:pt x="24853" y="111628"/>
                  </a:lnTo>
                  <a:lnTo>
                    <a:pt x="25333" y="124542"/>
                  </a:lnTo>
                  <a:lnTo>
                    <a:pt x="25642" y="147403"/>
                  </a:lnTo>
                  <a:lnTo>
                    <a:pt x="25715" y="181530"/>
                  </a:lnTo>
                  <a:lnTo>
                    <a:pt x="26668" y="184838"/>
                  </a:lnTo>
                  <a:lnTo>
                    <a:pt x="28256" y="187996"/>
                  </a:lnTo>
                  <a:lnTo>
                    <a:pt x="30267" y="191053"/>
                  </a:lnTo>
                  <a:lnTo>
                    <a:pt x="31608" y="194044"/>
                  </a:lnTo>
                  <a:lnTo>
                    <a:pt x="32502" y="196990"/>
                  </a:lnTo>
                  <a:lnTo>
                    <a:pt x="34290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179"/>
            <p:cNvSpPr/>
            <p:nvPr/>
          </p:nvSpPr>
          <p:spPr>
            <a:xfrm>
              <a:off x="2008939" y="4500562"/>
              <a:ext cx="127100" cy="178425"/>
            </a:xfrm>
            <a:custGeom>
              <a:avLst/>
              <a:gdLst/>
              <a:ahLst/>
              <a:cxnLst/>
              <a:rect l="0" t="0" r="0" b="0"/>
              <a:pathLst>
                <a:path w="127100" h="178425">
                  <a:moveTo>
                    <a:pt x="34173" y="25717"/>
                  </a:moveTo>
                  <a:lnTo>
                    <a:pt x="25953" y="25717"/>
                  </a:lnTo>
                  <a:lnTo>
                    <a:pt x="25705" y="30269"/>
                  </a:lnTo>
                  <a:lnTo>
                    <a:pt x="25614" y="45626"/>
                  </a:lnTo>
                  <a:lnTo>
                    <a:pt x="25610" y="50419"/>
                  </a:lnTo>
                  <a:lnTo>
                    <a:pt x="24654" y="54568"/>
                  </a:lnTo>
                  <a:lnTo>
                    <a:pt x="23065" y="58286"/>
                  </a:lnTo>
                  <a:lnTo>
                    <a:pt x="21052" y="61718"/>
                  </a:lnTo>
                  <a:lnTo>
                    <a:pt x="18758" y="65910"/>
                  </a:lnTo>
                  <a:lnTo>
                    <a:pt x="13670" y="75648"/>
                  </a:lnTo>
                  <a:lnTo>
                    <a:pt x="11932" y="80913"/>
                  </a:lnTo>
                  <a:lnTo>
                    <a:pt x="10773" y="86327"/>
                  </a:lnTo>
                  <a:lnTo>
                    <a:pt x="10000" y="91841"/>
                  </a:lnTo>
                  <a:lnTo>
                    <a:pt x="8533" y="96470"/>
                  </a:lnTo>
                  <a:lnTo>
                    <a:pt x="6602" y="100508"/>
                  </a:lnTo>
                  <a:lnTo>
                    <a:pt x="4362" y="104153"/>
                  </a:lnTo>
                  <a:lnTo>
                    <a:pt x="2869" y="108488"/>
                  </a:lnTo>
                  <a:lnTo>
                    <a:pt x="1874" y="113283"/>
                  </a:lnTo>
                  <a:lnTo>
                    <a:pt x="1210" y="118385"/>
                  </a:lnTo>
                  <a:lnTo>
                    <a:pt x="768" y="122738"/>
                  </a:lnTo>
                  <a:lnTo>
                    <a:pt x="473" y="126593"/>
                  </a:lnTo>
                  <a:lnTo>
                    <a:pt x="276" y="130115"/>
                  </a:lnTo>
                  <a:lnTo>
                    <a:pt x="58" y="139109"/>
                  </a:lnTo>
                  <a:lnTo>
                    <a:pt x="0" y="144175"/>
                  </a:lnTo>
                  <a:lnTo>
                    <a:pt x="913" y="148504"/>
                  </a:lnTo>
                  <a:lnTo>
                    <a:pt x="2475" y="152343"/>
                  </a:lnTo>
                  <a:lnTo>
                    <a:pt x="7274" y="160797"/>
                  </a:lnTo>
                  <a:lnTo>
                    <a:pt x="10470" y="164493"/>
                  </a:lnTo>
                  <a:lnTo>
                    <a:pt x="15066" y="169311"/>
                  </a:lnTo>
                  <a:lnTo>
                    <a:pt x="20284" y="174627"/>
                  </a:lnTo>
                  <a:lnTo>
                    <a:pt x="23008" y="176425"/>
                  </a:lnTo>
                  <a:lnTo>
                    <a:pt x="25778" y="177625"/>
                  </a:lnTo>
                  <a:lnTo>
                    <a:pt x="28576" y="178424"/>
                  </a:lnTo>
                  <a:lnTo>
                    <a:pt x="31394" y="178005"/>
                  </a:lnTo>
                  <a:lnTo>
                    <a:pt x="34226" y="176772"/>
                  </a:lnTo>
                  <a:lnTo>
                    <a:pt x="37066" y="174998"/>
                  </a:lnTo>
                  <a:lnTo>
                    <a:pt x="39911" y="172863"/>
                  </a:lnTo>
                  <a:lnTo>
                    <a:pt x="42761" y="170487"/>
                  </a:lnTo>
                  <a:lnTo>
                    <a:pt x="45613" y="167950"/>
                  </a:lnTo>
                  <a:lnTo>
                    <a:pt x="49420" y="165307"/>
                  </a:lnTo>
                  <a:lnTo>
                    <a:pt x="53863" y="162592"/>
                  </a:lnTo>
                  <a:lnTo>
                    <a:pt x="58729" y="159830"/>
                  </a:lnTo>
                  <a:lnTo>
                    <a:pt x="62926" y="157036"/>
                  </a:lnTo>
                  <a:lnTo>
                    <a:pt x="66677" y="154220"/>
                  </a:lnTo>
                  <a:lnTo>
                    <a:pt x="70130" y="151391"/>
                  </a:lnTo>
                  <a:lnTo>
                    <a:pt x="73384" y="148552"/>
                  </a:lnTo>
                  <a:lnTo>
                    <a:pt x="76506" y="145707"/>
                  </a:lnTo>
                  <a:lnTo>
                    <a:pt x="79540" y="142858"/>
                  </a:lnTo>
                  <a:lnTo>
                    <a:pt x="82515" y="139054"/>
                  </a:lnTo>
                  <a:lnTo>
                    <a:pt x="85451" y="134612"/>
                  </a:lnTo>
                  <a:lnTo>
                    <a:pt x="88361" y="129747"/>
                  </a:lnTo>
                  <a:lnTo>
                    <a:pt x="92206" y="124598"/>
                  </a:lnTo>
                  <a:lnTo>
                    <a:pt x="96674" y="119261"/>
                  </a:lnTo>
                  <a:lnTo>
                    <a:pt x="101558" y="113797"/>
                  </a:lnTo>
                  <a:lnTo>
                    <a:pt x="105766" y="108250"/>
                  </a:lnTo>
                  <a:lnTo>
                    <a:pt x="109524" y="102647"/>
                  </a:lnTo>
                  <a:lnTo>
                    <a:pt x="112982" y="97006"/>
                  </a:lnTo>
                  <a:lnTo>
                    <a:pt x="115288" y="91341"/>
                  </a:lnTo>
                  <a:lnTo>
                    <a:pt x="116824" y="85659"/>
                  </a:lnTo>
                  <a:lnTo>
                    <a:pt x="117849" y="79966"/>
                  </a:lnTo>
                  <a:lnTo>
                    <a:pt x="119484" y="75218"/>
                  </a:lnTo>
                  <a:lnTo>
                    <a:pt x="121527" y="71100"/>
                  </a:lnTo>
                  <a:lnTo>
                    <a:pt x="123842" y="67403"/>
                  </a:lnTo>
                  <a:lnTo>
                    <a:pt x="125385" y="63033"/>
                  </a:lnTo>
                  <a:lnTo>
                    <a:pt x="126413" y="58215"/>
                  </a:lnTo>
                  <a:lnTo>
                    <a:pt x="127099" y="53097"/>
                  </a:lnTo>
                  <a:lnTo>
                    <a:pt x="126604" y="47780"/>
                  </a:lnTo>
                  <a:lnTo>
                    <a:pt x="125321" y="42332"/>
                  </a:lnTo>
                  <a:lnTo>
                    <a:pt x="123513" y="36794"/>
                  </a:lnTo>
                  <a:lnTo>
                    <a:pt x="122308" y="32149"/>
                  </a:lnTo>
                  <a:lnTo>
                    <a:pt x="121505" y="28100"/>
                  </a:lnTo>
                  <a:lnTo>
                    <a:pt x="120969" y="24449"/>
                  </a:lnTo>
                  <a:lnTo>
                    <a:pt x="119660" y="21062"/>
                  </a:lnTo>
                  <a:lnTo>
                    <a:pt x="117834" y="17851"/>
                  </a:lnTo>
                  <a:lnTo>
                    <a:pt x="115665" y="14758"/>
                  </a:lnTo>
                  <a:lnTo>
                    <a:pt x="113266" y="11744"/>
                  </a:lnTo>
                  <a:lnTo>
                    <a:pt x="110714" y="8782"/>
                  </a:lnTo>
                  <a:lnTo>
                    <a:pt x="108060" y="5854"/>
                  </a:lnTo>
                  <a:lnTo>
                    <a:pt x="105339" y="3903"/>
                  </a:lnTo>
                  <a:lnTo>
                    <a:pt x="102572" y="2602"/>
                  </a:lnTo>
                  <a:lnTo>
                    <a:pt x="99775" y="1735"/>
                  </a:lnTo>
                  <a:lnTo>
                    <a:pt x="96005" y="1157"/>
                  </a:lnTo>
                  <a:lnTo>
                    <a:pt x="91587" y="771"/>
                  </a:lnTo>
                  <a:lnTo>
                    <a:pt x="86736" y="514"/>
                  </a:lnTo>
                  <a:lnTo>
                    <a:pt x="76267" y="229"/>
                  </a:lnTo>
                  <a:lnTo>
                    <a:pt x="1702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180"/>
            <p:cNvSpPr/>
            <p:nvPr/>
          </p:nvSpPr>
          <p:spPr>
            <a:xfrm>
              <a:off x="2128837" y="4354829"/>
              <a:ext cx="205591" cy="445772"/>
            </a:xfrm>
            <a:custGeom>
              <a:avLst/>
              <a:gdLst/>
              <a:ahLst/>
              <a:cxnLst/>
              <a:rect l="0" t="0" r="0" b="0"/>
              <a:pathLst>
                <a:path w="205591" h="445772">
                  <a:moveTo>
                    <a:pt x="0" y="0"/>
                  </a:moveTo>
                  <a:lnTo>
                    <a:pt x="0" y="4551"/>
                  </a:lnTo>
                  <a:lnTo>
                    <a:pt x="952" y="5892"/>
                  </a:lnTo>
                  <a:lnTo>
                    <a:pt x="2540" y="6786"/>
                  </a:lnTo>
                  <a:lnTo>
                    <a:pt x="6844" y="7779"/>
                  </a:lnTo>
                  <a:lnTo>
                    <a:pt x="11932" y="8220"/>
                  </a:lnTo>
                  <a:lnTo>
                    <a:pt x="14622" y="9290"/>
                  </a:lnTo>
                  <a:lnTo>
                    <a:pt x="23912" y="15347"/>
                  </a:lnTo>
                  <a:lnTo>
                    <a:pt x="28324" y="17852"/>
                  </a:lnTo>
                  <a:lnTo>
                    <a:pt x="33170" y="20474"/>
                  </a:lnTo>
                  <a:lnTo>
                    <a:pt x="38306" y="24127"/>
                  </a:lnTo>
                  <a:lnTo>
                    <a:pt x="43635" y="28467"/>
                  </a:lnTo>
                  <a:lnTo>
                    <a:pt x="49092" y="33266"/>
                  </a:lnTo>
                  <a:lnTo>
                    <a:pt x="54636" y="37418"/>
                  </a:lnTo>
                  <a:lnTo>
                    <a:pt x="60236" y="41137"/>
                  </a:lnTo>
                  <a:lnTo>
                    <a:pt x="65875" y="44570"/>
                  </a:lnTo>
                  <a:lnTo>
                    <a:pt x="71539" y="47811"/>
                  </a:lnTo>
                  <a:lnTo>
                    <a:pt x="82913" y="53952"/>
                  </a:lnTo>
                  <a:lnTo>
                    <a:pt x="88613" y="57876"/>
                  </a:lnTo>
                  <a:lnTo>
                    <a:pt x="94317" y="62397"/>
                  </a:lnTo>
                  <a:lnTo>
                    <a:pt x="100026" y="67315"/>
                  </a:lnTo>
                  <a:lnTo>
                    <a:pt x="105736" y="72499"/>
                  </a:lnTo>
                  <a:lnTo>
                    <a:pt x="117161" y="83340"/>
                  </a:lnTo>
                  <a:lnTo>
                    <a:pt x="122875" y="87945"/>
                  </a:lnTo>
                  <a:lnTo>
                    <a:pt x="128589" y="91968"/>
                  </a:lnTo>
                  <a:lnTo>
                    <a:pt x="134304" y="95602"/>
                  </a:lnTo>
                  <a:lnTo>
                    <a:pt x="139066" y="99930"/>
                  </a:lnTo>
                  <a:lnTo>
                    <a:pt x="143193" y="104720"/>
                  </a:lnTo>
                  <a:lnTo>
                    <a:pt x="146897" y="109819"/>
                  </a:lnTo>
                  <a:lnTo>
                    <a:pt x="161212" y="130647"/>
                  </a:lnTo>
                  <a:lnTo>
                    <a:pt x="165577" y="137581"/>
                  </a:lnTo>
                  <a:lnTo>
                    <a:pt x="169440" y="144108"/>
                  </a:lnTo>
                  <a:lnTo>
                    <a:pt x="172967" y="150365"/>
                  </a:lnTo>
                  <a:lnTo>
                    <a:pt x="179427" y="162397"/>
                  </a:lnTo>
                  <a:lnTo>
                    <a:pt x="185473" y="175047"/>
                  </a:lnTo>
                  <a:lnTo>
                    <a:pt x="188419" y="182421"/>
                  </a:lnTo>
                  <a:lnTo>
                    <a:pt x="194232" y="198234"/>
                  </a:lnTo>
                  <a:lnTo>
                    <a:pt x="199990" y="214787"/>
                  </a:lnTo>
                  <a:lnTo>
                    <a:pt x="201907" y="222249"/>
                  </a:lnTo>
                  <a:lnTo>
                    <a:pt x="204036" y="235620"/>
                  </a:lnTo>
                  <a:lnTo>
                    <a:pt x="204604" y="242805"/>
                  </a:lnTo>
                  <a:lnTo>
                    <a:pt x="204983" y="250453"/>
                  </a:lnTo>
                  <a:lnTo>
                    <a:pt x="205404" y="266570"/>
                  </a:lnTo>
                  <a:lnTo>
                    <a:pt x="205590" y="283258"/>
                  </a:lnTo>
                  <a:lnTo>
                    <a:pt x="204688" y="290757"/>
                  </a:lnTo>
                  <a:lnTo>
                    <a:pt x="201145" y="304168"/>
                  </a:lnTo>
                  <a:lnTo>
                    <a:pt x="199819" y="311364"/>
                  </a:lnTo>
                  <a:lnTo>
                    <a:pt x="198935" y="319019"/>
                  </a:lnTo>
                  <a:lnTo>
                    <a:pt x="198346" y="326979"/>
                  </a:lnTo>
                  <a:lnTo>
                    <a:pt x="196048" y="334192"/>
                  </a:lnTo>
                  <a:lnTo>
                    <a:pt x="192611" y="340904"/>
                  </a:lnTo>
                  <a:lnTo>
                    <a:pt x="188415" y="347285"/>
                  </a:lnTo>
                  <a:lnTo>
                    <a:pt x="184665" y="354396"/>
                  </a:lnTo>
                  <a:lnTo>
                    <a:pt x="181213" y="361994"/>
                  </a:lnTo>
                  <a:lnTo>
                    <a:pt x="177958" y="369917"/>
                  </a:lnTo>
                  <a:lnTo>
                    <a:pt x="171802" y="383801"/>
                  </a:lnTo>
                  <a:lnTo>
                    <a:pt x="165892" y="395369"/>
                  </a:lnTo>
                  <a:lnTo>
                    <a:pt x="157209" y="408188"/>
                  </a:lnTo>
                  <a:lnTo>
                    <a:pt x="151468" y="418273"/>
                  </a:lnTo>
                  <a:lnTo>
                    <a:pt x="148604" y="421724"/>
                  </a:lnTo>
                  <a:lnTo>
                    <a:pt x="145741" y="424025"/>
                  </a:lnTo>
                  <a:lnTo>
                    <a:pt x="140022" y="427533"/>
                  </a:lnTo>
                  <a:lnTo>
                    <a:pt x="134304" y="432268"/>
                  </a:lnTo>
                  <a:lnTo>
                    <a:pt x="132399" y="434863"/>
                  </a:lnTo>
                  <a:lnTo>
                    <a:pt x="130281" y="440288"/>
                  </a:lnTo>
                  <a:lnTo>
                    <a:pt x="128764" y="442116"/>
                  </a:lnTo>
                  <a:lnTo>
                    <a:pt x="126800" y="443334"/>
                  </a:lnTo>
                  <a:lnTo>
                    <a:pt x="120412" y="445628"/>
                  </a:lnTo>
                  <a:lnTo>
                    <a:pt x="115155" y="445742"/>
                  </a:lnTo>
                  <a:lnTo>
                    <a:pt x="120015" y="44577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181"/>
            <p:cNvSpPr/>
            <p:nvPr/>
          </p:nvSpPr>
          <p:spPr>
            <a:xfrm>
              <a:off x="2515908" y="4294822"/>
              <a:ext cx="255868" cy="737202"/>
            </a:xfrm>
            <a:custGeom>
              <a:avLst/>
              <a:gdLst/>
              <a:ahLst/>
              <a:cxnLst/>
              <a:rect l="0" t="0" r="0" b="0"/>
              <a:pathLst>
                <a:path w="255868" h="737202">
                  <a:moveTo>
                    <a:pt x="161569" y="0"/>
                  </a:moveTo>
                  <a:lnTo>
                    <a:pt x="124387" y="37183"/>
                  </a:lnTo>
                  <a:lnTo>
                    <a:pt x="119636" y="40981"/>
                  </a:lnTo>
                  <a:lnTo>
                    <a:pt x="113611" y="45418"/>
                  </a:lnTo>
                  <a:lnTo>
                    <a:pt x="106737" y="50281"/>
                  </a:lnTo>
                  <a:lnTo>
                    <a:pt x="101202" y="54476"/>
                  </a:lnTo>
                  <a:lnTo>
                    <a:pt x="96559" y="58225"/>
                  </a:lnTo>
                  <a:lnTo>
                    <a:pt x="92512" y="61677"/>
                  </a:lnTo>
                  <a:lnTo>
                    <a:pt x="85474" y="70592"/>
                  </a:lnTo>
                  <a:lnTo>
                    <a:pt x="79172" y="79952"/>
                  </a:lnTo>
                  <a:lnTo>
                    <a:pt x="73195" y="87287"/>
                  </a:lnTo>
                  <a:lnTo>
                    <a:pt x="67364" y="96262"/>
                  </a:lnTo>
                  <a:lnTo>
                    <a:pt x="61598" y="106601"/>
                  </a:lnTo>
                  <a:lnTo>
                    <a:pt x="52996" y="123131"/>
                  </a:lnTo>
                  <a:lnTo>
                    <a:pt x="38698" y="151482"/>
                  </a:lnTo>
                  <a:lnTo>
                    <a:pt x="35522" y="162893"/>
                  </a:lnTo>
                  <a:lnTo>
                    <a:pt x="31194" y="182567"/>
                  </a:lnTo>
                  <a:lnTo>
                    <a:pt x="23879" y="203954"/>
                  </a:lnTo>
                  <a:lnTo>
                    <a:pt x="21198" y="210265"/>
                  </a:lnTo>
                  <a:lnTo>
                    <a:pt x="18220" y="224896"/>
                  </a:lnTo>
                  <a:lnTo>
                    <a:pt x="15943" y="239972"/>
                  </a:lnTo>
                  <a:lnTo>
                    <a:pt x="10259" y="260121"/>
                  </a:lnTo>
                  <a:lnTo>
                    <a:pt x="7199" y="282813"/>
                  </a:lnTo>
                  <a:lnTo>
                    <a:pt x="1635" y="302977"/>
                  </a:lnTo>
                  <a:lnTo>
                    <a:pt x="0" y="318489"/>
                  </a:lnTo>
                  <a:lnTo>
                    <a:pt x="1813" y="334908"/>
                  </a:lnTo>
                  <a:lnTo>
                    <a:pt x="4841" y="351731"/>
                  </a:lnTo>
                  <a:lnTo>
                    <a:pt x="6187" y="368732"/>
                  </a:lnTo>
                  <a:lnTo>
                    <a:pt x="6785" y="385814"/>
                  </a:lnTo>
                  <a:lnTo>
                    <a:pt x="7169" y="420063"/>
                  </a:lnTo>
                  <a:lnTo>
                    <a:pt x="9762" y="437202"/>
                  </a:lnTo>
                  <a:lnTo>
                    <a:pt x="14089" y="454345"/>
                  </a:lnTo>
                  <a:lnTo>
                    <a:pt x="19187" y="471489"/>
                  </a:lnTo>
                  <a:lnTo>
                    <a:pt x="27413" y="497206"/>
                  </a:lnTo>
                  <a:lnTo>
                    <a:pt x="33047" y="511810"/>
                  </a:lnTo>
                  <a:lnTo>
                    <a:pt x="38725" y="525603"/>
                  </a:lnTo>
                  <a:lnTo>
                    <a:pt x="44424" y="541259"/>
                  </a:lnTo>
                  <a:lnTo>
                    <a:pt x="50132" y="555202"/>
                  </a:lnTo>
                  <a:lnTo>
                    <a:pt x="55844" y="567749"/>
                  </a:lnTo>
                  <a:lnTo>
                    <a:pt x="61558" y="579676"/>
                  </a:lnTo>
                  <a:lnTo>
                    <a:pt x="65367" y="585523"/>
                  </a:lnTo>
                  <a:lnTo>
                    <a:pt x="69812" y="591326"/>
                  </a:lnTo>
                  <a:lnTo>
                    <a:pt x="74680" y="597100"/>
                  </a:lnTo>
                  <a:lnTo>
                    <a:pt x="82629" y="611135"/>
                  </a:lnTo>
                  <a:lnTo>
                    <a:pt x="89337" y="624993"/>
                  </a:lnTo>
                  <a:lnTo>
                    <a:pt x="95493" y="634327"/>
                  </a:lnTo>
                  <a:lnTo>
                    <a:pt x="99421" y="639102"/>
                  </a:lnTo>
                  <a:lnTo>
                    <a:pt x="103945" y="644191"/>
                  </a:lnTo>
                  <a:lnTo>
                    <a:pt x="113098" y="653972"/>
                  </a:lnTo>
                  <a:lnTo>
                    <a:pt x="124559" y="665786"/>
                  </a:lnTo>
                  <a:lnTo>
                    <a:pt x="164312" y="705687"/>
                  </a:lnTo>
                  <a:lnTo>
                    <a:pt x="168160" y="707631"/>
                  </a:lnTo>
                  <a:lnTo>
                    <a:pt x="172631" y="708926"/>
                  </a:lnTo>
                  <a:lnTo>
                    <a:pt x="177516" y="709790"/>
                  </a:lnTo>
                  <a:lnTo>
                    <a:pt x="185484" y="713290"/>
                  </a:lnTo>
                  <a:lnTo>
                    <a:pt x="192200" y="717067"/>
                  </a:lnTo>
                  <a:lnTo>
                    <a:pt x="198361" y="718747"/>
                  </a:lnTo>
                  <a:lnTo>
                    <a:pt x="204273" y="722033"/>
                  </a:lnTo>
                  <a:lnTo>
                    <a:pt x="207184" y="724243"/>
                  </a:lnTo>
                  <a:lnTo>
                    <a:pt x="212957" y="726699"/>
                  </a:lnTo>
                  <a:lnTo>
                    <a:pt x="215830" y="727354"/>
                  </a:lnTo>
                  <a:lnTo>
                    <a:pt x="221563" y="730620"/>
                  </a:lnTo>
                  <a:lnTo>
                    <a:pt x="224425" y="732825"/>
                  </a:lnTo>
                  <a:lnTo>
                    <a:pt x="230145" y="735275"/>
                  </a:lnTo>
                  <a:lnTo>
                    <a:pt x="235862" y="736364"/>
                  </a:lnTo>
                  <a:lnTo>
                    <a:pt x="243484" y="736977"/>
                  </a:lnTo>
                  <a:lnTo>
                    <a:pt x="251343" y="737201"/>
                  </a:lnTo>
                  <a:lnTo>
                    <a:pt x="252851" y="736260"/>
                  </a:lnTo>
                  <a:lnTo>
                    <a:pt x="253856" y="734680"/>
                  </a:lnTo>
                  <a:lnTo>
                    <a:pt x="255867" y="7286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182"/>
            <p:cNvSpPr/>
            <p:nvPr/>
          </p:nvSpPr>
          <p:spPr>
            <a:xfrm>
              <a:off x="2829324" y="4380547"/>
              <a:ext cx="28177" cy="188596"/>
            </a:xfrm>
            <a:custGeom>
              <a:avLst/>
              <a:gdLst/>
              <a:ahLst/>
              <a:cxnLst/>
              <a:rect l="0" t="0" r="0" b="0"/>
              <a:pathLst>
                <a:path w="28177" h="188596">
                  <a:moveTo>
                    <a:pt x="11030" y="0"/>
                  </a:moveTo>
                  <a:lnTo>
                    <a:pt x="0" y="0"/>
                  </a:lnTo>
                  <a:lnTo>
                    <a:pt x="820" y="0"/>
                  </a:lnTo>
                  <a:lnTo>
                    <a:pt x="1366" y="953"/>
                  </a:lnTo>
                  <a:lnTo>
                    <a:pt x="2242" y="6785"/>
                  </a:lnTo>
                  <a:lnTo>
                    <a:pt x="2314" y="7381"/>
                  </a:lnTo>
                  <a:lnTo>
                    <a:pt x="3314" y="8731"/>
                  </a:lnTo>
                  <a:lnTo>
                    <a:pt x="4934" y="10583"/>
                  </a:lnTo>
                  <a:lnTo>
                    <a:pt x="9826" y="15849"/>
                  </a:lnTo>
                  <a:lnTo>
                    <a:pt x="11180" y="18186"/>
                  </a:lnTo>
                  <a:lnTo>
                    <a:pt x="15225" y="25863"/>
                  </a:lnTo>
                  <a:lnTo>
                    <a:pt x="16684" y="29624"/>
                  </a:lnTo>
                  <a:lnTo>
                    <a:pt x="17657" y="33085"/>
                  </a:lnTo>
                  <a:lnTo>
                    <a:pt x="18306" y="36344"/>
                  </a:lnTo>
                  <a:lnTo>
                    <a:pt x="18738" y="40422"/>
                  </a:lnTo>
                  <a:lnTo>
                    <a:pt x="19026" y="45046"/>
                  </a:lnTo>
                  <a:lnTo>
                    <a:pt x="19219" y="50033"/>
                  </a:lnTo>
                  <a:lnTo>
                    <a:pt x="20299" y="55262"/>
                  </a:lnTo>
                  <a:lnTo>
                    <a:pt x="21972" y="60654"/>
                  </a:lnTo>
                  <a:lnTo>
                    <a:pt x="24040" y="66154"/>
                  </a:lnTo>
                  <a:lnTo>
                    <a:pt x="25418" y="71725"/>
                  </a:lnTo>
                  <a:lnTo>
                    <a:pt x="26337" y="77344"/>
                  </a:lnTo>
                  <a:lnTo>
                    <a:pt x="26950" y="82996"/>
                  </a:lnTo>
                  <a:lnTo>
                    <a:pt x="27359" y="88668"/>
                  </a:lnTo>
                  <a:lnTo>
                    <a:pt x="27631" y="94355"/>
                  </a:lnTo>
                  <a:lnTo>
                    <a:pt x="27933" y="106705"/>
                  </a:lnTo>
                  <a:lnTo>
                    <a:pt x="28144" y="137136"/>
                  </a:lnTo>
                  <a:lnTo>
                    <a:pt x="27202" y="141906"/>
                  </a:lnTo>
                  <a:lnTo>
                    <a:pt x="25621" y="146992"/>
                  </a:lnTo>
                  <a:lnTo>
                    <a:pt x="23615" y="152287"/>
                  </a:lnTo>
                  <a:lnTo>
                    <a:pt x="22278" y="156770"/>
                  </a:lnTo>
                  <a:lnTo>
                    <a:pt x="21386" y="160711"/>
                  </a:lnTo>
                  <a:lnTo>
                    <a:pt x="20792" y="164291"/>
                  </a:lnTo>
                  <a:lnTo>
                    <a:pt x="20395" y="167630"/>
                  </a:lnTo>
                  <a:lnTo>
                    <a:pt x="20131" y="170808"/>
                  </a:lnTo>
                  <a:lnTo>
                    <a:pt x="19955" y="173880"/>
                  </a:lnTo>
                  <a:lnTo>
                    <a:pt x="20790" y="176880"/>
                  </a:lnTo>
                  <a:lnTo>
                    <a:pt x="22300" y="179833"/>
                  </a:lnTo>
                  <a:lnTo>
                    <a:pt x="28176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183"/>
            <p:cNvSpPr/>
            <p:nvPr/>
          </p:nvSpPr>
          <p:spPr>
            <a:xfrm>
              <a:off x="2943225" y="4380547"/>
              <a:ext cx="102731" cy="169714"/>
            </a:xfrm>
            <a:custGeom>
              <a:avLst/>
              <a:gdLst/>
              <a:ahLst/>
              <a:cxnLst/>
              <a:rect l="0" t="0" r="0" b="0"/>
              <a:pathLst>
                <a:path w="102731" h="169714">
                  <a:moveTo>
                    <a:pt x="8572" y="0"/>
                  </a:moveTo>
                  <a:lnTo>
                    <a:pt x="8572" y="4551"/>
                  </a:lnTo>
                  <a:lnTo>
                    <a:pt x="7619" y="6844"/>
                  </a:lnTo>
                  <a:lnTo>
                    <a:pt x="6032" y="9325"/>
                  </a:lnTo>
                  <a:lnTo>
                    <a:pt x="4021" y="11932"/>
                  </a:lnTo>
                  <a:lnTo>
                    <a:pt x="2681" y="14622"/>
                  </a:lnTo>
                  <a:lnTo>
                    <a:pt x="1787" y="17368"/>
                  </a:lnTo>
                  <a:lnTo>
                    <a:pt x="1191" y="20151"/>
                  </a:lnTo>
                  <a:lnTo>
                    <a:pt x="794" y="23912"/>
                  </a:lnTo>
                  <a:lnTo>
                    <a:pt x="529" y="28324"/>
                  </a:lnTo>
                  <a:lnTo>
                    <a:pt x="235" y="38306"/>
                  </a:lnTo>
                  <a:lnTo>
                    <a:pt x="9" y="82913"/>
                  </a:lnTo>
                  <a:lnTo>
                    <a:pt x="0" y="134304"/>
                  </a:lnTo>
                  <a:lnTo>
                    <a:pt x="1905" y="139066"/>
                  </a:lnTo>
                  <a:lnTo>
                    <a:pt x="5080" y="143193"/>
                  </a:lnTo>
                  <a:lnTo>
                    <a:pt x="9101" y="146897"/>
                  </a:lnTo>
                  <a:lnTo>
                    <a:pt x="11783" y="150319"/>
                  </a:lnTo>
                  <a:lnTo>
                    <a:pt x="13570" y="153553"/>
                  </a:lnTo>
                  <a:lnTo>
                    <a:pt x="14761" y="156661"/>
                  </a:lnTo>
                  <a:lnTo>
                    <a:pt x="16508" y="159686"/>
                  </a:lnTo>
                  <a:lnTo>
                    <a:pt x="18625" y="162655"/>
                  </a:lnTo>
                  <a:lnTo>
                    <a:pt x="20989" y="165587"/>
                  </a:lnTo>
                  <a:lnTo>
                    <a:pt x="23518" y="167541"/>
                  </a:lnTo>
                  <a:lnTo>
                    <a:pt x="26156" y="168844"/>
                  </a:lnTo>
                  <a:lnTo>
                    <a:pt x="28867" y="169713"/>
                  </a:lnTo>
                  <a:lnTo>
                    <a:pt x="31627" y="169340"/>
                  </a:lnTo>
                  <a:lnTo>
                    <a:pt x="34419" y="168138"/>
                  </a:lnTo>
                  <a:lnTo>
                    <a:pt x="37234" y="166385"/>
                  </a:lnTo>
                  <a:lnTo>
                    <a:pt x="40062" y="165216"/>
                  </a:lnTo>
                  <a:lnTo>
                    <a:pt x="42900" y="164436"/>
                  </a:lnTo>
                  <a:lnTo>
                    <a:pt x="45745" y="163917"/>
                  </a:lnTo>
                  <a:lnTo>
                    <a:pt x="48594" y="162617"/>
                  </a:lnTo>
                  <a:lnTo>
                    <a:pt x="51446" y="160799"/>
                  </a:lnTo>
                  <a:lnTo>
                    <a:pt x="54300" y="158635"/>
                  </a:lnTo>
                  <a:lnTo>
                    <a:pt x="57155" y="157192"/>
                  </a:lnTo>
                  <a:lnTo>
                    <a:pt x="60010" y="156229"/>
                  </a:lnTo>
                  <a:lnTo>
                    <a:pt x="62867" y="155588"/>
                  </a:lnTo>
                  <a:lnTo>
                    <a:pt x="65723" y="154208"/>
                  </a:lnTo>
                  <a:lnTo>
                    <a:pt x="68581" y="152335"/>
                  </a:lnTo>
                  <a:lnTo>
                    <a:pt x="71438" y="150134"/>
                  </a:lnTo>
                  <a:lnTo>
                    <a:pt x="74295" y="147714"/>
                  </a:lnTo>
                  <a:lnTo>
                    <a:pt x="77152" y="145149"/>
                  </a:lnTo>
                  <a:lnTo>
                    <a:pt x="80010" y="142486"/>
                  </a:lnTo>
                  <a:lnTo>
                    <a:pt x="81915" y="138806"/>
                  </a:lnTo>
                  <a:lnTo>
                    <a:pt x="83185" y="134447"/>
                  </a:lnTo>
                  <a:lnTo>
                    <a:pt x="84031" y="129637"/>
                  </a:lnTo>
                  <a:lnTo>
                    <a:pt x="85548" y="125477"/>
                  </a:lnTo>
                  <a:lnTo>
                    <a:pt x="87512" y="121751"/>
                  </a:lnTo>
                  <a:lnTo>
                    <a:pt x="89773" y="118315"/>
                  </a:lnTo>
                  <a:lnTo>
                    <a:pt x="92234" y="114119"/>
                  </a:lnTo>
                  <a:lnTo>
                    <a:pt x="94827" y="109417"/>
                  </a:lnTo>
                  <a:lnTo>
                    <a:pt x="97508" y="104378"/>
                  </a:lnTo>
                  <a:lnTo>
                    <a:pt x="99295" y="99112"/>
                  </a:lnTo>
                  <a:lnTo>
                    <a:pt x="100486" y="93698"/>
                  </a:lnTo>
                  <a:lnTo>
                    <a:pt x="101281" y="88183"/>
                  </a:lnTo>
                  <a:lnTo>
                    <a:pt x="101811" y="82601"/>
                  </a:lnTo>
                  <a:lnTo>
                    <a:pt x="102163" y="76975"/>
                  </a:lnTo>
                  <a:lnTo>
                    <a:pt x="102556" y="66596"/>
                  </a:lnTo>
                  <a:lnTo>
                    <a:pt x="102730" y="58808"/>
                  </a:lnTo>
                  <a:lnTo>
                    <a:pt x="101824" y="55398"/>
                  </a:lnTo>
                  <a:lnTo>
                    <a:pt x="100267" y="52172"/>
                  </a:lnTo>
                  <a:lnTo>
                    <a:pt x="98277" y="49069"/>
                  </a:lnTo>
                  <a:lnTo>
                    <a:pt x="96951" y="45095"/>
                  </a:lnTo>
                  <a:lnTo>
                    <a:pt x="96066" y="40541"/>
                  </a:lnTo>
                  <a:lnTo>
                    <a:pt x="95477" y="35600"/>
                  </a:lnTo>
                  <a:lnTo>
                    <a:pt x="94131" y="32306"/>
                  </a:lnTo>
                  <a:lnTo>
                    <a:pt x="92281" y="30110"/>
                  </a:lnTo>
                  <a:lnTo>
                    <a:pt x="90096" y="28646"/>
                  </a:lnTo>
                  <a:lnTo>
                    <a:pt x="88638" y="26718"/>
                  </a:lnTo>
                  <a:lnTo>
                    <a:pt x="87667" y="24479"/>
                  </a:lnTo>
                  <a:lnTo>
                    <a:pt x="87020" y="22035"/>
                  </a:lnTo>
                  <a:lnTo>
                    <a:pt x="84683" y="20405"/>
                  </a:lnTo>
                  <a:lnTo>
                    <a:pt x="81220" y="19318"/>
                  </a:lnTo>
                  <a:lnTo>
                    <a:pt x="77006" y="18594"/>
                  </a:lnTo>
                  <a:lnTo>
                    <a:pt x="73245" y="18111"/>
                  </a:lnTo>
                  <a:lnTo>
                    <a:pt x="69785" y="17789"/>
                  </a:lnTo>
                  <a:lnTo>
                    <a:pt x="66525" y="17574"/>
                  </a:lnTo>
                  <a:lnTo>
                    <a:pt x="63400" y="17431"/>
                  </a:lnTo>
                  <a:lnTo>
                    <a:pt x="57388" y="17272"/>
                  </a:lnTo>
                  <a:lnTo>
                    <a:pt x="42862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184"/>
            <p:cNvSpPr/>
            <p:nvPr/>
          </p:nvSpPr>
          <p:spPr>
            <a:xfrm>
              <a:off x="3106133" y="4363402"/>
              <a:ext cx="136981" cy="171302"/>
            </a:xfrm>
            <a:custGeom>
              <a:avLst/>
              <a:gdLst/>
              <a:ahLst/>
              <a:cxnLst/>
              <a:rect l="0" t="0" r="0" b="0"/>
              <a:pathLst>
                <a:path w="136981" h="171302">
                  <a:moveTo>
                    <a:pt x="17114" y="0"/>
                  </a:moveTo>
                  <a:lnTo>
                    <a:pt x="17114" y="7381"/>
                  </a:lnTo>
                  <a:lnTo>
                    <a:pt x="14574" y="10583"/>
                  </a:lnTo>
                  <a:lnTo>
                    <a:pt x="12563" y="12770"/>
                  </a:lnTo>
                  <a:lnTo>
                    <a:pt x="11223" y="16134"/>
                  </a:lnTo>
                  <a:lnTo>
                    <a:pt x="10329" y="20281"/>
                  </a:lnTo>
                  <a:lnTo>
                    <a:pt x="9733" y="24951"/>
                  </a:lnTo>
                  <a:lnTo>
                    <a:pt x="9336" y="29969"/>
                  </a:lnTo>
                  <a:lnTo>
                    <a:pt x="9071" y="35219"/>
                  </a:lnTo>
                  <a:lnTo>
                    <a:pt x="8698" y="49170"/>
                  </a:lnTo>
                  <a:lnTo>
                    <a:pt x="8646" y="52783"/>
                  </a:lnTo>
                  <a:lnTo>
                    <a:pt x="7659" y="57096"/>
                  </a:lnTo>
                  <a:lnTo>
                    <a:pt x="6048" y="61877"/>
                  </a:lnTo>
                  <a:lnTo>
                    <a:pt x="4022" y="66969"/>
                  </a:lnTo>
                  <a:lnTo>
                    <a:pt x="2671" y="73221"/>
                  </a:lnTo>
                  <a:lnTo>
                    <a:pt x="1770" y="80246"/>
                  </a:lnTo>
                  <a:lnTo>
                    <a:pt x="1170" y="87788"/>
                  </a:lnTo>
                  <a:lnTo>
                    <a:pt x="769" y="94720"/>
                  </a:lnTo>
                  <a:lnTo>
                    <a:pt x="325" y="107503"/>
                  </a:lnTo>
                  <a:lnTo>
                    <a:pt x="16" y="134478"/>
                  </a:lnTo>
                  <a:lnTo>
                    <a:pt x="0" y="138229"/>
                  </a:lnTo>
                  <a:lnTo>
                    <a:pt x="942" y="141683"/>
                  </a:lnTo>
                  <a:lnTo>
                    <a:pt x="2523" y="144938"/>
                  </a:lnTo>
                  <a:lnTo>
                    <a:pt x="4529" y="148060"/>
                  </a:lnTo>
                  <a:lnTo>
                    <a:pt x="5866" y="151094"/>
                  </a:lnTo>
                  <a:lnTo>
                    <a:pt x="6758" y="154070"/>
                  </a:lnTo>
                  <a:lnTo>
                    <a:pt x="7353" y="157006"/>
                  </a:lnTo>
                  <a:lnTo>
                    <a:pt x="8702" y="159916"/>
                  </a:lnTo>
                  <a:lnTo>
                    <a:pt x="10553" y="162808"/>
                  </a:lnTo>
                  <a:lnTo>
                    <a:pt x="12740" y="165689"/>
                  </a:lnTo>
                  <a:lnTo>
                    <a:pt x="16103" y="167609"/>
                  </a:lnTo>
                  <a:lnTo>
                    <a:pt x="20250" y="168889"/>
                  </a:lnTo>
                  <a:lnTo>
                    <a:pt x="24920" y="169743"/>
                  </a:lnTo>
                  <a:lnTo>
                    <a:pt x="28985" y="170312"/>
                  </a:lnTo>
                  <a:lnTo>
                    <a:pt x="32648" y="170691"/>
                  </a:lnTo>
                  <a:lnTo>
                    <a:pt x="36043" y="170945"/>
                  </a:lnTo>
                  <a:lnTo>
                    <a:pt x="39258" y="171113"/>
                  </a:lnTo>
                  <a:lnTo>
                    <a:pt x="45371" y="171301"/>
                  </a:lnTo>
                  <a:lnTo>
                    <a:pt x="49287" y="170398"/>
                  </a:lnTo>
                  <a:lnTo>
                    <a:pt x="53803" y="168843"/>
                  </a:lnTo>
                  <a:lnTo>
                    <a:pt x="58718" y="166855"/>
                  </a:lnTo>
                  <a:lnTo>
                    <a:pt x="62947" y="164577"/>
                  </a:lnTo>
                  <a:lnTo>
                    <a:pt x="66720" y="162105"/>
                  </a:lnTo>
                  <a:lnTo>
                    <a:pt x="70187" y="159506"/>
                  </a:lnTo>
                  <a:lnTo>
                    <a:pt x="74404" y="156820"/>
                  </a:lnTo>
                  <a:lnTo>
                    <a:pt x="79120" y="154076"/>
                  </a:lnTo>
                  <a:lnTo>
                    <a:pt x="84168" y="151295"/>
                  </a:lnTo>
                  <a:lnTo>
                    <a:pt x="88487" y="148488"/>
                  </a:lnTo>
                  <a:lnTo>
                    <a:pt x="92319" y="145665"/>
                  </a:lnTo>
                  <a:lnTo>
                    <a:pt x="95825" y="142830"/>
                  </a:lnTo>
                  <a:lnTo>
                    <a:pt x="99116" y="139035"/>
                  </a:lnTo>
                  <a:lnTo>
                    <a:pt x="102262" y="134600"/>
                  </a:lnTo>
                  <a:lnTo>
                    <a:pt x="105312" y="129738"/>
                  </a:lnTo>
                  <a:lnTo>
                    <a:pt x="108297" y="125544"/>
                  </a:lnTo>
                  <a:lnTo>
                    <a:pt x="111241" y="121797"/>
                  </a:lnTo>
                  <a:lnTo>
                    <a:pt x="114155" y="118345"/>
                  </a:lnTo>
                  <a:lnTo>
                    <a:pt x="117051" y="114139"/>
                  </a:lnTo>
                  <a:lnTo>
                    <a:pt x="119933" y="109430"/>
                  </a:lnTo>
                  <a:lnTo>
                    <a:pt x="122808" y="104386"/>
                  </a:lnTo>
                  <a:lnTo>
                    <a:pt x="128542" y="93702"/>
                  </a:lnTo>
                  <a:lnTo>
                    <a:pt x="131404" y="88185"/>
                  </a:lnTo>
                  <a:lnTo>
                    <a:pt x="133312" y="83555"/>
                  </a:lnTo>
                  <a:lnTo>
                    <a:pt x="134585" y="79516"/>
                  </a:lnTo>
                  <a:lnTo>
                    <a:pt x="135433" y="75871"/>
                  </a:lnTo>
                  <a:lnTo>
                    <a:pt x="135998" y="71536"/>
                  </a:lnTo>
                  <a:lnTo>
                    <a:pt x="136375" y="66740"/>
                  </a:lnTo>
                  <a:lnTo>
                    <a:pt x="136794" y="57285"/>
                  </a:lnTo>
                  <a:lnTo>
                    <a:pt x="136980" y="49908"/>
                  </a:lnTo>
                  <a:lnTo>
                    <a:pt x="135125" y="46607"/>
                  </a:lnTo>
                  <a:lnTo>
                    <a:pt x="131983" y="43454"/>
                  </a:lnTo>
                  <a:lnTo>
                    <a:pt x="127983" y="40399"/>
                  </a:lnTo>
                  <a:lnTo>
                    <a:pt x="124364" y="37411"/>
                  </a:lnTo>
                  <a:lnTo>
                    <a:pt x="120999" y="34465"/>
                  </a:lnTo>
                  <a:lnTo>
                    <a:pt x="117803" y="31549"/>
                  </a:lnTo>
                  <a:lnTo>
                    <a:pt x="111712" y="25770"/>
                  </a:lnTo>
                  <a:lnTo>
                    <a:pt x="108755" y="22895"/>
                  </a:lnTo>
                  <a:lnTo>
                    <a:pt x="104878" y="20978"/>
                  </a:lnTo>
                  <a:lnTo>
                    <a:pt x="100388" y="19701"/>
                  </a:lnTo>
                  <a:lnTo>
                    <a:pt x="95490" y="18849"/>
                  </a:lnTo>
                  <a:lnTo>
                    <a:pt x="91272" y="18281"/>
                  </a:lnTo>
                  <a:lnTo>
                    <a:pt x="87508" y="17903"/>
                  </a:lnTo>
                  <a:lnTo>
                    <a:pt x="84046" y="17650"/>
                  </a:lnTo>
                  <a:lnTo>
                    <a:pt x="79832" y="16529"/>
                  </a:lnTo>
                  <a:lnTo>
                    <a:pt x="75119" y="14829"/>
                  </a:lnTo>
                  <a:lnTo>
                    <a:pt x="70071" y="12744"/>
                  </a:lnTo>
                  <a:lnTo>
                    <a:pt x="65754" y="11353"/>
                  </a:lnTo>
                  <a:lnTo>
                    <a:pt x="61923" y="10427"/>
                  </a:lnTo>
                  <a:lnTo>
                    <a:pt x="58417" y="9808"/>
                  </a:lnTo>
                  <a:lnTo>
                    <a:pt x="54174" y="10349"/>
                  </a:lnTo>
                  <a:lnTo>
                    <a:pt x="49441" y="11662"/>
                  </a:lnTo>
                  <a:lnTo>
                    <a:pt x="44380" y="13490"/>
                  </a:lnTo>
                  <a:lnTo>
                    <a:pt x="40054" y="14708"/>
                  </a:lnTo>
                  <a:lnTo>
                    <a:pt x="36217" y="15521"/>
                  </a:lnTo>
                  <a:lnTo>
                    <a:pt x="25686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185"/>
            <p:cNvSpPr/>
            <p:nvPr/>
          </p:nvSpPr>
          <p:spPr>
            <a:xfrm>
              <a:off x="2771775" y="4629150"/>
              <a:ext cx="488633" cy="8573"/>
            </a:xfrm>
            <a:custGeom>
              <a:avLst/>
              <a:gdLst/>
              <a:ahLst/>
              <a:cxnLst/>
              <a:rect l="0" t="0" r="0" b="0"/>
              <a:pathLst>
                <a:path w="488633" h="8573">
                  <a:moveTo>
                    <a:pt x="0" y="8572"/>
                  </a:moveTo>
                  <a:lnTo>
                    <a:pt x="110775" y="8572"/>
                  </a:lnTo>
                  <a:lnTo>
                    <a:pt x="119570" y="7620"/>
                  </a:lnTo>
                  <a:lnTo>
                    <a:pt x="128291" y="6032"/>
                  </a:lnTo>
                  <a:lnTo>
                    <a:pt x="136962" y="4022"/>
                  </a:lnTo>
                  <a:lnTo>
                    <a:pt x="146553" y="2681"/>
                  </a:lnTo>
                  <a:lnTo>
                    <a:pt x="156757" y="1787"/>
                  </a:lnTo>
                  <a:lnTo>
                    <a:pt x="167369" y="1191"/>
                  </a:lnTo>
                  <a:lnTo>
                    <a:pt x="189321" y="529"/>
                  </a:lnTo>
                  <a:lnTo>
                    <a:pt x="259778" y="46"/>
                  </a:lnTo>
                  <a:lnTo>
                    <a:pt x="393907" y="0"/>
                  </a:lnTo>
                  <a:lnTo>
                    <a:pt x="402622" y="953"/>
                  </a:lnTo>
                  <a:lnTo>
                    <a:pt x="411290" y="2540"/>
                  </a:lnTo>
                  <a:lnTo>
                    <a:pt x="419925" y="4551"/>
                  </a:lnTo>
                  <a:lnTo>
                    <a:pt x="427587" y="5891"/>
                  </a:lnTo>
                  <a:lnTo>
                    <a:pt x="434601" y="6785"/>
                  </a:lnTo>
                  <a:lnTo>
                    <a:pt x="441181" y="7381"/>
                  </a:lnTo>
                  <a:lnTo>
                    <a:pt x="447473" y="7778"/>
                  </a:lnTo>
                  <a:lnTo>
                    <a:pt x="459544" y="8219"/>
                  </a:lnTo>
                  <a:lnTo>
                    <a:pt x="475972" y="8502"/>
                  </a:lnTo>
                  <a:lnTo>
                    <a:pt x="488632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186"/>
            <p:cNvSpPr/>
            <p:nvPr/>
          </p:nvSpPr>
          <p:spPr>
            <a:xfrm>
              <a:off x="2763202" y="4714918"/>
              <a:ext cx="205227" cy="205698"/>
            </a:xfrm>
            <a:custGeom>
              <a:avLst/>
              <a:gdLst/>
              <a:ahLst/>
              <a:cxnLst/>
              <a:rect l="0" t="0" r="0" b="0"/>
              <a:pathLst>
                <a:path w="205227" h="205698">
                  <a:moveTo>
                    <a:pt x="0" y="42819"/>
                  </a:moveTo>
                  <a:lnTo>
                    <a:pt x="0" y="38269"/>
                  </a:lnTo>
                  <a:lnTo>
                    <a:pt x="952" y="36927"/>
                  </a:lnTo>
                  <a:lnTo>
                    <a:pt x="2540" y="36034"/>
                  </a:lnTo>
                  <a:lnTo>
                    <a:pt x="7381" y="34600"/>
                  </a:lnTo>
                  <a:lnTo>
                    <a:pt x="7778" y="33530"/>
                  </a:lnTo>
                  <a:lnTo>
                    <a:pt x="8220" y="29800"/>
                  </a:lnTo>
                  <a:lnTo>
                    <a:pt x="9290" y="28425"/>
                  </a:lnTo>
                  <a:lnTo>
                    <a:pt x="10956" y="27508"/>
                  </a:lnTo>
                  <a:lnTo>
                    <a:pt x="13019" y="26897"/>
                  </a:lnTo>
                  <a:lnTo>
                    <a:pt x="17851" y="23678"/>
                  </a:lnTo>
                  <a:lnTo>
                    <a:pt x="24126" y="19072"/>
                  </a:lnTo>
                  <a:lnTo>
                    <a:pt x="28467" y="16510"/>
                  </a:lnTo>
                  <a:lnTo>
                    <a:pt x="33265" y="13850"/>
                  </a:lnTo>
                  <a:lnTo>
                    <a:pt x="43677" y="8354"/>
                  </a:lnTo>
                  <a:lnTo>
                    <a:pt x="49120" y="5555"/>
                  </a:lnTo>
                  <a:lnTo>
                    <a:pt x="54655" y="3689"/>
                  </a:lnTo>
                  <a:lnTo>
                    <a:pt x="60249" y="2444"/>
                  </a:lnTo>
                  <a:lnTo>
                    <a:pt x="65884" y="1615"/>
                  </a:lnTo>
                  <a:lnTo>
                    <a:pt x="71545" y="1063"/>
                  </a:lnTo>
                  <a:lnTo>
                    <a:pt x="77224" y="694"/>
                  </a:lnTo>
                  <a:lnTo>
                    <a:pt x="87662" y="284"/>
                  </a:lnTo>
                  <a:lnTo>
                    <a:pt x="95476" y="103"/>
                  </a:lnTo>
                  <a:lnTo>
                    <a:pt x="109781" y="0"/>
                  </a:lnTo>
                  <a:lnTo>
                    <a:pt x="114145" y="937"/>
                  </a:lnTo>
                  <a:lnTo>
                    <a:pt x="118007" y="2516"/>
                  </a:lnTo>
                  <a:lnTo>
                    <a:pt x="126497" y="7341"/>
                  </a:lnTo>
                  <a:lnTo>
                    <a:pt x="127194" y="9642"/>
                  </a:lnTo>
                  <a:lnTo>
                    <a:pt x="127658" y="13081"/>
                  </a:lnTo>
                  <a:lnTo>
                    <a:pt x="127968" y="17279"/>
                  </a:lnTo>
                  <a:lnTo>
                    <a:pt x="128175" y="21030"/>
                  </a:lnTo>
                  <a:lnTo>
                    <a:pt x="128404" y="27738"/>
                  </a:lnTo>
                  <a:lnTo>
                    <a:pt x="127513" y="31812"/>
                  </a:lnTo>
                  <a:lnTo>
                    <a:pt x="125966" y="36434"/>
                  </a:lnTo>
                  <a:lnTo>
                    <a:pt x="123982" y="41420"/>
                  </a:lnTo>
                  <a:lnTo>
                    <a:pt x="122660" y="45696"/>
                  </a:lnTo>
                  <a:lnTo>
                    <a:pt x="121778" y="49500"/>
                  </a:lnTo>
                  <a:lnTo>
                    <a:pt x="121191" y="52988"/>
                  </a:lnTo>
                  <a:lnTo>
                    <a:pt x="117997" y="59404"/>
                  </a:lnTo>
                  <a:lnTo>
                    <a:pt x="115812" y="62448"/>
                  </a:lnTo>
                  <a:lnTo>
                    <a:pt x="113403" y="64477"/>
                  </a:lnTo>
                  <a:lnTo>
                    <a:pt x="110845" y="65830"/>
                  </a:lnTo>
                  <a:lnTo>
                    <a:pt x="108186" y="66733"/>
                  </a:lnTo>
                  <a:lnTo>
                    <a:pt x="106414" y="68286"/>
                  </a:lnTo>
                  <a:lnTo>
                    <a:pt x="105233" y="70275"/>
                  </a:lnTo>
                  <a:lnTo>
                    <a:pt x="104445" y="72553"/>
                  </a:lnTo>
                  <a:lnTo>
                    <a:pt x="102968" y="74072"/>
                  </a:lnTo>
                  <a:lnTo>
                    <a:pt x="101030" y="75084"/>
                  </a:lnTo>
                  <a:lnTo>
                    <a:pt x="94414" y="77074"/>
                  </a:lnTo>
                  <a:lnTo>
                    <a:pt x="106239" y="77106"/>
                  </a:lnTo>
                  <a:lnTo>
                    <a:pt x="108926" y="76155"/>
                  </a:lnTo>
                  <a:lnTo>
                    <a:pt x="114452" y="72557"/>
                  </a:lnTo>
                  <a:lnTo>
                    <a:pt x="118211" y="71217"/>
                  </a:lnTo>
                  <a:lnTo>
                    <a:pt x="122623" y="70324"/>
                  </a:lnTo>
                  <a:lnTo>
                    <a:pt x="127468" y="69728"/>
                  </a:lnTo>
                  <a:lnTo>
                    <a:pt x="131651" y="69331"/>
                  </a:lnTo>
                  <a:lnTo>
                    <a:pt x="135392" y="69066"/>
                  </a:lnTo>
                  <a:lnTo>
                    <a:pt x="138839" y="68889"/>
                  </a:lnTo>
                  <a:lnTo>
                    <a:pt x="147749" y="68693"/>
                  </a:lnTo>
                  <a:lnTo>
                    <a:pt x="181305" y="68546"/>
                  </a:lnTo>
                  <a:lnTo>
                    <a:pt x="184687" y="69495"/>
                  </a:lnTo>
                  <a:lnTo>
                    <a:pt x="190986" y="73090"/>
                  </a:lnTo>
                  <a:lnTo>
                    <a:pt x="196960" y="77863"/>
                  </a:lnTo>
                  <a:lnTo>
                    <a:pt x="199887" y="80469"/>
                  </a:lnTo>
                  <a:lnTo>
                    <a:pt x="201838" y="83159"/>
                  </a:lnTo>
                  <a:lnTo>
                    <a:pt x="204006" y="88688"/>
                  </a:lnTo>
                  <a:lnTo>
                    <a:pt x="204584" y="92449"/>
                  </a:lnTo>
                  <a:lnTo>
                    <a:pt x="204969" y="96860"/>
                  </a:lnTo>
                  <a:lnTo>
                    <a:pt x="205226" y="101707"/>
                  </a:lnTo>
                  <a:lnTo>
                    <a:pt x="204445" y="106842"/>
                  </a:lnTo>
                  <a:lnTo>
                    <a:pt x="202971" y="112171"/>
                  </a:lnTo>
                  <a:lnTo>
                    <a:pt x="201037" y="117629"/>
                  </a:lnTo>
                  <a:lnTo>
                    <a:pt x="199747" y="122220"/>
                  </a:lnTo>
                  <a:lnTo>
                    <a:pt x="198887" y="126233"/>
                  </a:lnTo>
                  <a:lnTo>
                    <a:pt x="198314" y="129861"/>
                  </a:lnTo>
                  <a:lnTo>
                    <a:pt x="196979" y="134184"/>
                  </a:lnTo>
                  <a:lnTo>
                    <a:pt x="195137" y="138972"/>
                  </a:lnTo>
                  <a:lnTo>
                    <a:pt x="192957" y="144069"/>
                  </a:lnTo>
                  <a:lnTo>
                    <a:pt x="187994" y="154811"/>
                  </a:lnTo>
                  <a:lnTo>
                    <a:pt x="185336" y="160343"/>
                  </a:lnTo>
                  <a:lnTo>
                    <a:pt x="181660" y="164984"/>
                  </a:lnTo>
                  <a:lnTo>
                    <a:pt x="177304" y="169030"/>
                  </a:lnTo>
                  <a:lnTo>
                    <a:pt x="172495" y="172680"/>
                  </a:lnTo>
                  <a:lnTo>
                    <a:pt x="168337" y="176066"/>
                  </a:lnTo>
                  <a:lnTo>
                    <a:pt x="164612" y="179275"/>
                  </a:lnTo>
                  <a:lnTo>
                    <a:pt x="161176" y="182367"/>
                  </a:lnTo>
                  <a:lnTo>
                    <a:pt x="154819" y="188343"/>
                  </a:lnTo>
                  <a:lnTo>
                    <a:pt x="151790" y="191270"/>
                  </a:lnTo>
                  <a:lnTo>
                    <a:pt x="148818" y="193221"/>
                  </a:lnTo>
                  <a:lnTo>
                    <a:pt x="142977" y="195390"/>
                  </a:lnTo>
                  <a:lnTo>
                    <a:pt x="137205" y="196353"/>
                  </a:lnTo>
                  <a:lnTo>
                    <a:pt x="134332" y="196610"/>
                  </a:lnTo>
                  <a:lnTo>
                    <a:pt x="132417" y="197734"/>
                  </a:lnTo>
                  <a:lnTo>
                    <a:pt x="131141" y="199436"/>
                  </a:lnTo>
                  <a:lnTo>
                    <a:pt x="130290" y="201523"/>
                  </a:lnTo>
                  <a:lnTo>
                    <a:pt x="128770" y="202914"/>
                  </a:lnTo>
                  <a:lnTo>
                    <a:pt x="126804" y="203842"/>
                  </a:lnTo>
                  <a:lnTo>
                    <a:pt x="122080" y="204872"/>
                  </a:lnTo>
                  <a:lnTo>
                    <a:pt x="116805" y="205330"/>
                  </a:lnTo>
                  <a:lnTo>
                    <a:pt x="111442" y="20569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187"/>
            <p:cNvSpPr/>
            <p:nvPr/>
          </p:nvSpPr>
          <p:spPr>
            <a:xfrm>
              <a:off x="3071853" y="4723447"/>
              <a:ext cx="98925" cy="178575"/>
            </a:xfrm>
            <a:custGeom>
              <a:avLst/>
              <a:gdLst/>
              <a:ahLst/>
              <a:cxnLst/>
              <a:rect l="0" t="0" r="0" b="0"/>
              <a:pathLst>
                <a:path w="98925" h="178575">
                  <a:moveTo>
                    <a:pt x="42822" y="0"/>
                  </a:moveTo>
                  <a:lnTo>
                    <a:pt x="38271" y="0"/>
                  </a:lnTo>
                  <a:lnTo>
                    <a:pt x="36930" y="953"/>
                  </a:lnTo>
                  <a:lnTo>
                    <a:pt x="36036" y="2540"/>
                  </a:lnTo>
                  <a:lnTo>
                    <a:pt x="34354" y="8219"/>
                  </a:lnTo>
                  <a:lnTo>
                    <a:pt x="34280" y="13019"/>
                  </a:lnTo>
                  <a:lnTo>
                    <a:pt x="33317" y="15347"/>
                  </a:lnTo>
                  <a:lnTo>
                    <a:pt x="31723" y="17851"/>
                  </a:lnTo>
                  <a:lnTo>
                    <a:pt x="29707" y="20473"/>
                  </a:lnTo>
                  <a:lnTo>
                    <a:pt x="27411" y="23174"/>
                  </a:lnTo>
                  <a:lnTo>
                    <a:pt x="24928" y="25927"/>
                  </a:lnTo>
                  <a:lnTo>
                    <a:pt x="22320" y="28715"/>
                  </a:lnTo>
                  <a:lnTo>
                    <a:pt x="20581" y="32478"/>
                  </a:lnTo>
                  <a:lnTo>
                    <a:pt x="19422" y="36892"/>
                  </a:lnTo>
                  <a:lnTo>
                    <a:pt x="18650" y="41740"/>
                  </a:lnTo>
                  <a:lnTo>
                    <a:pt x="17182" y="46877"/>
                  </a:lnTo>
                  <a:lnTo>
                    <a:pt x="15251" y="52206"/>
                  </a:lnTo>
                  <a:lnTo>
                    <a:pt x="13011" y="57664"/>
                  </a:lnTo>
                  <a:lnTo>
                    <a:pt x="10566" y="63208"/>
                  </a:lnTo>
                  <a:lnTo>
                    <a:pt x="5308" y="74448"/>
                  </a:lnTo>
                  <a:lnTo>
                    <a:pt x="3525" y="80111"/>
                  </a:lnTo>
                  <a:lnTo>
                    <a:pt x="2337" y="85793"/>
                  </a:lnTo>
                  <a:lnTo>
                    <a:pt x="1544" y="91485"/>
                  </a:lnTo>
                  <a:lnTo>
                    <a:pt x="1016" y="97185"/>
                  </a:lnTo>
                  <a:lnTo>
                    <a:pt x="663" y="102890"/>
                  </a:lnTo>
                  <a:lnTo>
                    <a:pt x="272" y="114309"/>
                  </a:lnTo>
                  <a:lnTo>
                    <a:pt x="0" y="138326"/>
                  </a:lnTo>
                  <a:lnTo>
                    <a:pt x="939" y="141747"/>
                  </a:lnTo>
                  <a:lnTo>
                    <a:pt x="2517" y="144981"/>
                  </a:lnTo>
                  <a:lnTo>
                    <a:pt x="4522" y="148088"/>
                  </a:lnTo>
                  <a:lnTo>
                    <a:pt x="5859" y="152066"/>
                  </a:lnTo>
                  <a:lnTo>
                    <a:pt x="6750" y="156622"/>
                  </a:lnTo>
                  <a:lnTo>
                    <a:pt x="7344" y="161565"/>
                  </a:lnTo>
                  <a:lnTo>
                    <a:pt x="8692" y="164860"/>
                  </a:lnTo>
                  <a:lnTo>
                    <a:pt x="10543" y="167057"/>
                  </a:lnTo>
                  <a:lnTo>
                    <a:pt x="12730" y="168521"/>
                  </a:lnTo>
                  <a:lnTo>
                    <a:pt x="15141" y="170450"/>
                  </a:lnTo>
                  <a:lnTo>
                    <a:pt x="17700" y="172689"/>
                  </a:lnTo>
                  <a:lnTo>
                    <a:pt x="20359" y="175133"/>
                  </a:lnTo>
                  <a:lnTo>
                    <a:pt x="23084" y="176763"/>
                  </a:lnTo>
                  <a:lnTo>
                    <a:pt x="25853" y="177849"/>
                  </a:lnTo>
                  <a:lnTo>
                    <a:pt x="28652" y="178574"/>
                  </a:lnTo>
                  <a:lnTo>
                    <a:pt x="31470" y="178104"/>
                  </a:lnTo>
                  <a:lnTo>
                    <a:pt x="34301" y="176839"/>
                  </a:lnTo>
                  <a:lnTo>
                    <a:pt x="37142" y="175043"/>
                  </a:lnTo>
                  <a:lnTo>
                    <a:pt x="39987" y="173845"/>
                  </a:lnTo>
                  <a:lnTo>
                    <a:pt x="42837" y="173047"/>
                  </a:lnTo>
                  <a:lnTo>
                    <a:pt x="45690" y="172515"/>
                  </a:lnTo>
                  <a:lnTo>
                    <a:pt x="48543" y="171207"/>
                  </a:lnTo>
                  <a:lnTo>
                    <a:pt x="51399" y="169383"/>
                  </a:lnTo>
                  <a:lnTo>
                    <a:pt x="54255" y="167214"/>
                  </a:lnTo>
                  <a:lnTo>
                    <a:pt x="58063" y="164817"/>
                  </a:lnTo>
                  <a:lnTo>
                    <a:pt x="62508" y="162266"/>
                  </a:lnTo>
                  <a:lnTo>
                    <a:pt x="67376" y="159612"/>
                  </a:lnTo>
                  <a:lnTo>
                    <a:pt x="71573" y="156890"/>
                  </a:lnTo>
                  <a:lnTo>
                    <a:pt x="75324" y="154123"/>
                  </a:lnTo>
                  <a:lnTo>
                    <a:pt x="78778" y="151327"/>
                  </a:lnTo>
                  <a:lnTo>
                    <a:pt x="81080" y="148509"/>
                  </a:lnTo>
                  <a:lnTo>
                    <a:pt x="82614" y="145679"/>
                  </a:lnTo>
                  <a:lnTo>
                    <a:pt x="83638" y="142840"/>
                  </a:lnTo>
                  <a:lnTo>
                    <a:pt x="85272" y="139994"/>
                  </a:lnTo>
                  <a:lnTo>
                    <a:pt x="87315" y="137145"/>
                  </a:lnTo>
                  <a:lnTo>
                    <a:pt x="89629" y="134292"/>
                  </a:lnTo>
                  <a:lnTo>
                    <a:pt x="91171" y="131438"/>
                  </a:lnTo>
                  <a:lnTo>
                    <a:pt x="92200" y="128583"/>
                  </a:lnTo>
                  <a:lnTo>
                    <a:pt x="92885" y="125727"/>
                  </a:lnTo>
                  <a:lnTo>
                    <a:pt x="94295" y="122870"/>
                  </a:lnTo>
                  <a:lnTo>
                    <a:pt x="96187" y="120014"/>
                  </a:lnTo>
                  <a:lnTo>
                    <a:pt x="98401" y="117157"/>
                  </a:lnTo>
                  <a:lnTo>
                    <a:pt x="98924" y="114299"/>
                  </a:lnTo>
                  <a:lnTo>
                    <a:pt x="98321" y="111442"/>
                  </a:lnTo>
                  <a:lnTo>
                    <a:pt x="96966" y="108585"/>
                  </a:lnTo>
                  <a:lnTo>
                    <a:pt x="96063" y="105728"/>
                  </a:lnTo>
                  <a:lnTo>
                    <a:pt x="95461" y="102870"/>
                  </a:lnTo>
                  <a:lnTo>
                    <a:pt x="95059" y="100013"/>
                  </a:lnTo>
                  <a:lnTo>
                    <a:pt x="93839" y="97155"/>
                  </a:lnTo>
                  <a:lnTo>
                    <a:pt x="92073" y="94298"/>
                  </a:lnTo>
                  <a:lnTo>
                    <a:pt x="89943" y="91440"/>
                  </a:lnTo>
                  <a:lnTo>
                    <a:pt x="87571" y="89535"/>
                  </a:lnTo>
                  <a:lnTo>
                    <a:pt x="85037" y="88265"/>
                  </a:lnTo>
                  <a:lnTo>
                    <a:pt x="82395" y="87418"/>
                  </a:lnTo>
                  <a:lnTo>
                    <a:pt x="79681" y="86854"/>
                  </a:lnTo>
                  <a:lnTo>
                    <a:pt x="76920" y="86478"/>
                  </a:lnTo>
                  <a:lnTo>
                    <a:pt x="74126" y="86227"/>
                  </a:lnTo>
                  <a:lnTo>
                    <a:pt x="71311" y="86059"/>
                  </a:lnTo>
                  <a:lnTo>
                    <a:pt x="65644" y="85874"/>
                  </a:lnTo>
                  <a:lnTo>
                    <a:pt x="61846" y="86777"/>
                  </a:lnTo>
                  <a:lnTo>
                    <a:pt x="57410" y="88331"/>
                  </a:lnTo>
                  <a:lnTo>
                    <a:pt x="52547" y="90320"/>
                  </a:lnTo>
                  <a:lnTo>
                    <a:pt x="48353" y="91646"/>
                  </a:lnTo>
                  <a:lnTo>
                    <a:pt x="44604" y="92529"/>
                  </a:lnTo>
                  <a:lnTo>
                    <a:pt x="41152" y="93119"/>
                  </a:lnTo>
                  <a:lnTo>
                    <a:pt x="38851" y="95417"/>
                  </a:lnTo>
                  <a:lnTo>
                    <a:pt x="37317" y="98854"/>
                  </a:lnTo>
                  <a:lnTo>
                    <a:pt x="36295" y="103050"/>
                  </a:lnTo>
                  <a:lnTo>
                    <a:pt x="34660" y="106800"/>
                  </a:lnTo>
                  <a:lnTo>
                    <a:pt x="32618" y="110253"/>
                  </a:lnTo>
                  <a:lnTo>
                    <a:pt x="30304" y="113507"/>
                  </a:lnTo>
                  <a:lnTo>
                    <a:pt x="28762" y="116629"/>
                  </a:lnTo>
                  <a:lnTo>
                    <a:pt x="27733" y="119662"/>
                  </a:lnTo>
                  <a:lnTo>
                    <a:pt x="27047" y="122637"/>
                  </a:lnTo>
                  <a:lnTo>
                    <a:pt x="25638" y="125573"/>
                  </a:lnTo>
                  <a:lnTo>
                    <a:pt x="23746" y="128483"/>
                  </a:lnTo>
                  <a:lnTo>
                    <a:pt x="21532" y="131375"/>
                  </a:lnTo>
                  <a:lnTo>
                    <a:pt x="20056" y="134256"/>
                  </a:lnTo>
                  <a:lnTo>
                    <a:pt x="19072" y="137129"/>
                  </a:lnTo>
                  <a:lnTo>
                    <a:pt x="18416" y="139997"/>
                  </a:lnTo>
                  <a:lnTo>
                    <a:pt x="17978" y="142861"/>
                  </a:lnTo>
                  <a:lnTo>
                    <a:pt x="17687" y="145723"/>
                  </a:lnTo>
                  <a:lnTo>
                    <a:pt x="17104" y="1543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188"/>
            <p:cNvSpPr/>
            <p:nvPr/>
          </p:nvSpPr>
          <p:spPr>
            <a:xfrm>
              <a:off x="3251837" y="4715275"/>
              <a:ext cx="102751" cy="162070"/>
            </a:xfrm>
            <a:custGeom>
              <a:avLst/>
              <a:gdLst/>
              <a:ahLst/>
              <a:cxnLst/>
              <a:rect l="0" t="0" r="0" b="0"/>
              <a:pathLst>
                <a:path w="102751" h="162070">
                  <a:moveTo>
                    <a:pt x="25715" y="25317"/>
                  </a:moveTo>
                  <a:lnTo>
                    <a:pt x="12945" y="25317"/>
                  </a:lnTo>
                  <a:lnTo>
                    <a:pt x="11487" y="26270"/>
                  </a:lnTo>
                  <a:lnTo>
                    <a:pt x="10514" y="27857"/>
                  </a:lnTo>
                  <a:lnTo>
                    <a:pt x="9434" y="32161"/>
                  </a:lnTo>
                  <a:lnTo>
                    <a:pt x="9146" y="34642"/>
                  </a:lnTo>
                  <a:lnTo>
                    <a:pt x="8954" y="37249"/>
                  </a:lnTo>
                  <a:lnTo>
                    <a:pt x="7874" y="39939"/>
                  </a:lnTo>
                  <a:lnTo>
                    <a:pt x="6201" y="42685"/>
                  </a:lnTo>
                  <a:lnTo>
                    <a:pt x="4133" y="45468"/>
                  </a:lnTo>
                  <a:lnTo>
                    <a:pt x="2755" y="49228"/>
                  </a:lnTo>
                  <a:lnTo>
                    <a:pt x="1836" y="53641"/>
                  </a:lnTo>
                  <a:lnTo>
                    <a:pt x="1223" y="58487"/>
                  </a:lnTo>
                  <a:lnTo>
                    <a:pt x="814" y="63623"/>
                  </a:lnTo>
                  <a:lnTo>
                    <a:pt x="542" y="68952"/>
                  </a:lnTo>
                  <a:lnTo>
                    <a:pt x="240" y="79953"/>
                  </a:lnTo>
                  <a:lnTo>
                    <a:pt x="0" y="135098"/>
                  </a:lnTo>
                  <a:lnTo>
                    <a:pt x="952" y="139462"/>
                  </a:lnTo>
                  <a:lnTo>
                    <a:pt x="2539" y="143323"/>
                  </a:lnTo>
                  <a:lnTo>
                    <a:pt x="4549" y="146851"/>
                  </a:lnTo>
                  <a:lnTo>
                    <a:pt x="6842" y="149202"/>
                  </a:lnTo>
                  <a:lnTo>
                    <a:pt x="9323" y="150769"/>
                  </a:lnTo>
                  <a:lnTo>
                    <a:pt x="11930" y="151814"/>
                  </a:lnTo>
                  <a:lnTo>
                    <a:pt x="14620" y="153463"/>
                  </a:lnTo>
                  <a:lnTo>
                    <a:pt x="17366" y="155516"/>
                  </a:lnTo>
                  <a:lnTo>
                    <a:pt x="20149" y="157836"/>
                  </a:lnTo>
                  <a:lnTo>
                    <a:pt x="22957" y="159383"/>
                  </a:lnTo>
                  <a:lnTo>
                    <a:pt x="25781" y="160414"/>
                  </a:lnTo>
                  <a:lnTo>
                    <a:pt x="28617" y="161102"/>
                  </a:lnTo>
                  <a:lnTo>
                    <a:pt x="31459" y="161561"/>
                  </a:lnTo>
                  <a:lnTo>
                    <a:pt x="34307" y="161866"/>
                  </a:lnTo>
                  <a:lnTo>
                    <a:pt x="37158" y="162069"/>
                  </a:lnTo>
                  <a:lnTo>
                    <a:pt x="40011" y="161253"/>
                  </a:lnTo>
                  <a:lnTo>
                    <a:pt x="42866" y="159756"/>
                  </a:lnTo>
                  <a:lnTo>
                    <a:pt x="45721" y="157805"/>
                  </a:lnTo>
                  <a:lnTo>
                    <a:pt x="48578" y="156505"/>
                  </a:lnTo>
                  <a:lnTo>
                    <a:pt x="51434" y="155638"/>
                  </a:lnTo>
                  <a:lnTo>
                    <a:pt x="54291" y="155061"/>
                  </a:lnTo>
                  <a:lnTo>
                    <a:pt x="57149" y="152770"/>
                  </a:lnTo>
                  <a:lnTo>
                    <a:pt x="60005" y="149338"/>
                  </a:lnTo>
                  <a:lnTo>
                    <a:pt x="62863" y="145145"/>
                  </a:lnTo>
                  <a:lnTo>
                    <a:pt x="65720" y="141397"/>
                  </a:lnTo>
                  <a:lnTo>
                    <a:pt x="68578" y="137947"/>
                  </a:lnTo>
                  <a:lnTo>
                    <a:pt x="71435" y="134693"/>
                  </a:lnTo>
                  <a:lnTo>
                    <a:pt x="74292" y="131572"/>
                  </a:lnTo>
                  <a:lnTo>
                    <a:pt x="80008" y="125564"/>
                  </a:lnTo>
                  <a:lnTo>
                    <a:pt x="82865" y="121676"/>
                  </a:lnTo>
                  <a:lnTo>
                    <a:pt x="85722" y="117179"/>
                  </a:lnTo>
                  <a:lnTo>
                    <a:pt x="88580" y="112276"/>
                  </a:lnTo>
                  <a:lnTo>
                    <a:pt x="90485" y="106150"/>
                  </a:lnTo>
                  <a:lnTo>
                    <a:pt x="91755" y="99208"/>
                  </a:lnTo>
                  <a:lnTo>
                    <a:pt x="92602" y="91723"/>
                  </a:lnTo>
                  <a:lnTo>
                    <a:pt x="94119" y="84828"/>
                  </a:lnTo>
                  <a:lnTo>
                    <a:pt x="96083" y="78326"/>
                  </a:lnTo>
                  <a:lnTo>
                    <a:pt x="98344" y="72086"/>
                  </a:lnTo>
                  <a:lnTo>
                    <a:pt x="99852" y="66021"/>
                  </a:lnTo>
                  <a:lnTo>
                    <a:pt x="100857" y="60073"/>
                  </a:lnTo>
                  <a:lnTo>
                    <a:pt x="101527" y="54203"/>
                  </a:lnTo>
                  <a:lnTo>
                    <a:pt x="101974" y="48385"/>
                  </a:lnTo>
                  <a:lnTo>
                    <a:pt x="102272" y="42600"/>
                  </a:lnTo>
                  <a:lnTo>
                    <a:pt x="102691" y="27898"/>
                  </a:lnTo>
                  <a:lnTo>
                    <a:pt x="102750" y="24180"/>
                  </a:lnTo>
                  <a:lnTo>
                    <a:pt x="101837" y="20749"/>
                  </a:lnTo>
                  <a:lnTo>
                    <a:pt x="100275" y="17510"/>
                  </a:lnTo>
                  <a:lnTo>
                    <a:pt x="98282" y="14397"/>
                  </a:lnTo>
                  <a:lnTo>
                    <a:pt x="96000" y="12322"/>
                  </a:lnTo>
                  <a:lnTo>
                    <a:pt x="93527" y="10939"/>
                  </a:lnTo>
                  <a:lnTo>
                    <a:pt x="90926" y="10016"/>
                  </a:lnTo>
                  <a:lnTo>
                    <a:pt x="88238" y="8449"/>
                  </a:lnTo>
                  <a:lnTo>
                    <a:pt x="85495" y="6452"/>
                  </a:lnTo>
                  <a:lnTo>
                    <a:pt x="82713" y="4168"/>
                  </a:lnTo>
                  <a:lnTo>
                    <a:pt x="79906" y="2645"/>
                  </a:lnTo>
                  <a:lnTo>
                    <a:pt x="77083" y="1630"/>
                  </a:lnTo>
                  <a:lnTo>
                    <a:pt x="74247" y="953"/>
                  </a:lnTo>
                  <a:lnTo>
                    <a:pt x="70452" y="502"/>
                  </a:lnTo>
                  <a:lnTo>
                    <a:pt x="66018" y="201"/>
                  </a:lnTo>
                  <a:lnTo>
                    <a:pt x="61156" y="0"/>
                  </a:lnTo>
                  <a:lnTo>
                    <a:pt x="56010" y="819"/>
                  </a:lnTo>
                  <a:lnTo>
                    <a:pt x="50674" y="2318"/>
                  </a:lnTo>
                  <a:lnTo>
                    <a:pt x="37524" y="7016"/>
                  </a:lnTo>
                  <a:lnTo>
                    <a:pt x="35493" y="7401"/>
                  </a:lnTo>
                  <a:lnTo>
                    <a:pt x="33186" y="7658"/>
                  </a:lnTo>
                  <a:lnTo>
                    <a:pt x="25715" y="81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189"/>
            <p:cNvSpPr/>
            <p:nvPr/>
          </p:nvSpPr>
          <p:spPr>
            <a:xfrm>
              <a:off x="3371850" y="4294822"/>
              <a:ext cx="230984" cy="677229"/>
            </a:xfrm>
            <a:custGeom>
              <a:avLst/>
              <a:gdLst/>
              <a:ahLst/>
              <a:cxnLst/>
              <a:rect l="0" t="0" r="0" b="0"/>
              <a:pathLst>
                <a:path w="230984" h="677229">
                  <a:moveTo>
                    <a:pt x="0" y="0"/>
                  </a:moveTo>
                  <a:lnTo>
                    <a:pt x="4550" y="4551"/>
                  </a:lnTo>
                  <a:lnTo>
                    <a:pt x="6843" y="5891"/>
                  </a:lnTo>
                  <a:lnTo>
                    <a:pt x="13669" y="7778"/>
                  </a:lnTo>
                  <a:lnTo>
                    <a:pt x="15600" y="8219"/>
                  </a:lnTo>
                  <a:lnTo>
                    <a:pt x="21538" y="10956"/>
                  </a:lnTo>
                  <a:lnTo>
                    <a:pt x="25789" y="13019"/>
                  </a:lnTo>
                  <a:lnTo>
                    <a:pt x="29575" y="15347"/>
                  </a:lnTo>
                  <a:lnTo>
                    <a:pt x="36322" y="20473"/>
                  </a:lnTo>
                  <a:lnTo>
                    <a:pt x="41359" y="23174"/>
                  </a:lnTo>
                  <a:lnTo>
                    <a:pt x="47575" y="25927"/>
                  </a:lnTo>
                  <a:lnTo>
                    <a:pt x="54577" y="28715"/>
                  </a:lnTo>
                  <a:lnTo>
                    <a:pt x="61149" y="31525"/>
                  </a:lnTo>
                  <a:lnTo>
                    <a:pt x="73532" y="37189"/>
                  </a:lnTo>
                  <a:lnTo>
                    <a:pt x="80454" y="40033"/>
                  </a:lnTo>
                  <a:lnTo>
                    <a:pt x="87926" y="42881"/>
                  </a:lnTo>
                  <a:lnTo>
                    <a:pt x="95765" y="45732"/>
                  </a:lnTo>
                  <a:lnTo>
                    <a:pt x="102895" y="48586"/>
                  </a:lnTo>
                  <a:lnTo>
                    <a:pt x="109554" y="51441"/>
                  </a:lnTo>
                  <a:lnTo>
                    <a:pt x="115898" y="54296"/>
                  </a:lnTo>
                  <a:lnTo>
                    <a:pt x="122033" y="58105"/>
                  </a:lnTo>
                  <a:lnTo>
                    <a:pt x="128028" y="62550"/>
                  </a:lnTo>
                  <a:lnTo>
                    <a:pt x="133929" y="67417"/>
                  </a:lnTo>
                  <a:lnTo>
                    <a:pt x="139768" y="72567"/>
                  </a:lnTo>
                  <a:lnTo>
                    <a:pt x="151337" y="83370"/>
                  </a:lnTo>
                  <a:lnTo>
                    <a:pt x="157088" y="89870"/>
                  </a:lnTo>
                  <a:lnTo>
                    <a:pt x="162828" y="97061"/>
                  </a:lnTo>
                  <a:lnTo>
                    <a:pt x="168560" y="104712"/>
                  </a:lnTo>
                  <a:lnTo>
                    <a:pt x="173333" y="111718"/>
                  </a:lnTo>
                  <a:lnTo>
                    <a:pt x="177468" y="118294"/>
                  </a:lnTo>
                  <a:lnTo>
                    <a:pt x="181177" y="124583"/>
                  </a:lnTo>
                  <a:lnTo>
                    <a:pt x="190377" y="139190"/>
                  </a:lnTo>
                  <a:lnTo>
                    <a:pt x="195498" y="147086"/>
                  </a:lnTo>
                  <a:lnTo>
                    <a:pt x="199865" y="155208"/>
                  </a:lnTo>
                  <a:lnTo>
                    <a:pt x="203728" y="163479"/>
                  </a:lnTo>
                  <a:lnTo>
                    <a:pt x="209608" y="180290"/>
                  </a:lnTo>
                  <a:lnTo>
                    <a:pt x="213871" y="206772"/>
                  </a:lnTo>
                  <a:lnTo>
                    <a:pt x="218244" y="227471"/>
                  </a:lnTo>
                  <a:lnTo>
                    <a:pt x="223361" y="246831"/>
                  </a:lnTo>
                  <a:lnTo>
                    <a:pt x="227859" y="265913"/>
                  </a:lnTo>
                  <a:lnTo>
                    <a:pt x="229058" y="276335"/>
                  </a:lnTo>
                  <a:lnTo>
                    <a:pt x="229858" y="287094"/>
                  </a:lnTo>
                  <a:lnTo>
                    <a:pt x="230391" y="298076"/>
                  </a:lnTo>
                  <a:lnTo>
                    <a:pt x="230983" y="320438"/>
                  </a:lnTo>
                  <a:lnTo>
                    <a:pt x="228706" y="340537"/>
                  </a:lnTo>
                  <a:lnTo>
                    <a:pt x="225472" y="359947"/>
                  </a:lnTo>
                  <a:lnTo>
                    <a:pt x="224609" y="370457"/>
                  </a:lnTo>
                  <a:lnTo>
                    <a:pt x="224035" y="381274"/>
                  </a:lnTo>
                  <a:lnTo>
                    <a:pt x="222699" y="392296"/>
                  </a:lnTo>
                  <a:lnTo>
                    <a:pt x="220855" y="403453"/>
                  </a:lnTo>
                  <a:lnTo>
                    <a:pt x="218675" y="414701"/>
                  </a:lnTo>
                  <a:lnTo>
                    <a:pt x="213711" y="434819"/>
                  </a:lnTo>
                  <a:lnTo>
                    <a:pt x="208330" y="454238"/>
                  </a:lnTo>
                  <a:lnTo>
                    <a:pt x="202763" y="475569"/>
                  </a:lnTo>
                  <a:lnTo>
                    <a:pt x="197114" y="495209"/>
                  </a:lnTo>
                  <a:lnTo>
                    <a:pt x="191429" y="512510"/>
                  </a:lnTo>
                  <a:lnTo>
                    <a:pt x="182872" y="533913"/>
                  </a:lnTo>
                  <a:lnTo>
                    <a:pt x="177162" y="549715"/>
                  </a:lnTo>
                  <a:lnTo>
                    <a:pt x="171448" y="563722"/>
                  </a:lnTo>
                  <a:lnTo>
                    <a:pt x="164781" y="576299"/>
                  </a:lnTo>
                  <a:lnTo>
                    <a:pt x="160337" y="582319"/>
                  </a:lnTo>
                  <a:lnTo>
                    <a:pt x="155469" y="588238"/>
                  </a:lnTo>
                  <a:lnTo>
                    <a:pt x="151270" y="594088"/>
                  </a:lnTo>
                  <a:lnTo>
                    <a:pt x="144066" y="605669"/>
                  </a:lnTo>
                  <a:lnTo>
                    <a:pt x="140229" y="617167"/>
                  </a:lnTo>
                  <a:lnTo>
                    <a:pt x="139206" y="622900"/>
                  </a:lnTo>
                  <a:lnTo>
                    <a:pt x="135529" y="631809"/>
                  </a:lnTo>
                  <a:lnTo>
                    <a:pt x="130719" y="638944"/>
                  </a:lnTo>
                  <a:lnTo>
                    <a:pt x="125407" y="645291"/>
                  </a:lnTo>
                  <a:lnTo>
                    <a:pt x="122657" y="647363"/>
                  </a:lnTo>
                  <a:lnTo>
                    <a:pt x="117061" y="649667"/>
                  </a:lnTo>
                  <a:lnTo>
                    <a:pt x="115188" y="651234"/>
                  </a:lnTo>
                  <a:lnTo>
                    <a:pt x="113940" y="653231"/>
                  </a:lnTo>
                  <a:lnTo>
                    <a:pt x="113107" y="655515"/>
                  </a:lnTo>
                  <a:lnTo>
                    <a:pt x="109642" y="660593"/>
                  </a:lnTo>
                  <a:lnTo>
                    <a:pt x="107384" y="663280"/>
                  </a:lnTo>
                  <a:lnTo>
                    <a:pt x="104927" y="665072"/>
                  </a:lnTo>
                  <a:lnTo>
                    <a:pt x="97870" y="667594"/>
                  </a:lnTo>
                  <a:lnTo>
                    <a:pt x="94768" y="668515"/>
                  </a:lnTo>
                  <a:lnTo>
                    <a:pt x="87574" y="668637"/>
                  </a:lnTo>
                  <a:lnTo>
                    <a:pt x="86090" y="668651"/>
                  </a:lnTo>
                  <a:lnTo>
                    <a:pt x="85725" y="6772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190"/>
            <p:cNvSpPr/>
            <p:nvPr/>
          </p:nvSpPr>
          <p:spPr>
            <a:xfrm>
              <a:off x="1040139" y="5237832"/>
              <a:ext cx="257166" cy="274286"/>
            </a:xfrm>
            <a:custGeom>
              <a:avLst/>
              <a:gdLst/>
              <a:ahLst/>
              <a:cxnLst/>
              <a:rect l="0" t="0" r="0" b="0"/>
              <a:pathLst>
                <a:path w="257166" h="274286">
                  <a:moveTo>
                    <a:pt x="17135" y="59972"/>
                  </a:moveTo>
                  <a:lnTo>
                    <a:pt x="374" y="59972"/>
                  </a:lnTo>
                  <a:lnTo>
                    <a:pt x="24" y="52591"/>
                  </a:lnTo>
                  <a:lnTo>
                    <a:pt x="0" y="47202"/>
                  </a:lnTo>
                  <a:lnTo>
                    <a:pt x="950" y="45744"/>
                  </a:lnTo>
                  <a:lnTo>
                    <a:pt x="2535" y="44772"/>
                  </a:lnTo>
                  <a:lnTo>
                    <a:pt x="4544" y="44124"/>
                  </a:lnTo>
                  <a:lnTo>
                    <a:pt x="5884" y="42739"/>
                  </a:lnTo>
                  <a:lnTo>
                    <a:pt x="6777" y="40864"/>
                  </a:lnTo>
                  <a:lnTo>
                    <a:pt x="7372" y="38661"/>
                  </a:lnTo>
                  <a:lnTo>
                    <a:pt x="10574" y="33673"/>
                  </a:lnTo>
                  <a:lnTo>
                    <a:pt x="17731" y="25511"/>
                  </a:lnTo>
                  <a:lnTo>
                    <a:pt x="23115" y="19891"/>
                  </a:lnTo>
                  <a:lnTo>
                    <a:pt x="28683" y="14219"/>
                  </a:lnTo>
                  <a:lnTo>
                    <a:pt x="33406" y="12325"/>
                  </a:lnTo>
                  <a:lnTo>
                    <a:pt x="39413" y="11063"/>
                  </a:lnTo>
                  <a:lnTo>
                    <a:pt x="46274" y="10221"/>
                  </a:lnTo>
                  <a:lnTo>
                    <a:pt x="51802" y="8707"/>
                  </a:lnTo>
                  <a:lnTo>
                    <a:pt x="56439" y="6745"/>
                  </a:lnTo>
                  <a:lnTo>
                    <a:pt x="60483" y="4485"/>
                  </a:lnTo>
                  <a:lnTo>
                    <a:pt x="65084" y="2979"/>
                  </a:lnTo>
                  <a:lnTo>
                    <a:pt x="70056" y="1974"/>
                  </a:lnTo>
                  <a:lnTo>
                    <a:pt x="75276" y="1305"/>
                  </a:lnTo>
                  <a:lnTo>
                    <a:pt x="80661" y="858"/>
                  </a:lnTo>
                  <a:lnTo>
                    <a:pt x="86156" y="561"/>
                  </a:lnTo>
                  <a:lnTo>
                    <a:pt x="97341" y="230"/>
                  </a:lnTo>
                  <a:lnTo>
                    <a:pt x="130297" y="0"/>
                  </a:lnTo>
                  <a:lnTo>
                    <a:pt x="135439" y="941"/>
                  </a:lnTo>
                  <a:lnTo>
                    <a:pt x="138867" y="2521"/>
                  </a:lnTo>
                  <a:lnTo>
                    <a:pt x="144581" y="6816"/>
                  </a:lnTo>
                  <a:lnTo>
                    <a:pt x="148772" y="9295"/>
                  </a:lnTo>
                  <a:lnTo>
                    <a:pt x="153470" y="11900"/>
                  </a:lnTo>
                  <a:lnTo>
                    <a:pt x="161231" y="17335"/>
                  </a:lnTo>
                  <a:lnTo>
                    <a:pt x="168808" y="23877"/>
                  </a:lnTo>
                  <a:lnTo>
                    <a:pt x="178525" y="33135"/>
                  </a:lnTo>
                  <a:lnTo>
                    <a:pt x="182831" y="38271"/>
                  </a:lnTo>
                  <a:lnTo>
                    <a:pt x="186654" y="43600"/>
                  </a:lnTo>
                  <a:lnTo>
                    <a:pt x="190156" y="49058"/>
                  </a:lnTo>
                  <a:lnTo>
                    <a:pt x="193442" y="54601"/>
                  </a:lnTo>
                  <a:lnTo>
                    <a:pt x="196586" y="60202"/>
                  </a:lnTo>
                  <a:lnTo>
                    <a:pt x="199634" y="65840"/>
                  </a:lnTo>
                  <a:lnTo>
                    <a:pt x="201666" y="71504"/>
                  </a:lnTo>
                  <a:lnTo>
                    <a:pt x="203021" y="77186"/>
                  </a:lnTo>
                  <a:lnTo>
                    <a:pt x="203924" y="82878"/>
                  </a:lnTo>
                  <a:lnTo>
                    <a:pt x="204526" y="88578"/>
                  </a:lnTo>
                  <a:lnTo>
                    <a:pt x="204928" y="94283"/>
                  </a:lnTo>
                  <a:lnTo>
                    <a:pt x="205195" y="99991"/>
                  </a:lnTo>
                  <a:lnTo>
                    <a:pt x="204421" y="106654"/>
                  </a:lnTo>
                  <a:lnTo>
                    <a:pt x="202953" y="113954"/>
                  </a:lnTo>
                  <a:lnTo>
                    <a:pt x="201021" y="121678"/>
                  </a:lnTo>
                  <a:lnTo>
                    <a:pt x="198781" y="128731"/>
                  </a:lnTo>
                  <a:lnTo>
                    <a:pt x="196335" y="135339"/>
                  </a:lnTo>
                  <a:lnTo>
                    <a:pt x="193752" y="141650"/>
                  </a:lnTo>
                  <a:lnTo>
                    <a:pt x="192030" y="147762"/>
                  </a:lnTo>
                  <a:lnTo>
                    <a:pt x="190882" y="153741"/>
                  </a:lnTo>
                  <a:lnTo>
                    <a:pt x="190116" y="159633"/>
                  </a:lnTo>
                  <a:lnTo>
                    <a:pt x="187701" y="165465"/>
                  </a:lnTo>
                  <a:lnTo>
                    <a:pt x="184186" y="171259"/>
                  </a:lnTo>
                  <a:lnTo>
                    <a:pt x="179937" y="177026"/>
                  </a:lnTo>
                  <a:lnTo>
                    <a:pt x="176152" y="182775"/>
                  </a:lnTo>
                  <a:lnTo>
                    <a:pt x="172677" y="188513"/>
                  </a:lnTo>
                  <a:lnTo>
                    <a:pt x="169407" y="194244"/>
                  </a:lnTo>
                  <a:lnTo>
                    <a:pt x="165322" y="199970"/>
                  </a:lnTo>
                  <a:lnTo>
                    <a:pt x="160694" y="205691"/>
                  </a:lnTo>
                  <a:lnTo>
                    <a:pt x="155704" y="211411"/>
                  </a:lnTo>
                  <a:lnTo>
                    <a:pt x="152377" y="216176"/>
                  </a:lnTo>
                  <a:lnTo>
                    <a:pt x="148680" y="224012"/>
                  </a:lnTo>
                  <a:lnTo>
                    <a:pt x="145789" y="227435"/>
                  </a:lnTo>
                  <a:lnTo>
                    <a:pt x="141957" y="230669"/>
                  </a:lnTo>
                  <a:lnTo>
                    <a:pt x="137498" y="233778"/>
                  </a:lnTo>
                  <a:lnTo>
                    <a:pt x="130002" y="239772"/>
                  </a:lnTo>
                  <a:lnTo>
                    <a:pt x="123496" y="245611"/>
                  </a:lnTo>
                  <a:lnTo>
                    <a:pt x="117429" y="251381"/>
                  </a:lnTo>
                  <a:lnTo>
                    <a:pt x="114478" y="253301"/>
                  </a:lnTo>
                  <a:lnTo>
                    <a:pt x="108659" y="255434"/>
                  </a:lnTo>
                  <a:lnTo>
                    <a:pt x="104821" y="256955"/>
                  </a:lnTo>
                  <a:lnTo>
                    <a:pt x="100358" y="258922"/>
                  </a:lnTo>
                  <a:lnTo>
                    <a:pt x="95477" y="261186"/>
                  </a:lnTo>
                  <a:lnTo>
                    <a:pt x="92223" y="263647"/>
                  </a:lnTo>
                  <a:lnTo>
                    <a:pt x="90054" y="266240"/>
                  </a:lnTo>
                  <a:lnTo>
                    <a:pt x="88608" y="268922"/>
                  </a:lnTo>
                  <a:lnTo>
                    <a:pt x="86691" y="270710"/>
                  </a:lnTo>
                  <a:lnTo>
                    <a:pt x="84461" y="271902"/>
                  </a:lnTo>
                  <a:lnTo>
                    <a:pt x="79443" y="273226"/>
                  </a:lnTo>
                  <a:lnTo>
                    <a:pt x="72215" y="273971"/>
                  </a:lnTo>
                  <a:lnTo>
                    <a:pt x="64499" y="274244"/>
                  </a:lnTo>
                  <a:lnTo>
                    <a:pt x="46982" y="274285"/>
                  </a:lnTo>
                  <a:lnTo>
                    <a:pt x="45606" y="273333"/>
                  </a:lnTo>
                  <a:lnTo>
                    <a:pt x="44688" y="271746"/>
                  </a:lnTo>
                  <a:lnTo>
                    <a:pt x="43215" y="266904"/>
                  </a:lnTo>
                  <a:lnTo>
                    <a:pt x="35504" y="258437"/>
                  </a:lnTo>
                  <a:lnTo>
                    <a:pt x="34824" y="255176"/>
                  </a:lnTo>
                  <a:lnTo>
                    <a:pt x="34442" y="247986"/>
                  </a:lnTo>
                  <a:lnTo>
                    <a:pt x="34328" y="239823"/>
                  </a:lnTo>
                  <a:lnTo>
                    <a:pt x="34283" y="222812"/>
                  </a:lnTo>
                  <a:lnTo>
                    <a:pt x="35235" y="219015"/>
                  </a:lnTo>
                  <a:lnTo>
                    <a:pt x="38832" y="212256"/>
                  </a:lnTo>
                  <a:lnTo>
                    <a:pt x="41125" y="210073"/>
                  </a:lnTo>
                  <a:lnTo>
                    <a:pt x="43606" y="208616"/>
                  </a:lnTo>
                  <a:lnTo>
                    <a:pt x="46212" y="207646"/>
                  </a:lnTo>
                  <a:lnTo>
                    <a:pt x="51649" y="204028"/>
                  </a:lnTo>
                  <a:lnTo>
                    <a:pt x="57240" y="199245"/>
                  </a:lnTo>
                  <a:lnTo>
                    <a:pt x="62899" y="193944"/>
                  </a:lnTo>
                  <a:lnTo>
                    <a:pt x="66695" y="191197"/>
                  </a:lnTo>
                  <a:lnTo>
                    <a:pt x="71130" y="188413"/>
                  </a:lnTo>
                  <a:lnTo>
                    <a:pt x="75992" y="185604"/>
                  </a:lnTo>
                  <a:lnTo>
                    <a:pt x="83934" y="182484"/>
                  </a:lnTo>
                  <a:lnTo>
                    <a:pt x="90639" y="181097"/>
                  </a:lnTo>
                  <a:lnTo>
                    <a:pt x="96794" y="180481"/>
                  </a:lnTo>
                  <a:lnTo>
                    <a:pt x="100721" y="180317"/>
                  </a:lnTo>
                  <a:lnTo>
                    <a:pt x="110165" y="180134"/>
                  </a:lnTo>
                  <a:lnTo>
                    <a:pt x="138454" y="180001"/>
                  </a:lnTo>
                  <a:lnTo>
                    <a:pt x="142782" y="180949"/>
                  </a:lnTo>
                  <a:lnTo>
                    <a:pt x="147572" y="182534"/>
                  </a:lnTo>
                  <a:lnTo>
                    <a:pt x="152671" y="184542"/>
                  </a:lnTo>
                  <a:lnTo>
                    <a:pt x="157975" y="186834"/>
                  </a:lnTo>
                  <a:lnTo>
                    <a:pt x="168948" y="191921"/>
                  </a:lnTo>
                  <a:lnTo>
                    <a:pt x="185836" y="200139"/>
                  </a:lnTo>
                  <a:lnTo>
                    <a:pt x="190563" y="202947"/>
                  </a:lnTo>
                  <a:lnTo>
                    <a:pt x="198354" y="208607"/>
                  </a:lnTo>
                  <a:lnTo>
                    <a:pt x="202718" y="211450"/>
                  </a:lnTo>
                  <a:lnTo>
                    <a:pt x="207532" y="214297"/>
                  </a:lnTo>
                  <a:lnTo>
                    <a:pt x="212647" y="217148"/>
                  </a:lnTo>
                  <a:lnTo>
                    <a:pt x="217009" y="220001"/>
                  </a:lnTo>
                  <a:lnTo>
                    <a:pt x="224396" y="225712"/>
                  </a:lnTo>
                  <a:lnTo>
                    <a:pt x="226746" y="228568"/>
                  </a:lnTo>
                  <a:lnTo>
                    <a:pt x="228314" y="231425"/>
                  </a:lnTo>
                  <a:lnTo>
                    <a:pt x="229358" y="234282"/>
                  </a:lnTo>
                  <a:lnTo>
                    <a:pt x="233059" y="239996"/>
                  </a:lnTo>
                  <a:lnTo>
                    <a:pt x="235380" y="242853"/>
                  </a:lnTo>
                  <a:lnTo>
                    <a:pt x="236927" y="245710"/>
                  </a:lnTo>
                  <a:lnTo>
                    <a:pt x="238645" y="251425"/>
                  </a:lnTo>
                  <a:lnTo>
                    <a:pt x="240056" y="253330"/>
                  </a:lnTo>
                  <a:lnTo>
                    <a:pt x="241949" y="254600"/>
                  </a:lnTo>
                  <a:lnTo>
                    <a:pt x="248204" y="256991"/>
                  </a:lnTo>
                  <a:lnTo>
                    <a:pt x="255327" y="257121"/>
                  </a:lnTo>
                  <a:lnTo>
                    <a:pt x="257165" y="2571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191"/>
            <p:cNvSpPr/>
            <p:nvPr/>
          </p:nvSpPr>
          <p:spPr>
            <a:xfrm>
              <a:off x="1305910" y="5203507"/>
              <a:ext cx="196747" cy="291317"/>
            </a:xfrm>
            <a:custGeom>
              <a:avLst/>
              <a:gdLst/>
              <a:ahLst/>
              <a:cxnLst/>
              <a:rect l="0" t="0" r="0" b="0"/>
              <a:pathLst>
                <a:path w="196747" h="291317">
                  <a:moveTo>
                    <a:pt x="59974" y="25718"/>
                  </a:moveTo>
                  <a:lnTo>
                    <a:pt x="64525" y="25718"/>
                  </a:lnTo>
                  <a:lnTo>
                    <a:pt x="65866" y="24765"/>
                  </a:lnTo>
                  <a:lnTo>
                    <a:pt x="66760" y="23178"/>
                  </a:lnTo>
                  <a:lnTo>
                    <a:pt x="68442" y="17498"/>
                  </a:lnTo>
                  <a:lnTo>
                    <a:pt x="62635" y="17215"/>
                  </a:lnTo>
                  <a:lnTo>
                    <a:pt x="61157" y="17176"/>
                  </a:lnTo>
                  <a:lnTo>
                    <a:pt x="55774" y="21705"/>
                  </a:lnTo>
                  <a:lnTo>
                    <a:pt x="52697" y="24529"/>
                  </a:lnTo>
                  <a:lnTo>
                    <a:pt x="49438" y="30269"/>
                  </a:lnTo>
                  <a:lnTo>
                    <a:pt x="47235" y="34467"/>
                  </a:lnTo>
                  <a:lnTo>
                    <a:pt x="43861" y="38218"/>
                  </a:lnTo>
                  <a:lnTo>
                    <a:pt x="39707" y="41671"/>
                  </a:lnTo>
                  <a:lnTo>
                    <a:pt x="35033" y="44926"/>
                  </a:lnTo>
                  <a:lnTo>
                    <a:pt x="31917" y="48048"/>
                  </a:lnTo>
                  <a:lnTo>
                    <a:pt x="29839" y="51083"/>
                  </a:lnTo>
                  <a:lnTo>
                    <a:pt x="28455" y="54058"/>
                  </a:lnTo>
                  <a:lnTo>
                    <a:pt x="25626" y="57945"/>
                  </a:lnTo>
                  <a:lnTo>
                    <a:pt x="21836" y="62443"/>
                  </a:lnTo>
                  <a:lnTo>
                    <a:pt x="17404" y="67346"/>
                  </a:lnTo>
                  <a:lnTo>
                    <a:pt x="12479" y="75334"/>
                  </a:lnTo>
                  <a:lnTo>
                    <a:pt x="11166" y="78798"/>
                  </a:lnTo>
                  <a:lnTo>
                    <a:pt x="9707" y="87727"/>
                  </a:lnTo>
                  <a:lnTo>
                    <a:pt x="9318" y="92775"/>
                  </a:lnTo>
                  <a:lnTo>
                    <a:pt x="8106" y="98044"/>
                  </a:lnTo>
                  <a:lnTo>
                    <a:pt x="6345" y="103463"/>
                  </a:lnTo>
                  <a:lnTo>
                    <a:pt x="4219" y="108980"/>
                  </a:lnTo>
                  <a:lnTo>
                    <a:pt x="2802" y="114564"/>
                  </a:lnTo>
                  <a:lnTo>
                    <a:pt x="1857" y="120191"/>
                  </a:lnTo>
                  <a:lnTo>
                    <a:pt x="1227" y="125847"/>
                  </a:lnTo>
                  <a:lnTo>
                    <a:pt x="807" y="131523"/>
                  </a:lnTo>
                  <a:lnTo>
                    <a:pt x="527" y="137212"/>
                  </a:lnTo>
                  <a:lnTo>
                    <a:pt x="216" y="149566"/>
                  </a:lnTo>
                  <a:lnTo>
                    <a:pt x="0" y="184549"/>
                  </a:lnTo>
                  <a:lnTo>
                    <a:pt x="941" y="191613"/>
                  </a:lnTo>
                  <a:lnTo>
                    <a:pt x="2522" y="199179"/>
                  </a:lnTo>
                  <a:lnTo>
                    <a:pt x="4528" y="207082"/>
                  </a:lnTo>
                  <a:lnTo>
                    <a:pt x="5865" y="214254"/>
                  </a:lnTo>
                  <a:lnTo>
                    <a:pt x="6757" y="220941"/>
                  </a:lnTo>
                  <a:lnTo>
                    <a:pt x="7351" y="227304"/>
                  </a:lnTo>
                  <a:lnTo>
                    <a:pt x="8700" y="233451"/>
                  </a:lnTo>
                  <a:lnTo>
                    <a:pt x="10551" y="239454"/>
                  </a:lnTo>
                  <a:lnTo>
                    <a:pt x="12738" y="245361"/>
                  </a:lnTo>
                  <a:lnTo>
                    <a:pt x="17708" y="254465"/>
                  </a:lnTo>
                  <a:lnTo>
                    <a:pt x="23092" y="261685"/>
                  </a:lnTo>
                  <a:lnTo>
                    <a:pt x="28660" y="268070"/>
                  </a:lnTo>
                  <a:lnTo>
                    <a:pt x="34309" y="274082"/>
                  </a:lnTo>
                  <a:lnTo>
                    <a:pt x="45697" y="285703"/>
                  </a:lnTo>
                  <a:lnTo>
                    <a:pt x="49504" y="287624"/>
                  </a:lnTo>
                  <a:lnTo>
                    <a:pt x="53947" y="288905"/>
                  </a:lnTo>
                  <a:lnTo>
                    <a:pt x="58813" y="289758"/>
                  </a:lnTo>
                  <a:lnTo>
                    <a:pt x="63010" y="290327"/>
                  </a:lnTo>
                  <a:lnTo>
                    <a:pt x="66761" y="290706"/>
                  </a:lnTo>
                  <a:lnTo>
                    <a:pt x="70214" y="290960"/>
                  </a:lnTo>
                  <a:lnTo>
                    <a:pt x="74421" y="291128"/>
                  </a:lnTo>
                  <a:lnTo>
                    <a:pt x="84175" y="291316"/>
                  </a:lnTo>
                  <a:lnTo>
                    <a:pt x="88491" y="290413"/>
                  </a:lnTo>
                  <a:lnTo>
                    <a:pt x="92320" y="288858"/>
                  </a:lnTo>
                  <a:lnTo>
                    <a:pt x="95826" y="286870"/>
                  </a:lnTo>
                  <a:lnTo>
                    <a:pt x="99115" y="284592"/>
                  </a:lnTo>
                  <a:lnTo>
                    <a:pt x="102261" y="282120"/>
                  </a:lnTo>
                  <a:lnTo>
                    <a:pt x="105310" y="279520"/>
                  </a:lnTo>
                  <a:lnTo>
                    <a:pt x="109248" y="276835"/>
                  </a:lnTo>
                  <a:lnTo>
                    <a:pt x="113779" y="274091"/>
                  </a:lnTo>
                  <a:lnTo>
                    <a:pt x="118704" y="271310"/>
                  </a:lnTo>
                  <a:lnTo>
                    <a:pt x="122940" y="267551"/>
                  </a:lnTo>
                  <a:lnTo>
                    <a:pt x="126717" y="263140"/>
                  </a:lnTo>
                  <a:lnTo>
                    <a:pt x="130187" y="258294"/>
                  </a:lnTo>
                  <a:lnTo>
                    <a:pt x="134405" y="253159"/>
                  </a:lnTo>
                  <a:lnTo>
                    <a:pt x="139122" y="247830"/>
                  </a:lnTo>
                  <a:lnTo>
                    <a:pt x="144172" y="242372"/>
                  </a:lnTo>
                  <a:lnTo>
                    <a:pt x="148491" y="236829"/>
                  </a:lnTo>
                  <a:lnTo>
                    <a:pt x="152323" y="231229"/>
                  </a:lnTo>
                  <a:lnTo>
                    <a:pt x="155830" y="225590"/>
                  </a:lnTo>
                  <a:lnTo>
                    <a:pt x="159121" y="219926"/>
                  </a:lnTo>
                  <a:lnTo>
                    <a:pt x="165317" y="208552"/>
                  </a:lnTo>
                  <a:lnTo>
                    <a:pt x="174160" y="191439"/>
                  </a:lnTo>
                  <a:lnTo>
                    <a:pt x="176103" y="185729"/>
                  </a:lnTo>
                  <a:lnTo>
                    <a:pt x="177399" y="180017"/>
                  </a:lnTo>
                  <a:lnTo>
                    <a:pt x="178262" y="174304"/>
                  </a:lnTo>
                  <a:lnTo>
                    <a:pt x="179791" y="168590"/>
                  </a:lnTo>
                  <a:lnTo>
                    <a:pt x="181762" y="162876"/>
                  </a:lnTo>
                  <a:lnTo>
                    <a:pt x="184028" y="157161"/>
                  </a:lnTo>
                  <a:lnTo>
                    <a:pt x="186547" y="148272"/>
                  </a:lnTo>
                  <a:lnTo>
                    <a:pt x="188619" y="140194"/>
                  </a:lnTo>
                  <a:lnTo>
                    <a:pt x="190505" y="135373"/>
                  </a:lnTo>
                  <a:lnTo>
                    <a:pt x="192715" y="130253"/>
                  </a:lnTo>
                  <a:lnTo>
                    <a:pt x="194188" y="124936"/>
                  </a:lnTo>
                  <a:lnTo>
                    <a:pt x="195170" y="119485"/>
                  </a:lnTo>
                  <a:lnTo>
                    <a:pt x="195825" y="113947"/>
                  </a:lnTo>
                  <a:lnTo>
                    <a:pt x="196261" y="108350"/>
                  </a:lnTo>
                  <a:lnTo>
                    <a:pt x="196552" y="102713"/>
                  </a:lnTo>
                  <a:lnTo>
                    <a:pt x="196746" y="97051"/>
                  </a:lnTo>
                  <a:lnTo>
                    <a:pt x="195923" y="91371"/>
                  </a:lnTo>
                  <a:lnTo>
                    <a:pt x="194422" y="85679"/>
                  </a:lnTo>
                  <a:lnTo>
                    <a:pt x="192469" y="79979"/>
                  </a:lnTo>
                  <a:lnTo>
                    <a:pt x="190298" y="71106"/>
                  </a:lnTo>
                  <a:lnTo>
                    <a:pt x="188381" y="63035"/>
                  </a:lnTo>
                  <a:lnTo>
                    <a:pt x="186536" y="58216"/>
                  </a:lnTo>
                  <a:lnTo>
                    <a:pt x="184354" y="53098"/>
                  </a:lnTo>
                  <a:lnTo>
                    <a:pt x="179389" y="44872"/>
                  </a:lnTo>
                  <a:lnTo>
                    <a:pt x="174008" y="38040"/>
                  </a:lnTo>
                  <a:lnTo>
                    <a:pt x="168441" y="31830"/>
                  </a:lnTo>
                  <a:lnTo>
                    <a:pt x="162792" y="25894"/>
                  </a:lnTo>
                  <a:lnTo>
                    <a:pt x="159952" y="22977"/>
                  </a:lnTo>
                  <a:lnTo>
                    <a:pt x="156153" y="21034"/>
                  </a:lnTo>
                  <a:lnTo>
                    <a:pt x="151716" y="19737"/>
                  </a:lnTo>
                  <a:lnTo>
                    <a:pt x="146853" y="18873"/>
                  </a:lnTo>
                  <a:lnTo>
                    <a:pt x="142659" y="17345"/>
                  </a:lnTo>
                  <a:lnTo>
                    <a:pt x="138910" y="15374"/>
                  </a:lnTo>
                  <a:lnTo>
                    <a:pt x="135458" y="13106"/>
                  </a:lnTo>
                  <a:lnTo>
                    <a:pt x="132204" y="11595"/>
                  </a:lnTo>
                  <a:lnTo>
                    <a:pt x="129083" y="10587"/>
                  </a:lnTo>
                  <a:lnTo>
                    <a:pt x="123074" y="9468"/>
                  </a:lnTo>
                  <a:lnTo>
                    <a:pt x="117229" y="8971"/>
                  </a:lnTo>
                  <a:lnTo>
                    <a:pt x="114337" y="7886"/>
                  </a:lnTo>
                  <a:lnTo>
                    <a:pt x="108583" y="4140"/>
                  </a:lnTo>
                  <a:lnTo>
                    <a:pt x="102851" y="1840"/>
                  </a:lnTo>
                  <a:lnTo>
                    <a:pt x="9426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192"/>
            <p:cNvSpPr/>
            <p:nvPr/>
          </p:nvSpPr>
          <p:spPr>
            <a:xfrm>
              <a:off x="1649139" y="5254942"/>
              <a:ext cx="16784" cy="214313"/>
            </a:xfrm>
            <a:custGeom>
              <a:avLst/>
              <a:gdLst/>
              <a:ahLst/>
              <a:cxnLst/>
              <a:rect l="0" t="0" r="0" b="0"/>
              <a:pathLst>
                <a:path w="16784" h="214313">
                  <a:moveTo>
                    <a:pt x="16783" y="0"/>
                  </a:moveTo>
                  <a:lnTo>
                    <a:pt x="8563" y="0"/>
                  </a:lnTo>
                  <a:lnTo>
                    <a:pt x="7493" y="953"/>
                  </a:lnTo>
                  <a:lnTo>
                    <a:pt x="3764" y="4551"/>
                  </a:lnTo>
                  <a:lnTo>
                    <a:pt x="2389" y="6844"/>
                  </a:lnTo>
                  <a:lnTo>
                    <a:pt x="1472" y="9325"/>
                  </a:lnTo>
                  <a:lnTo>
                    <a:pt x="860" y="11932"/>
                  </a:lnTo>
                  <a:lnTo>
                    <a:pt x="453" y="14622"/>
                  </a:lnTo>
                  <a:lnTo>
                    <a:pt x="0" y="20151"/>
                  </a:lnTo>
                  <a:lnTo>
                    <a:pt x="832" y="22959"/>
                  </a:lnTo>
                  <a:lnTo>
                    <a:pt x="2339" y="25784"/>
                  </a:lnTo>
                  <a:lnTo>
                    <a:pt x="4296" y="28619"/>
                  </a:lnTo>
                  <a:lnTo>
                    <a:pt x="5601" y="32414"/>
                  </a:lnTo>
                  <a:lnTo>
                    <a:pt x="6471" y="36850"/>
                  </a:lnTo>
                  <a:lnTo>
                    <a:pt x="7051" y="41711"/>
                  </a:lnTo>
                  <a:lnTo>
                    <a:pt x="7437" y="46858"/>
                  </a:lnTo>
                  <a:lnTo>
                    <a:pt x="7695" y="52194"/>
                  </a:lnTo>
                  <a:lnTo>
                    <a:pt x="7981" y="64155"/>
                  </a:lnTo>
                  <a:lnTo>
                    <a:pt x="8211" y="2143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193"/>
            <p:cNvSpPr/>
            <p:nvPr/>
          </p:nvSpPr>
          <p:spPr>
            <a:xfrm>
              <a:off x="1717357" y="5254942"/>
              <a:ext cx="34291" cy="205741"/>
            </a:xfrm>
            <a:custGeom>
              <a:avLst/>
              <a:gdLst/>
              <a:ahLst/>
              <a:cxnLst/>
              <a:rect l="0" t="0" r="0" b="0"/>
              <a:pathLst>
                <a:path w="34291" h="205741">
                  <a:moveTo>
                    <a:pt x="0" y="0"/>
                  </a:moveTo>
                  <a:lnTo>
                    <a:pt x="0" y="20151"/>
                  </a:lnTo>
                  <a:lnTo>
                    <a:pt x="953" y="22959"/>
                  </a:lnTo>
                  <a:lnTo>
                    <a:pt x="2540" y="25784"/>
                  </a:lnTo>
                  <a:lnTo>
                    <a:pt x="4551" y="28619"/>
                  </a:lnTo>
                  <a:lnTo>
                    <a:pt x="5891" y="32414"/>
                  </a:lnTo>
                  <a:lnTo>
                    <a:pt x="6785" y="36850"/>
                  </a:lnTo>
                  <a:lnTo>
                    <a:pt x="7381" y="41711"/>
                  </a:lnTo>
                  <a:lnTo>
                    <a:pt x="8731" y="46858"/>
                  </a:lnTo>
                  <a:lnTo>
                    <a:pt x="10583" y="52194"/>
                  </a:lnTo>
                  <a:lnTo>
                    <a:pt x="12770" y="57656"/>
                  </a:lnTo>
                  <a:lnTo>
                    <a:pt x="14228" y="63202"/>
                  </a:lnTo>
                  <a:lnTo>
                    <a:pt x="15201" y="68805"/>
                  </a:lnTo>
                  <a:lnTo>
                    <a:pt x="15849" y="74445"/>
                  </a:lnTo>
                  <a:lnTo>
                    <a:pt x="17233" y="80110"/>
                  </a:lnTo>
                  <a:lnTo>
                    <a:pt x="19109" y="85792"/>
                  </a:lnTo>
                  <a:lnTo>
                    <a:pt x="21312" y="91484"/>
                  </a:lnTo>
                  <a:lnTo>
                    <a:pt x="22780" y="97185"/>
                  </a:lnTo>
                  <a:lnTo>
                    <a:pt x="23759" y="102890"/>
                  </a:lnTo>
                  <a:lnTo>
                    <a:pt x="24412" y="108598"/>
                  </a:lnTo>
                  <a:lnTo>
                    <a:pt x="24847" y="114309"/>
                  </a:lnTo>
                  <a:lnTo>
                    <a:pt x="25137" y="120021"/>
                  </a:lnTo>
                  <a:lnTo>
                    <a:pt x="25459" y="131448"/>
                  </a:lnTo>
                  <a:lnTo>
                    <a:pt x="25707" y="172614"/>
                  </a:lnTo>
                  <a:lnTo>
                    <a:pt x="25717" y="191305"/>
                  </a:lnTo>
                  <a:lnTo>
                    <a:pt x="26669" y="194211"/>
                  </a:lnTo>
                  <a:lnTo>
                    <a:pt x="28257" y="197102"/>
                  </a:lnTo>
                  <a:lnTo>
                    <a:pt x="34290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194"/>
            <p:cNvSpPr/>
            <p:nvPr/>
          </p:nvSpPr>
          <p:spPr>
            <a:xfrm>
              <a:off x="1580228" y="5212222"/>
              <a:ext cx="274290" cy="111301"/>
            </a:xfrm>
            <a:custGeom>
              <a:avLst/>
              <a:gdLst/>
              <a:ahLst/>
              <a:cxnLst/>
              <a:rect l="0" t="0" r="0" b="0"/>
              <a:pathLst>
                <a:path w="274290" h="111301">
                  <a:moveTo>
                    <a:pt x="8541" y="111300"/>
                  </a:moveTo>
                  <a:lnTo>
                    <a:pt x="1161" y="103919"/>
                  </a:lnTo>
                  <a:lnTo>
                    <a:pt x="498" y="100718"/>
                  </a:lnTo>
                  <a:lnTo>
                    <a:pt x="322" y="98530"/>
                  </a:lnTo>
                  <a:lnTo>
                    <a:pt x="204" y="96119"/>
                  </a:lnTo>
                  <a:lnTo>
                    <a:pt x="0" y="87159"/>
                  </a:lnTo>
                  <a:lnTo>
                    <a:pt x="942" y="84728"/>
                  </a:lnTo>
                  <a:lnTo>
                    <a:pt x="2523" y="81203"/>
                  </a:lnTo>
                  <a:lnTo>
                    <a:pt x="4529" y="76948"/>
                  </a:lnTo>
                  <a:lnTo>
                    <a:pt x="6819" y="73159"/>
                  </a:lnTo>
                  <a:lnTo>
                    <a:pt x="9298" y="69680"/>
                  </a:lnTo>
                  <a:lnTo>
                    <a:pt x="11903" y="66408"/>
                  </a:lnTo>
                  <a:lnTo>
                    <a:pt x="14593" y="63275"/>
                  </a:lnTo>
                  <a:lnTo>
                    <a:pt x="17338" y="60234"/>
                  </a:lnTo>
                  <a:lnTo>
                    <a:pt x="22928" y="54314"/>
                  </a:lnTo>
                  <a:lnTo>
                    <a:pt x="28588" y="48508"/>
                  </a:lnTo>
                  <a:lnTo>
                    <a:pt x="32383" y="45626"/>
                  </a:lnTo>
                  <a:lnTo>
                    <a:pt x="36819" y="42752"/>
                  </a:lnTo>
                  <a:lnTo>
                    <a:pt x="41680" y="39884"/>
                  </a:lnTo>
                  <a:lnTo>
                    <a:pt x="54702" y="31617"/>
                  </a:lnTo>
                  <a:lnTo>
                    <a:pt x="62175" y="26746"/>
                  </a:lnTo>
                  <a:lnTo>
                    <a:pt x="69062" y="23498"/>
                  </a:lnTo>
                  <a:lnTo>
                    <a:pt x="75559" y="21333"/>
                  </a:lnTo>
                  <a:lnTo>
                    <a:pt x="81795" y="19890"/>
                  </a:lnTo>
                  <a:lnTo>
                    <a:pt x="88810" y="17975"/>
                  </a:lnTo>
                  <a:lnTo>
                    <a:pt x="104224" y="13308"/>
                  </a:lnTo>
                  <a:lnTo>
                    <a:pt x="111382" y="10729"/>
                  </a:lnTo>
                  <a:lnTo>
                    <a:pt x="118060" y="8058"/>
                  </a:lnTo>
                  <a:lnTo>
                    <a:pt x="124416" y="5324"/>
                  </a:lnTo>
                  <a:lnTo>
                    <a:pt x="131511" y="3502"/>
                  </a:lnTo>
                  <a:lnTo>
                    <a:pt x="139099" y="2288"/>
                  </a:lnTo>
                  <a:lnTo>
                    <a:pt x="147015" y="1477"/>
                  </a:lnTo>
                  <a:lnTo>
                    <a:pt x="154197" y="938"/>
                  </a:lnTo>
                  <a:lnTo>
                    <a:pt x="160890" y="578"/>
                  </a:lnTo>
                  <a:lnTo>
                    <a:pt x="167257" y="337"/>
                  </a:lnTo>
                  <a:lnTo>
                    <a:pt x="189871" y="0"/>
                  </a:lnTo>
                  <a:lnTo>
                    <a:pt x="197055" y="905"/>
                  </a:lnTo>
                  <a:lnTo>
                    <a:pt x="203750" y="2461"/>
                  </a:lnTo>
                  <a:lnTo>
                    <a:pt x="210118" y="4451"/>
                  </a:lnTo>
                  <a:lnTo>
                    <a:pt x="216268" y="5777"/>
                  </a:lnTo>
                  <a:lnTo>
                    <a:pt x="222273" y="6662"/>
                  </a:lnTo>
                  <a:lnTo>
                    <a:pt x="228182" y="7251"/>
                  </a:lnTo>
                  <a:lnTo>
                    <a:pt x="234026" y="8596"/>
                  </a:lnTo>
                  <a:lnTo>
                    <a:pt x="239827" y="10446"/>
                  </a:lnTo>
                  <a:lnTo>
                    <a:pt x="245599" y="12631"/>
                  </a:lnTo>
                  <a:lnTo>
                    <a:pt x="251353" y="14089"/>
                  </a:lnTo>
                  <a:lnTo>
                    <a:pt x="257093" y="15060"/>
                  </a:lnTo>
                  <a:lnTo>
                    <a:pt x="262825" y="15708"/>
                  </a:lnTo>
                  <a:lnTo>
                    <a:pt x="266646" y="17092"/>
                  </a:lnTo>
                  <a:lnTo>
                    <a:pt x="269194" y="18967"/>
                  </a:lnTo>
                  <a:lnTo>
                    <a:pt x="274289" y="255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195"/>
            <p:cNvSpPr/>
            <p:nvPr/>
          </p:nvSpPr>
          <p:spPr>
            <a:xfrm>
              <a:off x="2034539" y="5306378"/>
              <a:ext cx="17146" cy="25718"/>
            </a:xfrm>
            <a:custGeom>
              <a:avLst/>
              <a:gdLst/>
              <a:ahLst/>
              <a:cxnLst/>
              <a:rect l="0" t="0" r="0" b="0"/>
              <a:pathLst>
                <a:path w="17146" h="25718">
                  <a:moveTo>
                    <a:pt x="8573" y="8572"/>
                  </a:moveTo>
                  <a:lnTo>
                    <a:pt x="1" y="8572"/>
                  </a:lnTo>
                  <a:lnTo>
                    <a:pt x="0" y="104"/>
                  </a:lnTo>
                  <a:lnTo>
                    <a:pt x="953" y="69"/>
                  </a:lnTo>
                  <a:lnTo>
                    <a:pt x="8468" y="0"/>
                  </a:lnTo>
                  <a:lnTo>
                    <a:pt x="8503" y="953"/>
                  </a:lnTo>
                  <a:lnTo>
                    <a:pt x="8564" y="7380"/>
                  </a:lnTo>
                  <a:lnTo>
                    <a:pt x="9519" y="8730"/>
                  </a:lnTo>
                  <a:lnTo>
                    <a:pt x="11109" y="10582"/>
                  </a:lnTo>
                  <a:lnTo>
                    <a:pt x="15953" y="15848"/>
                  </a:lnTo>
                  <a:lnTo>
                    <a:pt x="16351" y="17233"/>
                  </a:lnTo>
                  <a:lnTo>
                    <a:pt x="16616" y="19108"/>
                  </a:lnTo>
                  <a:lnTo>
                    <a:pt x="17145" y="257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196"/>
            <p:cNvSpPr/>
            <p:nvPr/>
          </p:nvSpPr>
          <p:spPr>
            <a:xfrm>
              <a:off x="2171817" y="5040629"/>
              <a:ext cx="154188" cy="505779"/>
            </a:xfrm>
            <a:custGeom>
              <a:avLst/>
              <a:gdLst/>
              <a:ahLst/>
              <a:cxnLst/>
              <a:rect l="0" t="0" r="0" b="0"/>
              <a:pathLst>
                <a:path w="154188" h="505779">
                  <a:moveTo>
                    <a:pt x="111325" y="0"/>
                  </a:moveTo>
                  <a:lnTo>
                    <a:pt x="106774" y="4552"/>
                  </a:lnTo>
                  <a:lnTo>
                    <a:pt x="105433" y="6844"/>
                  </a:lnTo>
                  <a:lnTo>
                    <a:pt x="102594" y="14623"/>
                  </a:lnTo>
                  <a:lnTo>
                    <a:pt x="98555" y="20152"/>
                  </a:lnTo>
                  <a:lnTo>
                    <a:pt x="97096" y="22959"/>
                  </a:lnTo>
                  <a:lnTo>
                    <a:pt x="94091" y="31462"/>
                  </a:lnTo>
                  <a:lnTo>
                    <a:pt x="90013" y="37161"/>
                  </a:lnTo>
                  <a:lnTo>
                    <a:pt x="87592" y="40967"/>
                  </a:lnTo>
                  <a:lnTo>
                    <a:pt x="85026" y="45409"/>
                  </a:lnTo>
                  <a:lnTo>
                    <a:pt x="79634" y="55425"/>
                  </a:lnTo>
                  <a:lnTo>
                    <a:pt x="74062" y="66226"/>
                  </a:lnTo>
                  <a:lnTo>
                    <a:pt x="70291" y="71773"/>
                  </a:lnTo>
                  <a:lnTo>
                    <a:pt x="65871" y="77376"/>
                  </a:lnTo>
                  <a:lnTo>
                    <a:pt x="61020" y="83017"/>
                  </a:lnTo>
                  <a:lnTo>
                    <a:pt x="56833" y="88682"/>
                  </a:lnTo>
                  <a:lnTo>
                    <a:pt x="53090" y="94364"/>
                  </a:lnTo>
                  <a:lnTo>
                    <a:pt x="49641" y="100057"/>
                  </a:lnTo>
                  <a:lnTo>
                    <a:pt x="46390" y="106710"/>
                  </a:lnTo>
                  <a:lnTo>
                    <a:pt x="43270" y="114003"/>
                  </a:lnTo>
                  <a:lnTo>
                    <a:pt x="40237" y="121722"/>
                  </a:lnTo>
                  <a:lnTo>
                    <a:pt x="37263" y="128773"/>
                  </a:lnTo>
                  <a:lnTo>
                    <a:pt x="31419" y="141688"/>
                  </a:lnTo>
                  <a:lnTo>
                    <a:pt x="28526" y="148751"/>
                  </a:lnTo>
                  <a:lnTo>
                    <a:pt x="25646" y="156318"/>
                  </a:lnTo>
                  <a:lnTo>
                    <a:pt x="22773" y="164219"/>
                  </a:lnTo>
                  <a:lnTo>
                    <a:pt x="19906" y="171393"/>
                  </a:lnTo>
                  <a:lnTo>
                    <a:pt x="17041" y="178079"/>
                  </a:lnTo>
                  <a:lnTo>
                    <a:pt x="14179" y="184442"/>
                  </a:lnTo>
                  <a:lnTo>
                    <a:pt x="10999" y="199132"/>
                  </a:lnTo>
                  <a:lnTo>
                    <a:pt x="8633" y="214233"/>
                  </a:lnTo>
                  <a:lnTo>
                    <a:pt x="4407" y="227295"/>
                  </a:lnTo>
                  <a:lnTo>
                    <a:pt x="1893" y="241991"/>
                  </a:lnTo>
                  <a:lnTo>
                    <a:pt x="1223" y="249910"/>
                  </a:lnTo>
                  <a:lnTo>
                    <a:pt x="776" y="258047"/>
                  </a:lnTo>
                  <a:lnTo>
                    <a:pt x="280" y="274708"/>
                  </a:lnTo>
                  <a:lnTo>
                    <a:pt x="0" y="300153"/>
                  </a:lnTo>
                  <a:lnTo>
                    <a:pt x="2475" y="314694"/>
                  </a:lnTo>
                  <a:lnTo>
                    <a:pt x="6750" y="327507"/>
                  </a:lnTo>
                  <a:lnTo>
                    <a:pt x="9223" y="333591"/>
                  </a:lnTo>
                  <a:lnTo>
                    <a:pt x="11824" y="339551"/>
                  </a:lnTo>
                  <a:lnTo>
                    <a:pt x="14511" y="346383"/>
                  </a:lnTo>
                  <a:lnTo>
                    <a:pt x="20037" y="361593"/>
                  </a:lnTo>
                  <a:lnTo>
                    <a:pt x="22844" y="368697"/>
                  </a:lnTo>
                  <a:lnTo>
                    <a:pt x="25667" y="375338"/>
                  </a:lnTo>
                  <a:lnTo>
                    <a:pt x="31345" y="387797"/>
                  </a:lnTo>
                  <a:lnTo>
                    <a:pt x="37043" y="399685"/>
                  </a:lnTo>
                  <a:lnTo>
                    <a:pt x="39896" y="406474"/>
                  </a:lnTo>
                  <a:lnTo>
                    <a:pt x="42751" y="413858"/>
                  </a:lnTo>
                  <a:lnTo>
                    <a:pt x="45606" y="421638"/>
                  </a:lnTo>
                  <a:lnTo>
                    <a:pt x="49415" y="428730"/>
                  </a:lnTo>
                  <a:lnTo>
                    <a:pt x="53859" y="435363"/>
                  </a:lnTo>
                  <a:lnTo>
                    <a:pt x="58727" y="441689"/>
                  </a:lnTo>
                  <a:lnTo>
                    <a:pt x="62925" y="446860"/>
                  </a:lnTo>
                  <a:lnTo>
                    <a:pt x="66676" y="451259"/>
                  </a:lnTo>
                  <a:lnTo>
                    <a:pt x="70129" y="455145"/>
                  </a:lnTo>
                  <a:lnTo>
                    <a:pt x="73383" y="459640"/>
                  </a:lnTo>
                  <a:lnTo>
                    <a:pt x="76505" y="464542"/>
                  </a:lnTo>
                  <a:lnTo>
                    <a:pt x="79539" y="469715"/>
                  </a:lnTo>
                  <a:lnTo>
                    <a:pt x="82515" y="474116"/>
                  </a:lnTo>
                  <a:lnTo>
                    <a:pt x="85451" y="478003"/>
                  </a:lnTo>
                  <a:lnTo>
                    <a:pt x="88360" y="481546"/>
                  </a:lnTo>
                  <a:lnTo>
                    <a:pt x="92205" y="484861"/>
                  </a:lnTo>
                  <a:lnTo>
                    <a:pt x="96673" y="488024"/>
                  </a:lnTo>
                  <a:lnTo>
                    <a:pt x="101557" y="491084"/>
                  </a:lnTo>
                  <a:lnTo>
                    <a:pt x="106718" y="493125"/>
                  </a:lnTo>
                  <a:lnTo>
                    <a:pt x="112064" y="494485"/>
                  </a:lnTo>
                  <a:lnTo>
                    <a:pt x="117532" y="495392"/>
                  </a:lnTo>
                  <a:lnTo>
                    <a:pt x="121178" y="496949"/>
                  </a:lnTo>
                  <a:lnTo>
                    <a:pt x="123609" y="498940"/>
                  </a:lnTo>
                  <a:lnTo>
                    <a:pt x="125229" y="501219"/>
                  </a:lnTo>
                  <a:lnTo>
                    <a:pt x="128214" y="502739"/>
                  </a:lnTo>
                  <a:lnTo>
                    <a:pt x="132110" y="503752"/>
                  </a:lnTo>
                  <a:lnTo>
                    <a:pt x="136612" y="504427"/>
                  </a:lnTo>
                  <a:lnTo>
                    <a:pt x="140565" y="504878"/>
                  </a:lnTo>
                  <a:lnTo>
                    <a:pt x="144153" y="505178"/>
                  </a:lnTo>
                  <a:lnTo>
                    <a:pt x="154187" y="50577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197"/>
            <p:cNvSpPr/>
            <p:nvPr/>
          </p:nvSpPr>
          <p:spPr>
            <a:xfrm>
              <a:off x="2437551" y="5117782"/>
              <a:ext cx="119912" cy="162879"/>
            </a:xfrm>
            <a:custGeom>
              <a:avLst/>
              <a:gdLst/>
              <a:ahLst/>
              <a:cxnLst/>
              <a:rect l="0" t="0" r="0" b="0"/>
              <a:pathLst>
                <a:path w="119912" h="162879">
                  <a:moveTo>
                    <a:pt x="119911" y="0"/>
                  </a:moveTo>
                  <a:lnTo>
                    <a:pt x="44276" y="0"/>
                  </a:lnTo>
                  <a:lnTo>
                    <a:pt x="39960" y="953"/>
                  </a:lnTo>
                  <a:lnTo>
                    <a:pt x="36130" y="2540"/>
                  </a:lnTo>
                  <a:lnTo>
                    <a:pt x="32625" y="4551"/>
                  </a:lnTo>
                  <a:lnTo>
                    <a:pt x="29335" y="5892"/>
                  </a:lnTo>
                  <a:lnTo>
                    <a:pt x="26190" y="6785"/>
                  </a:lnTo>
                  <a:lnTo>
                    <a:pt x="18848" y="8219"/>
                  </a:lnTo>
                  <a:lnTo>
                    <a:pt x="15304" y="8415"/>
                  </a:lnTo>
                  <a:lnTo>
                    <a:pt x="8587" y="8570"/>
                  </a:lnTo>
                  <a:lnTo>
                    <a:pt x="8504" y="13123"/>
                  </a:lnTo>
                  <a:lnTo>
                    <a:pt x="8470" y="24421"/>
                  </a:lnTo>
                  <a:lnTo>
                    <a:pt x="5929" y="27681"/>
                  </a:lnTo>
                  <a:lnTo>
                    <a:pt x="3918" y="29885"/>
                  </a:lnTo>
                  <a:lnTo>
                    <a:pt x="2577" y="32305"/>
                  </a:lnTo>
                  <a:lnTo>
                    <a:pt x="1684" y="34872"/>
                  </a:lnTo>
                  <a:lnTo>
                    <a:pt x="1088" y="37536"/>
                  </a:lnTo>
                  <a:lnTo>
                    <a:pt x="690" y="40264"/>
                  </a:lnTo>
                  <a:lnTo>
                    <a:pt x="426" y="43035"/>
                  </a:lnTo>
                  <a:lnTo>
                    <a:pt x="249" y="45835"/>
                  </a:lnTo>
                  <a:lnTo>
                    <a:pt x="53" y="51486"/>
                  </a:lnTo>
                  <a:lnTo>
                    <a:pt x="0" y="54327"/>
                  </a:lnTo>
                  <a:lnTo>
                    <a:pt x="918" y="57173"/>
                  </a:lnTo>
                  <a:lnTo>
                    <a:pt x="2483" y="60023"/>
                  </a:lnTo>
                  <a:lnTo>
                    <a:pt x="4478" y="62875"/>
                  </a:lnTo>
                  <a:lnTo>
                    <a:pt x="5808" y="65729"/>
                  </a:lnTo>
                  <a:lnTo>
                    <a:pt x="6695" y="68585"/>
                  </a:lnTo>
                  <a:lnTo>
                    <a:pt x="7286" y="71441"/>
                  </a:lnTo>
                  <a:lnTo>
                    <a:pt x="6728" y="74297"/>
                  </a:lnTo>
                  <a:lnTo>
                    <a:pt x="5403" y="77154"/>
                  </a:lnTo>
                  <a:lnTo>
                    <a:pt x="218" y="85223"/>
                  </a:lnTo>
                  <a:lnTo>
                    <a:pt x="2579" y="88042"/>
                  </a:lnTo>
                  <a:lnTo>
                    <a:pt x="7305" y="93062"/>
                  </a:lnTo>
                  <a:lnTo>
                    <a:pt x="7693" y="92521"/>
                  </a:lnTo>
                  <a:lnTo>
                    <a:pt x="8124" y="89381"/>
                  </a:lnTo>
                  <a:lnTo>
                    <a:pt x="9191" y="88162"/>
                  </a:lnTo>
                  <a:lnTo>
                    <a:pt x="10855" y="87350"/>
                  </a:lnTo>
                  <a:lnTo>
                    <a:pt x="15819" y="86046"/>
                  </a:lnTo>
                  <a:lnTo>
                    <a:pt x="19038" y="83328"/>
                  </a:lnTo>
                  <a:lnTo>
                    <a:pt x="21230" y="81269"/>
                  </a:lnTo>
                  <a:lnTo>
                    <a:pt x="23643" y="79897"/>
                  </a:lnTo>
                  <a:lnTo>
                    <a:pt x="26205" y="78982"/>
                  </a:lnTo>
                  <a:lnTo>
                    <a:pt x="28866" y="78372"/>
                  </a:lnTo>
                  <a:lnTo>
                    <a:pt x="32544" y="77014"/>
                  </a:lnTo>
                  <a:lnTo>
                    <a:pt x="36902" y="75155"/>
                  </a:lnTo>
                  <a:lnTo>
                    <a:pt x="41711" y="72963"/>
                  </a:lnTo>
                  <a:lnTo>
                    <a:pt x="45870" y="71502"/>
                  </a:lnTo>
                  <a:lnTo>
                    <a:pt x="49596" y="70528"/>
                  </a:lnTo>
                  <a:lnTo>
                    <a:pt x="53031" y="69879"/>
                  </a:lnTo>
                  <a:lnTo>
                    <a:pt x="56275" y="69446"/>
                  </a:lnTo>
                  <a:lnTo>
                    <a:pt x="59389" y="69157"/>
                  </a:lnTo>
                  <a:lnTo>
                    <a:pt x="62418" y="68964"/>
                  </a:lnTo>
                  <a:lnTo>
                    <a:pt x="68324" y="68751"/>
                  </a:lnTo>
                  <a:lnTo>
                    <a:pt x="79876" y="68614"/>
                  </a:lnTo>
                  <a:lnTo>
                    <a:pt x="105623" y="68581"/>
                  </a:lnTo>
                  <a:lnTo>
                    <a:pt x="108480" y="69533"/>
                  </a:lnTo>
                  <a:lnTo>
                    <a:pt x="111338" y="71120"/>
                  </a:lnTo>
                  <a:lnTo>
                    <a:pt x="118217" y="75961"/>
                  </a:lnTo>
                  <a:lnTo>
                    <a:pt x="118782" y="77310"/>
                  </a:lnTo>
                  <a:lnTo>
                    <a:pt x="119409" y="81351"/>
                  </a:lnTo>
                  <a:lnTo>
                    <a:pt x="119688" y="86321"/>
                  </a:lnTo>
                  <a:lnTo>
                    <a:pt x="119762" y="88980"/>
                  </a:lnTo>
                  <a:lnTo>
                    <a:pt x="118859" y="90752"/>
                  </a:lnTo>
                  <a:lnTo>
                    <a:pt x="117305" y="91934"/>
                  </a:lnTo>
                  <a:lnTo>
                    <a:pt x="115316" y="92722"/>
                  </a:lnTo>
                  <a:lnTo>
                    <a:pt x="113990" y="94200"/>
                  </a:lnTo>
                  <a:lnTo>
                    <a:pt x="113106" y="96137"/>
                  </a:lnTo>
                  <a:lnTo>
                    <a:pt x="112517" y="98382"/>
                  </a:lnTo>
                  <a:lnTo>
                    <a:pt x="109322" y="103415"/>
                  </a:lnTo>
                  <a:lnTo>
                    <a:pt x="107137" y="106091"/>
                  </a:lnTo>
                  <a:lnTo>
                    <a:pt x="104727" y="108828"/>
                  </a:lnTo>
                  <a:lnTo>
                    <a:pt x="102169" y="111604"/>
                  </a:lnTo>
                  <a:lnTo>
                    <a:pt x="99510" y="114408"/>
                  </a:lnTo>
                  <a:lnTo>
                    <a:pt x="96785" y="116277"/>
                  </a:lnTo>
                  <a:lnTo>
                    <a:pt x="94017" y="117523"/>
                  </a:lnTo>
                  <a:lnTo>
                    <a:pt x="91218" y="118354"/>
                  </a:lnTo>
                  <a:lnTo>
                    <a:pt x="88400" y="119860"/>
                  </a:lnTo>
                  <a:lnTo>
                    <a:pt x="85569" y="121817"/>
                  </a:lnTo>
                  <a:lnTo>
                    <a:pt x="82729" y="124074"/>
                  </a:lnTo>
                  <a:lnTo>
                    <a:pt x="79883" y="126531"/>
                  </a:lnTo>
                  <a:lnTo>
                    <a:pt x="77033" y="129121"/>
                  </a:lnTo>
                  <a:lnTo>
                    <a:pt x="71326" y="134540"/>
                  </a:lnTo>
                  <a:lnTo>
                    <a:pt x="57045" y="148621"/>
                  </a:lnTo>
                  <a:lnTo>
                    <a:pt x="54188" y="150516"/>
                  </a:lnTo>
                  <a:lnTo>
                    <a:pt x="51331" y="151779"/>
                  </a:lnTo>
                  <a:lnTo>
                    <a:pt x="48473" y="152621"/>
                  </a:lnTo>
                  <a:lnTo>
                    <a:pt x="45616" y="154135"/>
                  </a:lnTo>
                  <a:lnTo>
                    <a:pt x="42758" y="156097"/>
                  </a:lnTo>
                  <a:lnTo>
                    <a:pt x="34186" y="16287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198"/>
            <p:cNvSpPr/>
            <p:nvPr/>
          </p:nvSpPr>
          <p:spPr>
            <a:xfrm>
              <a:off x="2334577" y="5323522"/>
              <a:ext cx="360046" cy="25719"/>
            </a:xfrm>
            <a:custGeom>
              <a:avLst/>
              <a:gdLst/>
              <a:ahLst/>
              <a:cxnLst/>
              <a:rect l="0" t="0" r="0" b="0"/>
              <a:pathLst>
                <a:path w="360046" h="25719">
                  <a:moveTo>
                    <a:pt x="0" y="25718"/>
                  </a:moveTo>
                  <a:lnTo>
                    <a:pt x="41485" y="25718"/>
                  </a:lnTo>
                  <a:lnTo>
                    <a:pt x="47659" y="24765"/>
                  </a:lnTo>
                  <a:lnTo>
                    <a:pt x="54633" y="23178"/>
                  </a:lnTo>
                  <a:lnTo>
                    <a:pt x="62139" y="21167"/>
                  </a:lnTo>
                  <a:lnTo>
                    <a:pt x="69049" y="19826"/>
                  </a:lnTo>
                  <a:lnTo>
                    <a:pt x="75560" y="18932"/>
                  </a:lnTo>
                  <a:lnTo>
                    <a:pt x="81806" y="18336"/>
                  </a:lnTo>
                  <a:lnTo>
                    <a:pt x="88827" y="17939"/>
                  </a:lnTo>
                  <a:lnTo>
                    <a:pt x="104249" y="17498"/>
                  </a:lnTo>
                  <a:lnTo>
                    <a:pt x="112362" y="16428"/>
                  </a:lnTo>
                  <a:lnTo>
                    <a:pt x="120628" y="14763"/>
                  </a:lnTo>
                  <a:lnTo>
                    <a:pt x="128996" y="12699"/>
                  </a:lnTo>
                  <a:lnTo>
                    <a:pt x="137432" y="11324"/>
                  </a:lnTo>
                  <a:lnTo>
                    <a:pt x="145914" y="10407"/>
                  </a:lnTo>
                  <a:lnTo>
                    <a:pt x="154426" y="9795"/>
                  </a:lnTo>
                  <a:lnTo>
                    <a:pt x="162958" y="9388"/>
                  </a:lnTo>
                  <a:lnTo>
                    <a:pt x="180059" y="8935"/>
                  </a:lnTo>
                  <a:lnTo>
                    <a:pt x="205751" y="8680"/>
                  </a:lnTo>
                  <a:lnTo>
                    <a:pt x="214319" y="7692"/>
                  </a:lnTo>
                  <a:lnTo>
                    <a:pt x="222890" y="6080"/>
                  </a:lnTo>
                  <a:lnTo>
                    <a:pt x="231461" y="4053"/>
                  </a:lnTo>
                  <a:lnTo>
                    <a:pt x="239080" y="2702"/>
                  </a:lnTo>
                  <a:lnTo>
                    <a:pt x="246064" y="1802"/>
                  </a:lnTo>
                  <a:lnTo>
                    <a:pt x="252625" y="1201"/>
                  </a:lnTo>
                  <a:lnTo>
                    <a:pt x="259857" y="801"/>
                  </a:lnTo>
                  <a:lnTo>
                    <a:pt x="275512" y="356"/>
                  </a:lnTo>
                  <a:lnTo>
                    <a:pt x="313928" y="32"/>
                  </a:lnTo>
                  <a:lnTo>
                    <a:pt x="36004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199"/>
            <p:cNvSpPr/>
            <p:nvPr/>
          </p:nvSpPr>
          <p:spPr>
            <a:xfrm>
              <a:off x="2411729" y="5409247"/>
              <a:ext cx="17147" cy="145733"/>
            </a:xfrm>
            <a:custGeom>
              <a:avLst/>
              <a:gdLst/>
              <a:ahLst/>
              <a:cxnLst/>
              <a:rect l="0" t="0" r="0" b="0"/>
              <a:pathLst>
                <a:path w="17147" h="145733">
                  <a:moveTo>
                    <a:pt x="0" y="0"/>
                  </a:moveTo>
                  <a:lnTo>
                    <a:pt x="0" y="16483"/>
                  </a:lnTo>
                  <a:lnTo>
                    <a:pt x="953" y="20514"/>
                  </a:lnTo>
                  <a:lnTo>
                    <a:pt x="2540" y="24153"/>
                  </a:lnTo>
                  <a:lnTo>
                    <a:pt x="4552" y="27532"/>
                  </a:lnTo>
                  <a:lnTo>
                    <a:pt x="5892" y="31690"/>
                  </a:lnTo>
                  <a:lnTo>
                    <a:pt x="6786" y="36367"/>
                  </a:lnTo>
                  <a:lnTo>
                    <a:pt x="7381" y="41390"/>
                  </a:lnTo>
                  <a:lnTo>
                    <a:pt x="7779" y="46643"/>
                  </a:lnTo>
                  <a:lnTo>
                    <a:pt x="8043" y="52051"/>
                  </a:lnTo>
                  <a:lnTo>
                    <a:pt x="8416" y="66223"/>
                  </a:lnTo>
                  <a:lnTo>
                    <a:pt x="8564" y="95825"/>
                  </a:lnTo>
                  <a:lnTo>
                    <a:pt x="9519" y="100079"/>
                  </a:lnTo>
                  <a:lnTo>
                    <a:pt x="11109" y="104819"/>
                  </a:lnTo>
                  <a:lnTo>
                    <a:pt x="13121" y="109885"/>
                  </a:lnTo>
                  <a:lnTo>
                    <a:pt x="14463" y="114214"/>
                  </a:lnTo>
                  <a:lnTo>
                    <a:pt x="15357" y="118052"/>
                  </a:lnTo>
                  <a:lnTo>
                    <a:pt x="15953" y="121565"/>
                  </a:lnTo>
                  <a:lnTo>
                    <a:pt x="16351" y="124858"/>
                  </a:lnTo>
                  <a:lnTo>
                    <a:pt x="16616" y="128006"/>
                  </a:lnTo>
                  <a:lnTo>
                    <a:pt x="16792" y="131058"/>
                  </a:lnTo>
                  <a:lnTo>
                    <a:pt x="16989" y="136988"/>
                  </a:lnTo>
                  <a:lnTo>
                    <a:pt x="17146" y="14573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200"/>
            <p:cNvSpPr/>
            <p:nvPr/>
          </p:nvSpPr>
          <p:spPr>
            <a:xfrm>
              <a:off x="2548889" y="5417820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201"/>
            <p:cNvSpPr/>
            <p:nvPr/>
          </p:nvSpPr>
          <p:spPr>
            <a:xfrm>
              <a:off x="2483943" y="5392217"/>
              <a:ext cx="133054" cy="170939"/>
            </a:xfrm>
            <a:custGeom>
              <a:avLst/>
              <a:gdLst/>
              <a:ahLst/>
              <a:cxnLst/>
              <a:rect l="0" t="0" r="0" b="0"/>
              <a:pathLst>
                <a:path w="133054" h="170939">
                  <a:moveTo>
                    <a:pt x="4939" y="59893"/>
                  </a:moveTo>
                  <a:lnTo>
                    <a:pt x="0" y="59893"/>
                  </a:lnTo>
                  <a:lnTo>
                    <a:pt x="9416" y="59893"/>
                  </a:lnTo>
                  <a:lnTo>
                    <a:pt x="11734" y="60845"/>
                  </a:lnTo>
                  <a:lnTo>
                    <a:pt x="14231" y="62433"/>
                  </a:lnTo>
                  <a:lnTo>
                    <a:pt x="16849" y="64444"/>
                  </a:lnTo>
                  <a:lnTo>
                    <a:pt x="19547" y="65784"/>
                  </a:lnTo>
                  <a:lnTo>
                    <a:pt x="22297" y="66678"/>
                  </a:lnTo>
                  <a:lnTo>
                    <a:pt x="25084" y="67274"/>
                  </a:lnTo>
                  <a:lnTo>
                    <a:pt x="27894" y="67671"/>
                  </a:lnTo>
                  <a:lnTo>
                    <a:pt x="30720" y="67936"/>
                  </a:lnTo>
                  <a:lnTo>
                    <a:pt x="33556" y="68112"/>
                  </a:lnTo>
                  <a:lnTo>
                    <a:pt x="39248" y="68308"/>
                  </a:lnTo>
                  <a:lnTo>
                    <a:pt x="42099" y="68360"/>
                  </a:lnTo>
                  <a:lnTo>
                    <a:pt x="45905" y="69348"/>
                  </a:lnTo>
                  <a:lnTo>
                    <a:pt x="50347" y="70959"/>
                  </a:lnTo>
                  <a:lnTo>
                    <a:pt x="55214" y="72985"/>
                  </a:lnTo>
                  <a:lnTo>
                    <a:pt x="59411" y="74336"/>
                  </a:lnTo>
                  <a:lnTo>
                    <a:pt x="63161" y="75237"/>
                  </a:lnTo>
                  <a:lnTo>
                    <a:pt x="66613" y="75837"/>
                  </a:lnTo>
                  <a:lnTo>
                    <a:pt x="69868" y="76237"/>
                  </a:lnTo>
                  <a:lnTo>
                    <a:pt x="72990" y="76504"/>
                  </a:lnTo>
                  <a:lnTo>
                    <a:pt x="76024" y="76682"/>
                  </a:lnTo>
                  <a:lnTo>
                    <a:pt x="78999" y="77753"/>
                  </a:lnTo>
                  <a:lnTo>
                    <a:pt x="81935" y="79420"/>
                  </a:lnTo>
                  <a:lnTo>
                    <a:pt x="84844" y="81483"/>
                  </a:lnTo>
                  <a:lnTo>
                    <a:pt x="88689" y="82859"/>
                  </a:lnTo>
                  <a:lnTo>
                    <a:pt x="93158" y="83776"/>
                  </a:lnTo>
                  <a:lnTo>
                    <a:pt x="98041" y="84387"/>
                  </a:lnTo>
                  <a:lnTo>
                    <a:pt x="102250" y="85747"/>
                  </a:lnTo>
                  <a:lnTo>
                    <a:pt x="106008" y="87607"/>
                  </a:lnTo>
                  <a:lnTo>
                    <a:pt x="114332" y="92884"/>
                  </a:lnTo>
                  <a:lnTo>
                    <a:pt x="118011" y="96145"/>
                  </a:lnTo>
                  <a:lnTo>
                    <a:pt x="122821" y="100770"/>
                  </a:lnTo>
                  <a:lnTo>
                    <a:pt x="128133" y="106000"/>
                  </a:lnTo>
                  <a:lnTo>
                    <a:pt x="129931" y="108729"/>
                  </a:lnTo>
                  <a:lnTo>
                    <a:pt x="131130" y="111500"/>
                  </a:lnTo>
                  <a:lnTo>
                    <a:pt x="131928" y="114300"/>
                  </a:lnTo>
                  <a:lnTo>
                    <a:pt x="132461" y="117119"/>
                  </a:lnTo>
                  <a:lnTo>
                    <a:pt x="132816" y="119951"/>
                  </a:lnTo>
                  <a:lnTo>
                    <a:pt x="133053" y="122792"/>
                  </a:lnTo>
                  <a:lnTo>
                    <a:pt x="132258" y="125638"/>
                  </a:lnTo>
                  <a:lnTo>
                    <a:pt x="130776" y="128488"/>
                  </a:lnTo>
                  <a:lnTo>
                    <a:pt x="128835" y="131340"/>
                  </a:lnTo>
                  <a:lnTo>
                    <a:pt x="126589" y="134194"/>
                  </a:lnTo>
                  <a:lnTo>
                    <a:pt x="124139" y="137050"/>
                  </a:lnTo>
                  <a:lnTo>
                    <a:pt x="121553" y="139906"/>
                  </a:lnTo>
                  <a:lnTo>
                    <a:pt x="119829" y="142762"/>
                  </a:lnTo>
                  <a:lnTo>
                    <a:pt x="118680" y="145619"/>
                  </a:lnTo>
                  <a:lnTo>
                    <a:pt x="117914" y="148476"/>
                  </a:lnTo>
                  <a:lnTo>
                    <a:pt x="116450" y="151333"/>
                  </a:lnTo>
                  <a:lnTo>
                    <a:pt x="114523" y="154190"/>
                  </a:lnTo>
                  <a:lnTo>
                    <a:pt x="112285" y="157048"/>
                  </a:lnTo>
                  <a:lnTo>
                    <a:pt x="109840" y="158953"/>
                  </a:lnTo>
                  <a:lnTo>
                    <a:pt x="107258" y="160223"/>
                  </a:lnTo>
                  <a:lnTo>
                    <a:pt x="104584" y="161070"/>
                  </a:lnTo>
                  <a:lnTo>
                    <a:pt x="101849" y="162586"/>
                  </a:lnTo>
                  <a:lnTo>
                    <a:pt x="99073" y="164550"/>
                  </a:lnTo>
                  <a:lnTo>
                    <a:pt x="96270" y="166812"/>
                  </a:lnTo>
                  <a:lnTo>
                    <a:pt x="93449" y="168320"/>
                  </a:lnTo>
                  <a:lnTo>
                    <a:pt x="90616" y="169325"/>
                  </a:lnTo>
                  <a:lnTo>
                    <a:pt x="87774" y="169995"/>
                  </a:lnTo>
                  <a:lnTo>
                    <a:pt x="84928" y="170441"/>
                  </a:lnTo>
                  <a:lnTo>
                    <a:pt x="82077" y="170740"/>
                  </a:lnTo>
                  <a:lnTo>
                    <a:pt x="79224" y="170938"/>
                  </a:lnTo>
                  <a:lnTo>
                    <a:pt x="77322" y="170118"/>
                  </a:lnTo>
                  <a:lnTo>
                    <a:pt x="76055" y="168619"/>
                  </a:lnTo>
                  <a:lnTo>
                    <a:pt x="75209" y="166666"/>
                  </a:lnTo>
                  <a:lnTo>
                    <a:pt x="73693" y="165365"/>
                  </a:lnTo>
                  <a:lnTo>
                    <a:pt x="71730" y="164498"/>
                  </a:lnTo>
                  <a:lnTo>
                    <a:pt x="66286" y="163105"/>
                  </a:lnTo>
                  <a:lnTo>
                    <a:pt x="65840" y="162039"/>
                  </a:lnTo>
                  <a:lnTo>
                    <a:pt x="65344" y="158313"/>
                  </a:lnTo>
                  <a:lnTo>
                    <a:pt x="64259" y="155986"/>
                  </a:lnTo>
                  <a:lnTo>
                    <a:pt x="60513" y="150861"/>
                  </a:lnTo>
                  <a:lnTo>
                    <a:pt x="59133" y="148161"/>
                  </a:lnTo>
                  <a:lnTo>
                    <a:pt x="58214" y="145408"/>
                  </a:lnTo>
                  <a:lnTo>
                    <a:pt x="57600" y="142620"/>
                  </a:lnTo>
                  <a:lnTo>
                    <a:pt x="58144" y="138857"/>
                  </a:lnTo>
                  <a:lnTo>
                    <a:pt x="59459" y="134443"/>
                  </a:lnTo>
                  <a:lnTo>
                    <a:pt x="61288" y="129595"/>
                  </a:lnTo>
                  <a:lnTo>
                    <a:pt x="62508" y="124459"/>
                  </a:lnTo>
                  <a:lnTo>
                    <a:pt x="63321" y="119129"/>
                  </a:lnTo>
                  <a:lnTo>
                    <a:pt x="63863" y="113671"/>
                  </a:lnTo>
                  <a:lnTo>
                    <a:pt x="65176" y="109080"/>
                  </a:lnTo>
                  <a:lnTo>
                    <a:pt x="67005" y="105067"/>
                  </a:lnTo>
                  <a:lnTo>
                    <a:pt x="69176" y="101439"/>
                  </a:lnTo>
                  <a:lnTo>
                    <a:pt x="70624" y="97115"/>
                  </a:lnTo>
                  <a:lnTo>
                    <a:pt x="71589" y="92328"/>
                  </a:lnTo>
                  <a:lnTo>
                    <a:pt x="72232" y="87231"/>
                  </a:lnTo>
                  <a:lnTo>
                    <a:pt x="73614" y="81928"/>
                  </a:lnTo>
                  <a:lnTo>
                    <a:pt x="75487" y="76488"/>
                  </a:lnTo>
                  <a:lnTo>
                    <a:pt x="77689" y="70956"/>
                  </a:lnTo>
                  <a:lnTo>
                    <a:pt x="80109" y="66316"/>
                  </a:lnTo>
                  <a:lnTo>
                    <a:pt x="82675" y="62270"/>
                  </a:lnTo>
                  <a:lnTo>
                    <a:pt x="85338" y="58620"/>
                  </a:lnTo>
                  <a:lnTo>
                    <a:pt x="88066" y="54281"/>
                  </a:lnTo>
                  <a:lnTo>
                    <a:pt x="90837" y="49484"/>
                  </a:lnTo>
                  <a:lnTo>
                    <a:pt x="93637" y="44381"/>
                  </a:lnTo>
                  <a:lnTo>
                    <a:pt x="96456" y="40027"/>
                  </a:lnTo>
                  <a:lnTo>
                    <a:pt x="99288" y="36171"/>
                  </a:lnTo>
                  <a:lnTo>
                    <a:pt x="102128" y="32648"/>
                  </a:lnTo>
                  <a:lnTo>
                    <a:pt x="104022" y="29347"/>
                  </a:lnTo>
                  <a:lnTo>
                    <a:pt x="105284" y="26194"/>
                  </a:lnTo>
                  <a:lnTo>
                    <a:pt x="106126" y="23140"/>
                  </a:lnTo>
                  <a:lnTo>
                    <a:pt x="107639" y="21103"/>
                  </a:lnTo>
                  <a:lnTo>
                    <a:pt x="109601" y="19746"/>
                  </a:lnTo>
                  <a:lnTo>
                    <a:pt x="111861" y="18841"/>
                  </a:lnTo>
                  <a:lnTo>
                    <a:pt x="113368" y="17284"/>
                  </a:lnTo>
                  <a:lnTo>
                    <a:pt x="114373" y="15295"/>
                  </a:lnTo>
                  <a:lnTo>
                    <a:pt x="115985" y="9808"/>
                  </a:lnTo>
                  <a:lnTo>
                    <a:pt x="113665" y="6518"/>
                  </a:lnTo>
                  <a:lnTo>
                    <a:pt x="111713" y="4307"/>
                  </a:lnTo>
                  <a:lnTo>
                    <a:pt x="109459" y="2833"/>
                  </a:lnTo>
                  <a:lnTo>
                    <a:pt x="107004" y="1850"/>
                  </a:lnTo>
                  <a:lnTo>
                    <a:pt x="104415" y="1195"/>
                  </a:lnTo>
                  <a:lnTo>
                    <a:pt x="101736" y="759"/>
                  </a:lnTo>
                  <a:lnTo>
                    <a:pt x="98998" y="467"/>
                  </a:lnTo>
                  <a:lnTo>
                    <a:pt x="96220" y="274"/>
                  </a:lnTo>
                  <a:lnTo>
                    <a:pt x="92463" y="144"/>
                  </a:lnTo>
                  <a:lnTo>
                    <a:pt x="83209" y="0"/>
                  </a:lnTo>
                  <a:lnTo>
                    <a:pt x="79979" y="914"/>
                  </a:lnTo>
                  <a:lnTo>
                    <a:pt x="77826" y="2476"/>
                  </a:lnTo>
                  <a:lnTo>
                    <a:pt x="76390" y="4470"/>
                  </a:lnTo>
                  <a:lnTo>
                    <a:pt x="73528" y="5799"/>
                  </a:lnTo>
                  <a:lnTo>
                    <a:pt x="69715" y="6686"/>
                  </a:lnTo>
                  <a:lnTo>
                    <a:pt x="65268" y="7276"/>
                  </a:lnTo>
                  <a:lnTo>
                    <a:pt x="61351" y="8622"/>
                  </a:lnTo>
                  <a:lnTo>
                    <a:pt x="57787" y="10472"/>
                  </a:lnTo>
                  <a:lnTo>
                    <a:pt x="54458" y="12658"/>
                  </a:lnTo>
                  <a:lnTo>
                    <a:pt x="51287" y="14116"/>
                  </a:lnTo>
                  <a:lnTo>
                    <a:pt x="48220" y="15087"/>
                  </a:lnTo>
                  <a:lnTo>
                    <a:pt x="45223" y="15735"/>
                  </a:lnTo>
                  <a:lnTo>
                    <a:pt x="42272" y="17119"/>
                  </a:lnTo>
                  <a:lnTo>
                    <a:pt x="39353" y="18994"/>
                  </a:lnTo>
                  <a:lnTo>
                    <a:pt x="36454" y="21197"/>
                  </a:lnTo>
                  <a:lnTo>
                    <a:pt x="34522" y="23618"/>
                  </a:lnTo>
                  <a:lnTo>
                    <a:pt x="33233" y="26184"/>
                  </a:lnTo>
                  <a:lnTo>
                    <a:pt x="30657" y="34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202"/>
            <p:cNvSpPr/>
            <p:nvPr/>
          </p:nvSpPr>
          <p:spPr>
            <a:xfrm>
              <a:off x="2771775" y="5143500"/>
              <a:ext cx="150329" cy="497205"/>
            </a:xfrm>
            <a:custGeom>
              <a:avLst/>
              <a:gdLst/>
              <a:ahLst/>
              <a:cxnLst/>
              <a:rect l="0" t="0" r="0" b="0"/>
              <a:pathLst>
                <a:path w="150329" h="497205">
                  <a:moveTo>
                    <a:pt x="0" y="0"/>
                  </a:moveTo>
                  <a:lnTo>
                    <a:pt x="11931" y="0"/>
                  </a:lnTo>
                  <a:lnTo>
                    <a:pt x="13669" y="953"/>
                  </a:lnTo>
                  <a:lnTo>
                    <a:pt x="14828" y="2540"/>
                  </a:lnTo>
                  <a:lnTo>
                    <a:pt x="15600" y="4551"/>
                  </a:lnTo>
                  <a:lnTo>
                    <a:pt x="18020" y="6843"/>
                  </a:lnTo>
                  <a:lnTo>
                    <a:pt x="21538" y="9325"/>
                  </a:lnTo>
                  <a:lnTo>
                    <a:pt x="25788" y="11931"/>
                  </a:lnTo>
                  <a:lnTo>
                    <a:pt x="29575" y="14621"/>
                  </a:lnTo>
                  <a:lnTo>
                    <a:pt x="33051" y="17367"/>
                  </a:lnTo>
                  <a:lnTo>
                    <a:pt x="36321" y="20151"/>
                  </a:lnTo>
                  <a:lnTo>
                    <a:pt x="40407" y="22959"/>
                  </a:lnTo>
                  <a:lnTo>
                    <a:pt x="45035" y="25783"/>
                  </a:lnTo>
                  <a:lnTo>
                    <a:pt x="50026" y="28619"/>
                  </a:lnTo>
                  <a:lnTo>
                    <a:pt x="55258" y="32414"/>
                  </a:lnTo>
                  <a:lnTo>
                    <a:pt x="60651" y="36849"/>
                  </a:lnTo>
                  <a:lnTo>
                    <a:pt x="66151" y="41711"/>
                  </a:lnTo>
                  <a:lnTo>
                    <a:pt x="70771" y="46857"/>
                  </a:lnTo>
                  <a:lnTo>
                    <a:pt x="74803" y="52193"/>
                  </a:lnTo>
                  <a:lnTo>
                    <a:pt x="78443" y="57655"/>
                  </a:lnTo>
                  <a:lnTo>
                    <a:pt x="82775" y="63202"/>
                  </a:lnTo>
                  <a:lnTo>
                    <a:pt x="87569" y="68805"/>
                  </a:lnTo>
                  <a:lnTo>
                    <a:pt x="92669" y="74445"/>
                  </a:lnTo>
                  <a:lnTo>
                    <a:pt x="103416" y="85791"/>
                  </a:lnTo>
                  <a:lnTo>
                    <a:pt x="108949" y="91484"/>
                  </a:lnTo>
                  <a:lnTo>
                    <a:pt x="113590" y="98137"/>
                  </a:lnTo>
                  <a:lnTo>
                    <a:pt x="117636" y="105429"/>
                  </a:lnTo>
                  <a:lnTo>
                    <a:pt x="121287" y="113149"/>
                  </a:lnTo>
                  <a:lnTo>
                    <a:pt x="124673" y="121152"/>
                  </a:lnTo>
                  <a:lnTo>
                    <a:pt x="127882" y="129346"/>
                  </a:lnTo>
                  <a:lnTo>
                    <a:pt x="133989" y="146069"/>
                  </a:lnTo>
                  <a:lnTo>
                    <a:pt x="139878" y="163027"/>
                  </a:lnTo>
                  <a:lnTo>
                    <a:pt x="141829" y="172502"/>
                  </a:lnTo>
                  <a:lnTo>
                    <a:pt x="143130" y="182629"/>
                  </a:lnTo>
                  <a:lnTo>
                    <a:pt x="143997" y="193190"/>
                  </a:lnTo>
                  <a:lnTo>
                    <a:pt x="145528" y="203088"/>
                  </a:lnTo>
                  <a:lnTo>
                    <a:pt x="147501" y="212545"/>
                  </a:lnTo>
                  <a:lnTo>
                    <a:pt x="149769" y="221706"/>
                  </a:lnTo>
                  <a:lnTo>
                    <a:pt x="150328" y="231624"/>
                  </a:lnTo>
                  <a:lnTo>
                    <a:pt x="149749" y="242046"/>
                  </a:lnTo>
                  <a:lnTo>
                    <a:pt x="148410" y="252803"/>
                  </a:lnTo>
                  <a:lnTo>
                    <a:pt x="147517" y="262833"/>
                  </a:lnTo>
                  <a:lnTo>
                    <a:pt x="146922" y="272377"/>
                  </a:lnTo>
                  <a:lnTo>
                    <a:pt x="146525" y="281597"/>
                  </a:lnTo>
                  <a:lnTo>
                    <a:pt x="145308" y="291553"/>
                  </a:lnTo>
                  <a:lnTo>
                    <a:pt x="143545" y="302002"/>
                  </a:lnTo>
                  <a:lnTo>
                    <a:pt x="141416" y="312777"/>
                  </a:lnTo>
                  <a:lnTo>
                    <a:pt x="139997" y="322818"/>
                  </a:lnTo>
                  <a:lnTo>
                    <a:pt x="139051" y="332369"/>
                  </a:lnTo>
                  <a:lnTo>
                    <a:pt x="138421" y="341594"/>
                  </a:lnTo>
                  <a:lnTo>
                    <a:pt x="137048" y="350602"/>
                  </a:lnTo>
                  <a:lnTo>
                    <a:pt x="135180" y="359464"/>
                  </a:lnTo>
                  <a:lnTo>
                    <a:pt x="132982" y="368231"/>
                  </a:lnTo>
                  <a:lnTo>
                    <a:pt x="131517" y="376932"/>
                  </a:lnTo>
                  <a:lnTo>
                    <a:pt x="130540" y="385590"/>
                  </a:lnTo>
                  <a:lnTo>
                    <a:pt x="129889" y="394220"/>
                  </a:lnTo>
                  <a:lnTo>
                    <a:pt x="128503" y="402831"/>
                  </a:lnTo>
                  <a:lnTo>
                    <a:pt x="126626" y="411429"/>
                  </a:lnTo>
                  <a:lnTo>
                    <a:pt x="124422" y="420018"/>
                  </a:lnTo>
                  <a:lnTo>
                    <a:pt x="122000" y="427650"/>
                  </a:lnTo>
                  <a:lnTo>
                    <a:pt x="119433" y="434642"/>
                  </a:lnTo>
                  <a:lnTo>
                    <a:pt x="116770" y="441209"/>
                  </a:lnTo>
                  <a:lnTo>
                    <a:pt x="114041" y="447492"/>
                  </a:lnTo>
                  <a:lnTo>
                    <a:pt x="108470" y="459552"/>
                  </a:lnTo>
                  <a:lnTo>
                    <a:pt x="105650" y="464483"/>
                  </a:lnTo>
                  <a:lnTo>
                    <a:pt x="102818" y="468723"/>
                  </a:lnTo>
                  <a:lnTo>
                    <a:pt x="99978" y="472502"/>
                  </a:lnTo>
                  <a:lnTo>
                    <a:pt x="97132" y="475973"/>
                  </a:lnTo>
                  <a:lnTo>
                    <a:pt x="94282" y="479241"/>
                  </a:lnTo>
                  <a:lnTo>
                    <a:pt x="91429" y="482371"/>
                  </a:lnTo>
                  <a:lnTo>
                    <a:pt x="88575" y="484458"/>
                  </a:lnTo>
                  <a:lnTo>
                    <a:pt x="85720" y="485850"/>
                  </a:lnTo>
                  <a:lnTo>
                    <a:pt x="78844" y="488082"/>
                  </a:lnTo>
                  <a:lnTo>
                    <a:pt x="78280" y="489218"/>
                  </a:lnTo>
                  <a:lnTo>
                    <a:pt x="77301" y="495965"/>
                  </a:lnTo>
                  <a:lnTo>
                    <a:pt x="76299" y="496378"/>
                  </a:lnTo>
                  <a:lnTo>
                    <a:pt x="72645" y="496837"/>
                  </a:lnTo>
                  <a:lnTo>
                    <a:pt x="68579" y="49720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203"/>
            <p:cNvSpPr/>
            <p:nvPr/>
          </p:nvSpPr>
          <p:spPr>
            <a:xfrm>
              <a:off x="3226117" y="5340667"/>
              <a:ext cx="222886" cy="25719"/>
            </a:xfrm>
            <a:custGeom>
              <a:avLst/>
              <a:gdLst/>
              <a:ahLst/>
              <a:cxnLst/>
              <a:rect l="0" t="0" r="0" b="0"/>
              <a:pathLst>
                <a:path w="222886" h="25719">
                  <a:moveTo>
                    <a:pt x="0" y="0"/>
                  </a:moveTo>
                  <a:lnTo>
                    <a:pt x="74371" y="0"/>
                  </a:lnTo>
                  <a:lnTo>
                    <a:pt x="80061" y="953"/>
                  </a:lnTo>
                  <a:lnTo>
                    <a:pt x="85759" y="2540"/>
                  </a:lnTo>
                  <a:lnTo>
                    <a:pt x="91463" y="4551"/>
                  </a:lnTo>
                  <a:lnTo>
                    <a:pt x="97170" y="5891"/>
                  </a:lnTo>
                  <a:lnTo>
                    <a:pt x="102880" y="6785"/>
                  </a:lnTo>
                  <a:lnTo>
                    <a:pt x="108592" y="7381"/>
                  </a:lnTo>
                  <a:lnTo>
                    <a:pt x="115257" y="7779"/>
                  </a:lnTo>
                  <a:lnTo>
                    <a:pt x="130283" y="8220"/>
                  </a:lnTo>
                  <a:lnTo>
                    <a:pt x="150257" y="8468"/>
                  </a:lnTo>
                  <a:lnTo>
                    <a:pt x="155416" y="9455"/>
                  </a:lnTo>
                  <a:lnTo>
                    <a:pt x="159808" y="11066"/>
                  </a:lnTo>
                  <a:lnTo>
                    <a:pt x="163689" y="13093"/>
                  </a:lnTo>
                  <a:lnTo>
                    <a:pt x="168181" y="14444"/>
                  </a:lnTo>
                  <a:lnTo>
                    <a:pt x="173080" y="15344"/>
                  </a:lnTo>
                  <a:lnTo>
                    <a:pt x="178252" y="15944"/>
                  </a:lnTo>
                  <a:lnTo>
                    <a:pt x="182652" y="16345"/>
                  </a:lnTo>
                  <a:lnTo>
                    <a:pt x="186538" y="16611"/>
                  </a:lnTo>
                  <a:lnTo>
                    <a:pt x="193396" y="16908"/>
                  </a:lnTo>
                  <a:lnTo>
                    <a:pt x="199619" y="17040"/>
                  </a:lnTo>
                  <a:lnTo>
                    <a:pt x="202612" y="18027"/>
                  </a:lnTo>
                  <a:lnTo>
                    <a:pt x="205559" y="19638"/>
                  </a:lnTo>
                  <a:lnTo>
                    <a:pt x="208477" y="21665"/>
                  </a:lnTo>
                  <a:lnTo>
                    <a:pt x="211375" y="23016"/>
                  </a:lnTo>
                  <a:lnTo>
                    <a:pt x="214259" y="23917"/>
                  </a:lnTo>
                  <a:lnTo>
                    <a:pt x="222885" y="257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204"/>
            <p:cNvSpPr/>
            <p:nvPr/>
          </p:nvSpPr>
          <p:spPr>
            <a:xfrm>
              <a:off x="3208972" y="5426392"/>
              <a:ext cx="222886" cy="17146"/>
            </a:xfrm>
            <a:custGeom>
              <a:avLst/>
              <a:gdLst/>
              <a:ahLst/>
              <a:cxnLst/>
              <a:rect l="0" t="0" r="0" b="0"/>
              <a:pathLst>
                <a:path w="222886" h="17146">
                  <a:moveTo>
                    <a:pt x="0" y="0"/>
                  </a:moveTo>
                  <a:lnTo>
                    <a:pt x="0" y="7381"/>
                  </a:lnTo>
                  <a:lnTo>
                    <a:pt x="953" y="7779"/>
                  </a:lnTo>
                  <a:lnTo>
                    <a:pt x="4551" y="8220"/>
                  </a:lnTo>
                  <a:lnTo>
                    <a:pt x="9325" y="8416"/>
                  </a:lnTo>
                  <a:lnTo>
                    <a:pt x="11931" y="8468"/>
                  </a:lnTo>
                  <a:lnTo>
                    <a:pt x="15574" y="9455"/>
                  </a:lnTo>
                  <a:lnTo>
                    <a:pt x="19908" y="11066"/>
                  </a:lnTo>
                  <a:lnTo>
                    <a:pt x="24702" y="13093"/>
                  </a:lnTo>
                  <a:lnTo>
                    <a:pt x="28851" y="14444"/>
                  </a:lnTo>
                  <a:lnTo>
                    <a:pt x="32569" y="15344"/>
                  </a:lnTo>
                  <a:lnTo>
                    <a:pt x="36000" y="15944"/>
                  </a:lnTo>
                  <a:lnTo>
                    <a:pt x="39240" y="16345"/>
                  </a:lnTo>
                  <a:lnTo>
                    <a:pt x="45380" y="16789"/>
                  </a:lnTo>
                  <a:lnTo>
                    <a:pt x="53824" y="16987"/>
                  </a:lnTo>
                  <a:lnTo>
                    <a:pt x="138254" y="17145"/>
                  </a:lnTo>
                  <a:lnTo>
                    <a:pt x="142652" y="16192"/>
                  </a:lnTo>
                  <a:lnTo>
                    <a:pt x="147489" y="14605"/>
                  </a:lnTo>
                  <a:lnTo>
                    <a:pt x="152618" y="12594"/>
                  </a:lnTo>
                  <a:lnTo>
                    <a:pt x="158896" y="11253"/>
                  </a:lnTo>
                  <a:lnTo>
                    <a:pt x="165938" y="10360"/>
                  </a:lnTo>
                  <a:lnTo>
                    <a:pt x="173490" y="9764"/>
                  </a:lnTo>
                  <a:lnTo>
                    <a:pt x="180430" y="8415"/>
                  </a:lnTo>
                  <a:lnTo>
                    <a:pt x="186962" y="6562"/>
                  </a:lnTo>
                  <a:lnTo>
                    <a:pt x="193221" y="4375"/>
                  </a:lnTo>
                  <a:lnTo>
                    <a:pt x="199299" y="2916"/>
                  </a:lnTo>
                  <a:lnTo>
                    <a:pt x="205256" y="1944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205"/>
            <p:cNvSpPr/>
            <p:nvPr/>
          </p:nvSpPr>
          <p:spPr>
            <a:xfrm>
              <a:off x="3689032" y="5357812"/>
              <a:ext cx="480061" cy="17146"/>
            </a:xfrm>
            <a:custGeom>
              <a:avLst/>
              <a:gdLst/>
              <a:ahLst/>
              <a:cxnLst/>
              <a:rect l="0" t="0" r="0" b="0"/>
              <a:pathLst>
                <a:path w="480061" h="17146">
                  <a:moveTo>
                    <a:pt x="0" y="17145"/>
                  </a:moveTo>
                  <a:lnTo>
                    <a:pt x="82915" y="17145"/>
                  </a:lnTo>
                  <a:lnTo>
                    <a:pt x="88614" y="16193"/>
                  </a:lnTo>
                  <a:lnTo>
                    <a:pt x="94318" y="14605"/>
                  </a:lnTo>
                  <a:lnTo>
                    <a:pt x="100026" y="12595"/>
                  </a:lnTo>
                  <a:lnTo>
                    <a:pt x="106689" y="11254"/>
                  </a:lnTo>
                  <a:lnTo>
                    <a:pt x="113989" y="10360"/>
                  </a:lnTo>
                  <a:lnTo>
                    <a:pt x="121713" y="9764"/>
                  </a:lnTo>
                  <a:lnTo>
                    <a:pt x="129719" y="9367"/>
                  </a:lnTo>
                  <a:lnTo>
                    <a:pt x="146235" y="8926"/>
                  </a:lnTo>
                  <a:lnTo>
                    <a:pt x="197212" y="8603"/>
                  </a:lnTo>
                  <a:lnTo>
                    <a:pt x="205770" y="7641"/>
                  </a:lnTo>
                  <a:lnTo>
                    <a:pt x="214332" y="6047"/>
                  </a:lnTo>
                  <a:lnTo>
                    <a:pt x="222898" y="4031"/>
                  </a:lnTo>
                  <a:lnTo>
                    <a:pt x="230514" y="2687"/>
                  </a:lnTo>
                  <a:lnTo>
                    <a:pt x="237496" y="1792"/>
                  </a:lnTo>
                  <a:lnTo>
                    <a:pt x="244056" y="1195"/>
                  </a:lnTo>
                  <a:lnTo>
                    <a:pt x="251286" y="796"/>
                  </a:lnTo>
                  <a:lnTo>
                    <a:pt x="266940" y="354"/>
                  </a:lnTo>
                  <a:lnTo>
                    <a:pt x="349476" y="4"/>
                  </a:lnTo>
                  <a:lnTo>
                    <a:pt x="446900" y="0"/>
                  </a:lnTo>
                  <a:lnTo>
                    <a:pt x="450333" y="953"/>
                  </a:lnTo>
                  <a:lnTo>
                    <a:pt x="453575" y="2540"/>
                  </a:lnTo>
                  <a:lnTo>
                    <a:pt x="456688" y="4551"/>
                  </a:lnTo>
                  <a:lnTo>
                    <a:pt x="459716" y="5892"/>
                  </a:lnTo>
                  <a:lnTo>
                    <a:pt x="462687" y="6785"/>
                  </a:lnTo>
                  <a:lnTo>
                    <a:pt x="465621" y="7381"/>
                  </a:lnTo>
                  <a:lnTo>
                    <a:pt x="468529" y="7778"/>
                  </a:lnTo>
                  <a:lnTo>
                    <a:pt x="471420" y="8043"/>
                  </a:lnTo>
                  <a:lnTo>
                    <a:pt x="480060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206"/>
            <p:cNvSpPr/>
            <p:nvPr/>
          </p:nvSpPr>
          <p:spPr>
            <a:xfrm>
              <a:off x="3740467" y="5477827"/>
              <a:ext cx="25718" cy="308611"/>
            </a:xfrm>
            <a:custGeom>
              <a:avLst/>
              <a:gdLst/>
              <a:ahLst/>
              <a:cxnLst/>
              <a:rect l="0" t="0" r="0" b="0"/>
              <a:pathLst>
                <a:path w="25718" h="308611">
                  <a:moveTo>
                    <a:pt x="17145" y="0"/>
                  </a:moveTo>
                  <a:lnTo>
                    <a:pt x="17145" y="12770"/>
                  </a:lnTo>
                  <a:lnTo>
                    <a:pt x="18098" y="15181"/>
                  </a:lnTo>
                  <a:lnTo>
                    <a:pt x="19685" y="17741"/>
                  </a:lnTo>
                  <a:lnTo>
                    <a:pt x="21696" y="20400"/>
                  </a:lnTo>
                  <a:lnTo>
                    <a:pt x="23037" y="24077"/>
                  </a:lnTo>
                  <a:lnTo>
                    <a:pt x="23930" y="28434"/>
                  </a:lnTo>
                  <a:lnTo>
                    <a:pt x="24526" y="33243"/>
                  </a:lnTo>
                  <a:lnTo>
                    <a:pt x="24923" y="38355"/>
                  </a:lnTo>
                  <a:lnTo>
                    <a:pt x="25188" y="43668"/>
                  </a:lnTo>
                  <a:lnTo>
                    <a:pt x="25482" y="54650"/>
                  </a:lnTo>
                  <a:lnTo>
                    <a:pt x="25717" y="147531"/>
                  </a:lnTo>
                  <a:lnTo>
                    <a:pt x="24765" y="154552"/>
                  </a:lnTo>
                  <a:lnTo>
                    <a:pt x="23177" y="161137"/>
                  </a:lnTo>
                  <a:lnTo>
                    <a:pt x="21166" y="167432"/>
                  </a:lnTo>
                  <a:lnTo>
                    <a:pt x="19826" y="173534"/>
                  </a:lnTo>
                  <a:lnTo>
                    <a:pt x="18932" y="179507"/>
                  </a:lnTo>
                  <a:lnTo>
                    <a:pt x="18336" y="185394"/>
                  </a:lnTo>
                  <a:lnTo>
                    <a:pt x="17939" y="191223"/>
                  </a:lnTo>
                  <a:lnTo>
                    <a:pt x="17674" y="197015"/>
                  </a:lnTo>
                  <a:lnTo>
                    <a:pt x="17498" y="202781"/>
                  </a:lnTo>
                  <a:lnTo>
                    <a:pt x="16428" y="208529"/>
                  </a:lnTo>
                  <a:lnTo>
                    <a:pt x="14762" y="214268"/>
                  </a:lnTo>
                  <a:lnTo>
                    <a:pt x="12699" y="219998"/>
                  </a:lnTo>
                  <a:lnTo>
                    <a:pt x="11324" y="225722"/>
                  </a:lnTo>
                  <a:lnTo>
                    <a:pt x="10406" y="231445"/>
                  </a:lnTo>
                  <a:lnTo>
                    <a:pt x="9795" y="237164"/>
                  </a:lnTo>
                  <a:lnTo>
                    <a:pt x="9388" y="242882"/>
                  </a:lnTo>
                  <a:lnTo>
                    <a:pt x="9116" y="248599"/>
                  </a:lnTo>
                  <a:lnTo>
                    <a:pt x="8935" y="254314"/>
                  </a:lnTo>
                  <a:lnTo>
                    <a:pt x="7861" y="260031"/>
                  </a:lnTo>
                  <a:lnTo>
                    <a:pt x="6193" y="265747"/>
                  </a:lnTo>
                  <a:lnTo>
                    <a:pt x="4129" y="271462"/>
                  </a:lnTo>
                  <a:lnTo>
                    <a:pt x="2752" y="276225"/>
                  </a:lnTo>
                  <a:lnTo>
                    <a:pt x="1835" y="280352"/>
                  </a:lnTo>
                  <a:lnTo>
                    <a:pt x="1223" y="284057"/>
                  </a:lnTo>
                  <a:lnTo>
                    <a:pt x="544" y="290713"/>
                  </a:lnTo>
                  <a:lnTo>
                    <a:pt x="161" y="299815"/>
                  </a:lnTo>
                  <a:lnTo>
                    <a:pt x="0" y="30861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207"/>
            <p:cNvSpPr/>
            <p:nvPr/>
          </p:nvSpPr>
          <p:spPr>
            <a:xfrm>
              <a:off x="3877631" y="5537835"/>
              <a:ext cx="128092" cy="205707"/>
            </a:xfrm>
            <a:custGeom>
              <a:avLst/>
              <a:gdLst/>
              <a:ahLst/>
              <a:cxnLst/>
              <a:rect l="0" t="0" r="0" b="0"/>
              <a:pathLst>
                <a:path w="128092" h="205707">
                  <a:moveTo>
                    <a:pt x="85721" y="0"/>
                  </a:moveTo>
                  <a:lnTo>
                    <a:pt x="64483" y="0"/>
                  </a:lnTo>
                  <a:lnTo>
                    <a:pt x="62037" y="952"/>
                  </a:lnTo>
                  <a:lnTo>
                    <a:pt x="59455" y="2540"/>
                  </a:lnTo>
                  <a:lnTo>
                    <a:pt x="56780" y="4551"/>
                  </a:lnTo>
                  <a:lnTo>
                    <a:pt x="54044" y="5891"/>
                  </a:lnTo>
                  <a:lnTo>
                    <a:pt x="51268" y="6785"/>
                  </a:lnTo>
                  <a:lnTo>
                    <a:pt x="48465" y="7381"/>
                  </a:lnTo>
                  <a:lnTo>
                    <a:pt x="45644" y="8730"/>
                  </a:lnTo>
                  <a:lnTo>
                    <a:pt x="42810" y="10583"/>
                  </a:lnTo>
                  <a:lnTo>
                    <a:pt x="39969" y="12770"/>
                  </a:lnTo>
                  <a:lnTo>
                    <a:pt x="37122" y="15181"/>
                  </a:lnTo>
                  <a:lnTo>
                    <a:pt x="34272" y="17741"/>
                  </a:lnTo>
                  <a:lnTo>
                    <a:pt x="28565" y="23125"/>
                  </a:lnTo>
                  <a:lnTo>
                    <a:pt x="8568" y="42878"/>
                  </a:lnTo>
                  <a:lnTo>
                    <a:pt x="1689" y="49745"/>
                  </a:lnTo>
                  <a:lnTo>
                    <a:pt x="1125" y="51261"/>
                  </a:lnTo>
                  <a:lnTo>
                    <a:pt x="498" y="55485"/>
                  </a:lnTo>
                  <a:lnTo>
                    <a:pt x="219" y="60537"/>
                  </a:lnTo>
                  <a:lnTo>
                    <a:pt x="40" y="66991"/>
                  </a:lnTo>
                  <a:lnTo>
                    <a:pt x="0" y="75821"/>
                  </a:lnTo>
                  <a:lnTo>
                    <a:pt x="2538" y="79101"/>
                  </a:lnTo>
                  <a:lnTo>
                    <a:pt x="7377" y="84416"/>
                  </a:lnTo>
                  <a:lnTo>
                    <a:pt x="8727" y="84852"/>
                  </a:lnTo>
                  <a:lnTo>
                    <a:pt x="10579" y="85143"/>
                  </a:lnTo>
                  <a:lnTo>
                    <a:pt x="12766" y="85337"/>
                  </a:lnTo>
                  <a:lnTo>
                    <a:pt x="15177" y="86419"/>
                  </a:lnTo>
                  <a:lnTo>
                    <a:pt x="17737" y="88092"/>
                  </a:lnTo>
                  <a:lnTo>
                    <a:pt x="20396" y="90161"/>
                  </a:lnTo>
                  <a:lnTo>
                    <a:pt x="23121" y="91540"/>
                  </a:lnTo>
                  <a:lnTo>
                    <a:pt x="25890" y="92458"/>
                  </a:lnTo>
                  <a:lnTo>
                    <a:pt x="28689" y="93072"/>
                  </a:lnTo>
                  <a:lnTo>
                    <a:pt x="31507" y="93480"/>
                  </a:lnTo>
                  <a:lnTo>
                    <a:pt x="34338" y="93753"/>
                  </a:lnTo>
                  <a:lnTo>
                    <a:pt x="37178" y="93934"/>
                  </a:lnTo>
                  <a:lnTo>
                    <a:pt x="42874" y="94136"/>
                  </a:lnTo>
                  <a:lnTo>
                    <a:pt x="45727" y="94189"/>
                  </a:lnTo>
                  <a:lnTo>
                    <a:pt x="49533" y="95178"/>
                  </a:lnTo>
                  <a:lnTo>
                    <a:pt x="53976" y="96789"/>
                  </a:lnTo>
                  <a:lnTo>
                    <a:pt x="58843" y="98816"/>
                  </a:lnTo>
                  <a:lnTo>
                    <a:pt x="63039" y="100167"/>
                  </a:lnTo>
                  <a:lnTo>
                    <a:pt x="66790" y="101068"/>
                  </a:lnTo>
                  <a:lnTo>
                    <a:pt x="70243" y="101669"/>
                  </a:lnTo>
                  <a:lnTo>
                    <a:pt x="73497" y="102069"/>
                  </a:lnTo>
                  <a:lnTo>
                    <a:pt x="76619" y="102336"/>
                  </a:lnTo>
                  <a:lnTo>
                    <a:pt x="79653" y="102514"/>
                  </a:lnTo>
                  <a:lnTo>
                    <a:pt x="82628" y="103585"/>
                  </a:lnTo>
                  <a:lnTo>
                    <a:pt x="85564" y="105252"/>
                  </a:lnTo>
                  <a:lnTo>
                    <a:pt x="88474" y="107315"/>
                  </a:lnTo>
                  <a:lnTo>
                    <a:pt x="91367" y="109643"/>
                  </a:lnTo>
                  <a:lnTo>
                    <a:pt x="94247" y="112148"/>
                  </a:lnTo>
                  <a:lnTo>
                    <a:pt x="97120" y="114770"/>
                  </a:lnTo>
                  <a:lnTo>
                    <a:pt x="99035" y="117471"/>
                  </a:lnTo>
                  <a:lnTo>
                    <a:pt x="101163" y="123012"/>
                  </a:lnTo>
                  <a:lnTo>
                    <a:pt x="104649" y="128649"/>
                  </a:lnTo>
                  <a:lnTo>
                    <a:pt x="106912" y="131486"/>
                  </a:lnTo>
                  <a:lnTo>
                    <a:pt x="109373" y="134330"/>
                  </a:lnTo>
                  <a:lnTo>
                    <a:pt x="111967" y="137178"/>
                  </a:lnTo>
                  <a:lnTo>
                    <a:pt x="117389" y="142882"/>
                  </a:lnTo>
                  <a:lnTo>
                    <a:pt x="122973" y="148594"/>
                  </a:lnTo>
                  <a:lnTo>
                    <a:pt x="124843" y="151449"/>
                  </a:lnTo>
                  <a:lnTo>
                    <a:pt x="126921" y="157163"/>
                  </a:lnTo>
                  <a:lnTo>
                    <a:pt x="127845" y="162878"/>
                  </a:lnTo>
                  <a:lnTo>
                    <a:pt x="128091" y="165735"/>
                  </a:lnTo>
                  <a:lnTo>
                    <a:pt x="127303" y="168592"/>
                  </a:lnTo>
                  <a:lnTo>
                    <a:pt x="123887" y="174307"/>
                  </a:lnTo>
                  <a:lnTo>
                    <a:pt x="121733" y="180022"/>
                  </a:lnTo>
                  <a:lnTo>
                    <a:pt x="121159" y="182879"/>
                  </a:lnTo>
                  <a:lnTo>
                    <a:pt x="119824" y="184785"/>
                  </a:lnTo>
                  <a:lnTo>
                    <a:pt x="117981" y="186055"/>
                  </a:lnTo>
                  <a:lnTo>
                    <a:pt x="115801" y="186902"/>
                  </a:lnTo>
                  <a:lnTo>
                    <a:pt x="113394" y="188418"/>
                  </a:lnTo>
                  <a:lnTo>
                    <a:pt x="110837" y="190382"/>
                  </a:lnTo>
                  <a:lnTo>
                    <a:pt x="108180" y="192644"/>
                  </a:lnTo>
                  <a:lnTo>
                    <a:pt x="105456" y="194152"/>
                  </a:lnTo>
                  <a:lnTo>
                    <a:pt x="102688" y="195157"/>
                  </a:lnTo>
                  <a:lnTo>
                    <a:pt x="99890" y="195827"/>
                  </a:lnTo>
                  <a:lnTo>
                    <a:pt x="97072" y="197226"/>
                  </a:lnTo>
                  <a:lnTo>
                    <a:pt x="94241" y="199111"/>
                  </a:lnTo>
                  <a:lnTo>
                    <a:pt x="91401" y="201321"/>
                  </a:lnTo>
                  <a:lnTo>
                    <a:pt x="88555" y="202794"/>
                  </a:lnTo>
                  <a:lnTo>
                    <a:pt x="85705" y="203776"/>
                  </a:lnTo>
                  <a:lnTo>
                    <a:pt x="82853" y="204431"/>
                  </a:lnTo>
                  <a:lnTo>
                    <a:pt x="79047" y="204867"/>
                  </a:lnTo>
                  <a:lnTo>
                    <a:pt x="74604" y="205158"/>
                  </a:lnTo>
                  <a:lnTo>
                    <a:pt x="65540" y="205481"/>
                  </a:lnTo>
                  <a:lnTo>
                    <a:pt x="53477" y="205706"/>
                  </a:lnTo>
                  <a:lnTo>
                    <a:pt x="49800" y="203185"/>
                  </a:lnTo>
                  <a:lnTo>
                    <a:pt x="47486" y="201179"/>
                  </a:lnTo>
                  <a:lnTo>
                    <a:pt x="44991" y="199841"/>
                  </a:lnTo>
                  <a:lnTo>
                    <a:pt x="42375" y="198950"/>
                  </a:lnTo>
                  <a:lnTo>
                    <a:pt x="39679" y="198356"/>
                  </a:lnTo>
                  <a:lnTo>
                    <a:pt x="37881" y="197007"/>
                  </a:lnTo>
                  <a:lnTo>
                    <a:pt x="36683" y="195155"/>
                  </a:lnTo>
                  <a:lnTo>
                    <a:pt x="34760" y="189890"/>
                  </a:lnTo>
                  <a:lnTo>
                    <a:pt x="34496" y="184091"/>
                  </a:lnTo>
                  <a:lnTo>
                    <a:pt x="34327" y="173946"/>
                  </a:lnTo>
                  <a:lnTo>
                    <a:pt x="35266" y="171209"/>
                  </a:lnTo>
                  <a:lnTo>
                    <a:pt x="36845" y="167479"/>
                  </a:lnTo>
                  <a:lnTo>
                    <a:pt x="38849" y="163087"/>
                  </a:lnTo>
                  <a:lnTo>
                    <a:pt x="40186" y="159208"/>
                  </a:lnTo>
                  <a:lnTo>
                    <a:pt x="41076" y="155668"/>
                  </a:lnTo>
                  <a:lnTo>
                    <a:pt x="41671" y="152356"/>
                  </a:lnTo>
                  <a:lnTo>
                    <a:pt x="43019" y="148243"/>
                  </a:lnTo>
                  <a:lnTo>
                    <a:pt x="44871" y="143596"/>
                  </a:lnTo>
                  <a:lnTo>
                    <a:pt x="47057" y="138593"/>
                  </a:lnTo>
                  <a:lnTo>
                    <a:pt x="52027" y="127954"/>
                  </a:lnTo>
                  <a:lnTo>
                    <a:pt x="54686" y="122450"/>
                  </a:lnTo>
                  <a:lnTo>
                    <a:pt x="57411" y="117829"/>
                  </a:lnTo>
                  <a:lnTo>
                    <a:pt x="60180" y="113794"/>
                  </a:lnTo>
                  <a:lnTo>
                    <a:pt x="62979" y="110153"/>
                  </a:lnTo>
                  <a:lnTo>
                    <a:pt x="65797" y="106773"/>
                  </a:lnTo>
                  <a:lnTo>
                    <a:pt x="68628" y="103567"/>
                  </a:lnTo>
                  <a:lnTo>
                    <a:pt x="71468" y="100477"/>
                  </a:lnTo>
                  <a:lnTo>
                    <a:pt x="74314" y="96512"/>
                  </a:lnTo>
                  <a:lnTo>
                    <a:pt x="77164" y="91963"/>
                  </a:lnTo>
                  <a:lnTo>
                    <a:pt x="80017" y="87026"/>
                  </a:lnTo>
                  <a:lnTo>
                    <a:pt x="82871" y="82783"/>
                  </a:lnTo>
                  <a:lnTo>
                    <a:pt x="85726" y="79001"/>
                  </a:lnTo>
                  <a:lnTo>
                    <a:pt x="88581" y="75527"/>
                  </a:lnTo>
                  <a:lnTo>
                    <a:pt x="91438" y="72259"/>
                  </a:lnTo>
                  <a:lnTo>
                    <a:pt x="94295" y="69127"/>
                  </a:lnTo>
                  <a:lnTo>
                    <a:pt x="100009" y="63108"/>
                  </a:lnTo>
                  <a:lnTo>
                    <a:pt x="114296" y="48609"/>
                  </a:lnTo>
                  <a:lnTo>
                    <a:pt x="116201" y="45741"/>
                  </a:lnTo>
                  <a:lnTo>
                    <a:pt x="118318" y="40014"/>
                  </a:lnTo>
                  <a:lnTo>
                    <a:pt x="121798" y="34294"/>
                  </a:lnTo>
                  <a:lnTo>
                    <a:pt x="127243" y="27411"/>
                  </a:lnTo>
                  <a:lnTo>
                    <a:pt x="126738" y="25894"/>
                  </a:lnTo>
                  <a:lnTo>
                    <a:pt x="123636" y="21669"/>
                  </a:lnTo>
                  <a:lnTo>
                    <a:pt x="119775" y="17086"/>
                  </a:lnTo>
                  <a:lnTo>
                    <a:pt x="115779" y="12991"/>
                  </a:lnTo>
                  <a:lnTo>
                    <a:pt x="113379" y="11518"/>
                  </a:lnTo>
                  <a:lnTo>
                    <a:pt x="110827" y="10536"/>
                  </a:lnTo>
                  <a:lnTo>
                    <a:pt x="108174" y="9882"/>
                  </a:lnTo>
                  <a:lnTo>
                    <a:pt x="105452" y="9445"/>
                  </a:lnTo>
                  <a:lnTo>
                    <a:pt x="102685" y="9154"/>
                  </a:lnTo>
                  <a:lnTo>
                    <a:pt x="99888" y="8960"/>
                  </a:lnTo>
                  <a:lnTo>
                    <a:pt x="97071" y="8831"/>
                  </a:lnTo>
                  <a:lnTo>
                    <a:pt x="91401" y="8687"/>
                  </a:lnTo>
                  <a:lnTo>
                    <a:pt x="78302" y="8606"/>
                  </a:lnTo>
                  <a:lnTo>
                    <a:pt x="74108" y="9547"/>
                  </a:lnTo>
                  <a:lnTo>
                    <a:pt x="70359" y="11127"/>
                  </a:lnTo>
                  <a:lnTo>
                    <a:pt x="66907" y="13133"/>
                  </a:lnTo>
                  <a:lnTo>
                    <a:pt x="63654" y="14471"/>
                  </a:lnTo>
                  <a:lnTo>
                    <a:pt x="60532" y="15362"/>
                  </a:lnTo>
                  <a:lnTo>
                    <a:pt x="57498" y="15957"/>
                  </a:lnTo>
                  <a:lnTo>
                    <a:pt x="54523" y="16353"/>
                  </a:lnTo>
                  <a:lnTo>
                    <a:pt x="51588" y="16617"/>
                  </a:lnTo>
                  <a:lnTo>
                    <a:pt x="42858" y="171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208"/>
            <p:cNvSpPr/>
            <p:nvPr/>
          </p:nvSpPr>
          <p:spPr>
            <a:xfrm>
              <a:off x="3714750" y="5057775"/>
              <a:ext cx="25718" cy="257176"/>
            </a:xfrm>
            <a:custGeom>
              <a:avLst/>
              <a:gdLst/>
              <a:ahLst/>
              <a:cxnLst/>
              <a:rect l="0" t="0" r="0" b="0"/>
              <a:pathLst>
                <a:path w="25718" h="257176">
                  <a:moveTo>
                    <a:pt x="25717" y="0"/>
                  </a:moveTo>
                  <a:lnTo>
                    <a:pt x="17498" y="0"/>
                  </a:lnTo>
                  <a:lnTo>
                    <a:pt x="17215" y="6843"/>
                  </a:lnTo>
                  <a:lnTo>
                    <a:pt x="17145" y="130285"/>
                  </a:lnTo>
                  <a:lnTo>
                    <a:pt x="16192" y="137338"/>
                  </a:lnTo>
                  <a:lnTo>
                    <a:pt x="14605" y="143946"/>
                  </a:lnTo>
                  <a:lnTo>
                    <a:pt x="12594" y="150257"/>
                  </a:lnTo>
                  <a:lnTo>
                    <a:pt x="11253" y="157321"/>
                  </a:lnTo>
                  <a:lnTo>
                    <a:pt x="10359" y="164888"/>
                  </a:lnTo>
                  <a:lnTo>
                    <a:pt x="9763" y="172790"/>
                  </a:lnTo>
                  <a:lnTo>
                    <a:pt x="9366" y="179963"/>
                  </a:lnTo>
                  <a:lnTo>
                    <a:pt x="8925" y="193014"/>
                  </a:lnTo>
                  <a:lnTo>
                    <a:pt x="7855" y="199161"/>
                  </a:lnTo>
                  <a:lnTo>
                    <a:pt x="6189" y="205163"/>
                  </a:lnTo>
                  <a:lnTo>
                    <a:pt x="4126" y="211071"/>
                  </a:lnTo>
                  <a:lnTo>
                    <a:pt x="2750" y="215961"/>
                  </a:lnTo>
                  <a:lnTo>
                    <a:pt x="1833" y="220174"/>
                  </a:lnTo>
                  <a:lnTo>
                    <a:pt x="1222" y="223935"/>
                  </a:lnTo>
                  <a:lnTo>
                    <a:pt x="543" y="230654"/>
                  </a:lnTo>
                  <a:lnTo>
                    <a:pt x="241" y="236815"/>
                  </a:lnTo>
                  <a:lnTo>
                    <a:pt x="107" y="242728"/>
                  </a:lnTo>
                  <a:lnTo>
                    <a:pt x="0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209"/>
            <p:cNvSpPr/>
            <p:nvPr/>
          </p:nvSpPr>
          <p:spPr>
            <a:xfrm>
              <a:off x="3826579" y="5066363"/>
              <a:ext cx="170915" cy="205573"/>
            </a:xfrm>
            <a:custGeom>
              <a:avLst/>
              <a:gdLst/>
              <a:ahLst/>
              <a:cxnLst/>
              <a:rect l="0" t="0" r="0" b="0"/>
              <a:pathLst>
                <a:path w="170915" h="205573">
                  <a:moveTo>
                    <a:pt x="33903" y="25702"/>
                  </a:moveTo>
                  <a:lnTo>
                    <a:pt x="28964" y="25702"/>
                  </a:lnTo>
                  <a:lnTo>
                    <a:pt x="31073" y="25702"/>
                  </a:lnTo>
                  <a:lnTo>
                    <a:pt x="26274" y="25702"/>
                  </a:lnTo>
                  <a:lnTo>
                    <a:pt x="30161" y="25702"/>
                  </a:lnTo>
                  <a:lnTo>
                    <a:pt x="31408" y="26654"/>
                  </a:lnTo>
                  <a:lnTo>
                    <a:pt x="32240" y="28242"/>
                  </a:lnTo>
                  <a:lnTo>
                    <a:pt x="32794" y="30253"/>
                  </a:lnTo>
                  <a:lnTo>
                    <a:pt x="32211" y="32545"/>
                  </a:lnTo>
                  <a:lnTo>
                    <a:pt x="29024" y="37633"/>
                  </a:lnTo>
                  <a:lnTo>
                    <a:pt x="26972" y="43070"/>
                  </a:lnTo>
                  <a:lnTo>
                    <a:pt x="26424" y="45852"/>
                  </a:lnTo>
                  <a:lnTo>
                    <a:pt x="25107" y="49613"/>
                  </a:lnTo>
                  <a:lnTo>
                    <a:pt x="23277" y="54025"/>
                  </a:lnTo>
                  <a:lnTo>
                    <a:pt x="21104" y="58871"/>
                  </a:lnTo>
                  <a:lnTo>
                    <a:pt x="19655" y="63054"/>
                  </a:lnTo>
                  <a:lnTo>
                    <a:pt x="18690" y="66796"/>
                  </a:lnTo>
                  <a:lnTo>
                    <a:pt x="18046" y="70243"/>
                  </a:lnTo>
                  <a:lnTo>
                    <a:pt x="16664" y="74446"/>
                  </a:lnTo>
                  <a:lnTo>
                    <a:pt x="14790" y="79153"/>
                  </a:lnTo>
                  <a:lnTo>
                    <a:pt x="12588" y="84196"/>
                  </a:lnTo>
                  <a:lnTo>
                    <a:pt x="11121" y="89463"/>
                  </a:lnTo>
                  <a:lnTo>
                    <a:pt x="10142" y="94879"/>
                  </a:lnTo>
                  <a:lnTo>
                    <a:pt x="9490" y="100395"/>
                  </a:lnTo>
                  <a:lnTo>
                    <a:pt x="8103" y="105977"/>
                  </a:lnTo>
                  <a:lnTo>
                    <a:pt x="6225" y="111604"/>
                  </a:lnTo>
                  <a:lnTo>
                    <a:pt x="4022" y="117260"/>
                  </a:lnTo>
                  <a:lnTo>
                    <a:pt x="2552" y="121983"/>
                  </a:lnTo>
                  <a:lnTo>
                    <a:pt x="1572" y="126084"/>
                  </a:lnTo>
                  <a:lnTo>
                    <a:pt x="919" y="129771"/>
                  </a:lnTo>
                  <a:lnTo>
                    <a:pt x="483" y="134133"/>
                  </a:lnTo>
                  <a:lnTo>
                    <a:pt x="194" y="138947"/>
                  </a:lnTo>
                  <a:lnTo>
                    <a:pt x="0" y="144061"/>
                  </a:lnTo>
                  <a:lnTo>
                    <a:pt x="824" y="148423"/>
                  </a:lnTo>
                  <a:lnTo>
                    <a:pt x="2325" y="152283"/>
                  </a:lnTo>
                  <a:lnTo>
                    <a:pt x="4279" y="155810"/>
                  </a:lnTo>
                  <a:lnTo>
                    <a:pt x="8989" y="164808"/>
                  </a:lnTo>
                  <a:lnTo>
                    <a:pt x="11578" y="169874"/>
                  </a:lnTo>
                  <a:lnTo>
                    <a:pt x="13305" y="174204"/>
                  </a:lnTo>
                  <a:lnTo>
                    <a:pt x="14456" y="178043"/>
                  </a:lnTo>
                  <a:lnTo>
                    <a:pt x="15223" y="181555"/>
                  </a:lnTo>
                  <a:lnTo>
                    <a:pt x="16687" y="184849"/>
                  </a:lnTo>
                  <a:lnTo>
                    <a:pt x="20854" y="191049"/>
                  </a:lnTo>
                  <a:lnTo>
                    <a:pt x="23341" y="196980"/>
                  </a:lnTo>
                  <a:lnTo>
                    <a:pt x="24004" y="199895"/>
                  </a:lnTo>
                  <a:lnTo>
                    <a:pt x="26351" y="201837"/>
                  </a:lnTo>
                  <a:lnTo>
                    <a:pt x="29821" y="203133"/>
                  </a:lnTo>
                  <a:lnTo>
                    <a:pt x="34039" y="203997"/>
                  </a:lnTo>
                  <a:lnTo>
                    <a:pt x="37804" y="204573"/>
                  </a:lnTo>
                  <a:lnTo>
                    <a:pt x="41266" y="204957"/>
                  </a:lnTo>
                  <a:lnTo>
                    <a:pt x="44526" y="205212"/>
                  </a:lnTo>
                  <a:lnTo>
                    <a:pt x="47653" y="205383"/>
                  </a:lnTo>
                  <a:lnTo>
                    <a:pt x="53667" y="205572"/>
                  </a:lnTo>
                  <a:lnTo>
                    <a:pt x="57556" y="204670"/>
                  </a:lnTo>
                  <a:lnTo>
                    <a:pt x="62054" y="203117"/>
                  </a:lnTo>
                  <a:lnTo>
                    <a:pt x="66958" y="201129"/>
                  </a:lnTo>
                  <a:lnTo>
                    <a:pt x="72132" y="198850"/>
                  </a:lnTo>
                  <a:lnTo>
                    <a:pt x="82961" y="193779"/>
                  </a:lnTo>
                  <a:lnTo>
                    <a:pt x="87564" y="191093"/>
                  </a:lnTo>
                  <a:lnTo>
                    <a:pt x="91584" y="188350"/>
                  </a:lnTo>
                  <a:lnTo>
                    <a:pt x="95217" y="185569"/>
                  </a:lnTo>
                  <a:lnTo>
                    <a:pt x="99544" y="181810"/>
                  </a:lnTo>
                  <a:lnTo>
                    <a:pt x="104334" y="177399"/>
                  </a:lnTo>
                  <a:lnTo>
                    <a:pt x="117637" y="164629"/>
                  </a:lnTo>
                  <a:lnTo>
                    <a:pt x="121158" y="161183"/>
                  </a:lnTo>
                  <a:lnTo>
                    <a:pt x="124458" y="156980"/>
                  </a:lnTo>
                  <a:lnTo>
                    <a:pt x="127610" y="152273"/>
                  </a:lnTo>
                  <a:lnTo>
                    <a:pt x="130664" y="147230"/>
                  </a:lnTo>
                  <a:lnTo>
                    <a:pt x="133653" y="141963"/>
                  </a:lnTo>
                  <a:lnTo>
                    <a:pt x="139514" y="131031"/>
                  </a:lnTo>
                  <a:lnTo>
                    <a:pt x="162486" y="85693"/>
                  </a:lnTo>
                  <a:lnTo>
                    <a:pt x="165345" y="79984"/>
                  </a:lnTo>
                  <a:lnTo>
                    <a:pt x="167251" y="74272"/>
                  </a:lnTo>
                  <a:lnTo>
                    <a:pt x="168522" y="68560"/>
                  </a:lnTo>
                  <a:lnTo>
                    <a:pt x="169369" y="62846"/>
                  </a:lnTo>
                  <a:lnTo>
                    <a:pt x="169933" y="57132"/>
                  </a:lnTo>
                  <a:lnTo>
                    <a:pt x="170310" y="51418"/>
                  </a:lnTo>
                  <a:lnTo>
                    <a:pt x="170728" y="40941"/>
                  </a:lnTo>
                  <a:lnTo>
                    <a:pt x="170914" y="33110"/>
                  </a:lnTo>
                  <a:lnTo>
                    <a:pt x="170011" y="28735"/>
                  </a:lnTo>
                  <a:lnTo>
                    <a:pt x="168457" y="23914"/>
                  </a:lnTo>
                  <a:lnTo>
                    <a:pt x="166468" y="18795"/>
                  </a:lnTo>
                  <a:lnTo>
                    <a:pt x="164190" y="14430"/>
                  </a:lnTo>
                  <a:lnTo>
                    <a:pt x="161718" y="10567"/>
                  </a:lnTo>
                  <a:lnTo>
                    <a:pt x="159118" y="7040"/>
                  </a:lnTo>
                  <a:lnTo>
                    <a:pt x="156432" y="4688"/>
                  </a:lnTo>
                  <a:lnTo>
                    <a:pt x="153689" y="3120"/>
                  </a:lnTo>
                  <a:lnTo>
                    <a:pt x="150908" y="2074"/>
                  </a:lnTo>
                  <a:lnTo>
                    <a:pt x="147149" y="1378"/>
                  </a:lnTo>
                  <a:lnTo>
                    <a:pt x="142738" y="913"/>
                  </a:lnTo>
                  <a:lnTo>
                    <a:pt x="137892" y="604"/>
                  </a:lnTo>
                  <a:lnTo>
                    <a:pt x="132757" y="397"/>
                  </a:lnTo>
                  <a:lnTo>
                    <a:pt x="117380" y="107"/>
                  </a:lnTo>
                  <a:lnTo>
                    <a:pt x="100082" y="0"/>
                  </a:lnTo>
                  <a:lnTo>
                    <a:pt x="96119" y="947"/>
                  </a:lnTo>
                  <a:lnTo>
                    <a:pt x="91573" y="2531"/>
                  </a:lnTo>
                  <a:lnTo>
                    <a:pt x="86637" y="4540"/>
                  </a:lnTo>
                  <a:lnTo>
                    <a:pt x="82394" y="5879"/>
                  </a:lnTo>
                  <a:lnTo>
                    <a:pt x="78613" y="6771"/>
                  </a:lnTo>
                  <a:lnTo>
                    <a:pt x="75140" y="7367"/>
                  </a:lnTo>
                  <a:lnTo>
                    <a:pt x="71872" y="8715"/>
                  </a:lnTo>
                  <a:lnTo>
                    <a:pt x="68741" y="10568"/>
                  </a:lnTo>
                  <a:lnTo>
                    <a:pt x="65700" y="12755"/>
                  </a:lnTo>
                  <a:lnTo>
                    <a:pt x="61769" y="15165"/>
                  </a:lnTo>
                  <a:lnTo>
                    <a:pt x="57243" y="17725"/>
                  </a:lnTo>
                  <a:lnTo>
                    <a:pt x="42475" y="257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210"/>
            <p:cNvSpPr/>
            <p:nvPr/>
          </p:nvSpPr>
          <p:spPr>
            <a:xfrm>
              <a:off x="4100522" y="5041145"/>
              <a:ext cx="128439" cy="196535"/>
            </a:xfrm>
            <a:custGeom>
              <a:avLst/>
              <a:gdLst/>
              <a:ahLst/>
              <a:cxnLst/>
              <a:rect l="0" t="0" r="0" b="0"/>
              <a:pathLst>
                <a:path w="128439" h="196535">
                  <a:moveTo>
                    <a:pt x="42853" y="8057"/>
                  </a:moveTo>
                  <a:lnTo>
                    <a:pt x="35471" y="8057"/>
                  </a:lnTo>
                  <a:lnTo>
                    <a:pt x="35074" y="9010"/>
                  </a:lnTo>
                  <a:lnTo>
                    <a:pt x="34633" y="12608"/>
                  </a:lnTo>
                  <a:lnTo>
                    <a:pt x="33563" y="14901"/>
                  </a:lnTo>
                  <a:lnTo>
                    <a:pt x="29834" y="19989"/>
                  </a:lnTo>
                  <a:lnTo>
                    <a:pt x="28458" y="22679"/>
                  </a:lnTo>
                  <a:lnTo>
                    <a:pt x="26930" y="28208"/>
                  </a:lnTo>
                  <a:lnTo>
                    <a:pt x="25570" y="31968"/>
                  </a:lnTo>
                  <a:lnTo>
                    <a:pt x="23711" y="36381"/>
                  </a:lnTo>
                  <a:lnTo>
                    <a:pt x="21519" y="41227"/>
                  </a:lnTo>
                  <a:lnTo>
                    <a:pt x="19105" y="45410"/>
                  </a:lnTo>
                  <a:lnTo>
                    <a:pt x="16543" y="49152"/>
                  </a:lnTo>
                  <a:lnTo>
                    <a:pt x="13883" y="52599"/>
                  </a:lnTo>
                  <a:lnTo>
                    <a:pt x="12109" y="56802"/>
                  </a:lnTo>
                  <a:lnTo>
                    <a:pt x="10927" y="61509"/>
                  </a:lnTo>
                  <a:lnTo>
                    <a:pt x="10139" y="66551"/>
                  </a:lnTo>
                  <a:lnTo>
                    <a:pt x="8661" y="71818"/>
                  </a:lnTo>
                  <a:lnTo>
                    <a:pt x="6723" y="77235"/>
                  </a:lnTo>
                  <a:lnTo>
                    <a:pt x="4479" y="82750"/>
                  </a:lnTo>
                  <a:lnTo>
                    <a:pt x="2982" y="87381"/>
                  </a:lnTo>
                  <a:lnTo>
                    <a:pt x="1985" y="91419"/>
                  </a:lnTo>
                  <a:lnTo>
                    <a:pt x="1320" y="95064"/>
                  </a:lnTo>
                  <a:lnTo>
                    <a:pt x="877" y="99399"/>
                  </a:lnTo>
                  <a:lnTo>
                    <a:pt x="581" y="104194"/>
                  </a:lnTo>
                  <a:lnTo>
                    <a:pt x="253" y="113650"/>
                  </a:lnTo>
                  <a:lnTo>
                    <a:pt x="68" y="125281"/>
                  </a:lnTo>
                  <a:lnTo>
                    <a:pt x="0" y="146767"/>
                  </a:lnTo>
                  <a:lnTo>
                    <a:pt x="950" y="151012"/>
                  </a:lnTo>
                  <a:lnTo>
                    <a:pt x="2534" y="155748"/>
                  </a:lnTo>
                  <a:lnTo>
                    <a:pt x="4544" y="160810"/>
                  </a:lnTo>
                  <a:lnTo>
                    <a:pt x="5883" y="165138"/>
                  </a:lnTo>
                  <a:lnTo>
                    <a:pt x="6777" y="168975"/>
                  </a:lnTo>
                  <a:lnTo>
                    <a:pt x="7372" y="172485"/>
                  </a:lnTo>
                  <a:lnTo>
                    <a:pt x="8721" y="175779"/>
                  </a:lnTo>
                  <a:lnTo>
                    <a:pt x="10573" y="178926"/>
                  </a:lnTo>
                  <a:lnTo>
                    <a:pt x="15839" y="186272"/>
                  </a:lnTo>
                  <a:lnTo>
                    <a:pt x="19099" y="189816"/>
                  </a:lnTo>
                  <a:lnTo>
                    <a:pt x="21302" y="192095"/>
                  </a:lnTo>
                  <a:lnTo>
                    <a:pt x="23723" y="193614"/>
                  </a:lnTo>
                  <a:lnTo>
                    <a:pt x="26289" y="194627"/>
                  </a:lnTo>
                  <a:lnTo>
                    <a:pt x="28953" y="195302"/>
                  </a:lnTo>
                  <a:lnTo>
                    <a:pt x="31681" y="195752"/>
                  </a:lnTo>
                  <a:lnTo>
                    <a:pt x="34453" y="196052"/>
                  </a:lnTo>
                  <a:lnTo>
                    <a:pt x="37252" y="196252"/>
                  </a:lnTo>
                  <a:lnTo>
                    <a:pt x="40072" y="196385"/>
                  </a:lnTo>
                  <a:lnTo>
                    <a:pt x="45744" y="196534"/>
                  </a:lnTo>
                  <a:lnTo>
                    <a:pt x="48590" y="195621"/>
                  </a:lnTo>
                  <a:lnTo>
                    <a:pt x="51440" y="194059"/>
                  </a:lnTo>
                  <a:lnTo>
                    <a:pt x="54293" y="192066"/>
                  </a:lnTo>
                  <a:lnTo>
                    <a:pt x="57147" y="190737"/>
                  </a:lnTo>
                  <a:lnTo>
                    <a:pt x="60002" y="189852"/>
                  </a:lnTo>
                  <a:lnTo>
                    <a:pt x="62858" y="189261"/>
                  </a:lnTo>
                  <a:lnTo>
                    <a:pt x="65715" y="187915"/>
                  </a:lnTo>
                  <a:lnTo>
                    <a:pt x="68571" y="186065"/>
                  </a:lnTo>
                  <a:lnTo>
                    <a:pt x="71428" y="183879"/>
                  </a:lnTo>
                  <a:lnTo>
                    <a:pt x="74286" y="181469"/>
                  </a:lnTo>
                  <a:lnTo>
                    <a:pt x="77143" y="178910"/>
                  </a:lnTo>
                  <a:lnTo>
                    <a:pt x="82858" y="173527"/>
                  </a:lnTo>
                  <a:lnTo>
                    <a:pt x="97145" y="159470"/>
                  </a:lnTo>
                  <a:lnTo>
                    <a:pt x="100003" y="155671"/>
                  </a:lnTo>
                  <a:lnTo>
                    <a:pt x="102860" y="151234"/>
                  </a:lnTo>
                  <a:lnTo>
                    <a:pt x="105717" y="146371"/>
                  </a:lnTo>
                  <a:lnTo>
                    <a:pt x="107622" y="141224"/>
                  </a:lnTo>
                  <a:lnTo>
                    <a:pt x="108893" y="135887"/>
                  </a:lnTo>
                  <a:lnTo>
                    <a:pt x="109740" y="130425"/>
                  </a:lnTo>
                  <a:lnTo>
                    <a:pt x="111256" y="124878"/>
                  </a:lnTo>
                  <a:lnTo>
                    <a:pt x="113220" y="119275"/>
                  </a:lnTo>
                  <a:lnTo>
                    <a:pt x="115482" y="113635"/>
                  </a:lnTo>
                  <a:lnTo>
                    <a:pt x="120535" y="99748"/>
                  </a:lnTo>
                  <a:lnTo>
                    <a:pt x="123215" y="92044"/>
                  </a:lnTo>
                  <a:lnTo>
                    <a:pt x="125003" y="85004"/>
                  </a:lnTo>
                  <a:lnTo>
                    <a:pt x="126195" y="78405"/>
                  </a:lnTo>
                  <a:lnTo>
                    <a:pt x="126989" y="72101"/>
                  </a:lnTo>
                  <a:lnTo>
                    <a:pt x="127519" y="65993"/>
                  </a:lnTo>
                  <a:lnTo>
                    <a:pt x="127872" y="60016"/>
                  </a:lnTo>
                  <a:lnTo>
                    <a:pt x="128264" y="48295"/>
                  </a:lnTo>
                  <a:lnTo>
                    <a:pt x="128438" y="36736"/>
                  </a:lnTo>
                  <a:lnTo>
                    <a:pt x="127532" y="31939"/>
                  </a:lnTo>
                  <a:lnTo>
                    <a:pt x="125975" y="27789"/>
                  </a:lnTo>
                  <a:lnTo>
                    <a:pt x="123985" y="24069"/>
                  </a:lnTo>
                  <a:lnTo>
                    <a:pt x="121706" y="20637"/>
                  </a:lnTo>
                  <a:lnTo>
                    <a:pt x="119234" y="17396"/>
                  </a:lnTo>
                  <a:lnTo>
                    <a:pt x="116633" y="14283"/>
                  </a:lnTo>
                  <a:lnTo>
                    <a:pt x="113947" y="11255"/>
                  </a:lnTo>
                  <a:lnTo>
                    <a:pt x="108423" y="5351"/>
                  </a:lnTo>
                  <a:lnTo>
                    <a:pt x="105616" y="3396"/>
                  </a:lnTo>
                  <a:lnTo>
                    <a:pt x="102793" y="2092"/>
                  </a:lnTo>
                  <a:lnTo>
                    <a:pt x="99958" y="1223"/>
                  </a:lnTo>
                  <a:lnTo>
                    <a:pt x="97115" y="644"/>
                  </a:lnTo>
                  <a:lnTo>
                    <a:pt x="94268" y="257"/>
                  </a:lnTo>
                  <a:lnTo>
                    <a:pt x="91417" y="0"/>
                  </a:lnTo>
                  <a:lnTo>
                    <a:pt x="88563" y="780"/>
                  </a:lnTo>
                  <a:lnTo>
                    <a:pt x="85709" y="2254"/>
                  </a:lnTo>
                  <a:lnTo>
                    <a:pt x="82854" y="4188"/>
                  </a:lnTo>
                  <a:lnTo>
                    <a:pt x="79997" y="5477"/>
                  </a:lnTo>
                  <a:lnTo>
                    <a:pt x="77141" y="6338"/>
                  </a:lnTo>
                  <a:lnTo>
                    <a:pt x="74284" y="6911"/>
                  </a:lnTo>
                  <a:lnTo>
                    <a:pt x="71427" y="8246"/>
                  </a:lnTo>
                  <a:lnTo>
                    <a:pt x="68570" y="10088"/>
                  </a:lnTo>
                  <a:lnTo>
                    <a:pt x="59998" y="166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211"/>
            <p:cNvSpPr/>
            <p:nvPr/>
          </p:nvSpPr>
          <p:spPr>
            <a:xfrm>
              <a:off x="4349115" y="5092065"/>
              <a:ext cx="8573" cy="188596"/>
            </a:xfrm>
            <a:custGeom>
              <a:avLst/>
              <a:gdLst/>
              <a:ahLst/>
              <a:cxnLst/>
              <a:rect l="0" t="0" r="0" b="0"/>
              <a:pathLst>
                <a:path w="8573" h="188596">
                  <a:moveTo>
                    <a:pt x="0" y="0"/>
                  </a:moveTo>
                  <a:lnTo>
                    <a:pt x="0" y="40624"/>
                  </a:lnTo>
                  <a:lnTo>
                    <a:pt x="952" y="46133"/>
                  </a:lnTo>
                  <a:lnTo>
                    <a:pt x="2540" y="51710"/>
                  </a:lnTo>
                  <a:lnTo>
                    <a:pt x="4551" y="57333"/>
                  </a:lnTo>
                  <a:lnTo>
                    <a:pt x="5891" y="62987"/>
                  </a:lnTo>
                  <a:lnTo>
                    <a:pt x="6785" y="68661"/>
                  </a:lnTo>
                  <a:lnTo>
                    <a:pt x="7381" y="74349"/>
                  </a:lnTo>
                  <a:lnTo>
                    <a:pt x="7778" y="80046"/>
                  </a:lnTo>
                  <a:lnTo>
                    <a:pt x="8043" y="85749"/>
                  </a:lnTo>
                  <a:lnTo>
                    <a:pt x="8336" y="97165"/>
                  </a:lnTo>
                  <a:lnTo>
                    <a:pt x="8467" y="108590"/>
                  </a:lnTo>
                  <a:lnTo>
                    <a:pt x="7550" y="114302"/>
                  </a:lnTo>
                  <a:lnTo>
                    <a:pt x="5986" y="120017"/>
                  </a:lnTo>
                  <a:lnTo>
                    <a:pt x="3990" y="125732"/>
                  </a:lnTo>
                  <a:lnTo>
                    <a:pt x="2660" y="131446"/>
                  </a:lnTo>
                  <a:lnTo>
                    <a:pt x="1773" y="137160"/>
                  </a:lnTo>
                  <a:lnTo>
                    <a:pt x="1182" y="142875"/>
                  </a:lnTo>
                  <a:lnTo>
                    <a:pt x="788" y="147638"/>
                  </a:lnTo>
                  <a:lnTo>
                    <a:pt x="525" y="151765"/>
                  </a:lnTo>
                  <a:lnTo>
                    <a:pt x="350" y="155469"/>
                  </a:lnTo>
                  <a:lnTo>
                    <a:pt x="155" y="164664"/>
                  </a:lnTo>
                  <a:lnTo>
                    <a:pt x="104" y="169783"/>
                  </a:lnTo>
                  <a:lnTo>
                    <a:pt x="1021" y="173196"/>
                  </a:lnTo>
                  <a:lnTo>
                    <a:pt x="2586" y="175472"/>
                  </a:lnTo>
                  <a:lnTo>
                    <a:pt x="4581" y="176988"/>
                  </a:lnTo>
                  <a:lnTo>
                    <a:pt x="5911" y="178952"/>
                  </a:lnTo>
                  <a:lnTo>
                    <a:pt x="6798" y="181214"/>
                  </a:lnTo>
                  <a:lnTo>
                    <a:pt x="8572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212"/>
            <p:cNvSpPr/>
            <p:nvPr/>
          </p:nvSpPr>
          <p:spPr>
            <a:xfrm>
              <a:off x="4400550" y="5074920"/>
              <a:ext cx="34291" cy="248603"/>
            </a:xfrm>
            <a:custGeom>
              <a:avLst/>
              <a:gdLst/>
              <a:ahLst/>
              <a:cxnLst/>
              <a:rect l="0" t="0" r="0" b="0"/>
              <a:pathLst>
                <a:path w="34291" h="248603">
                  <a:moveTo>
                    <a:pt x="0" y="0"/>
                  </a:moveTo>
                  <a:lnTo>
                    <a:pt x="0" y="20399"/>
                  </a:lnTo>
                  <a:lnTo>
                    <a:pt x="952" y="23125"/>
                  </a:lnTo>
                  <a:lnTo>
                    <a:pt x="2540" y="25894"/>
                  </a:lnTo>
                  <a:lnTo>
                    <a:pt x="4550" y="28693"/>
                  </a:lnTo>
                  <a:lnTo>
                    <a:pt x="5891" y="32463"/>
                  </a:lnTo>
                  <a:lnTo>
                    <a:pt x="6785" y="36882"/>
                  </a:lnTo>
                  <a:lnTo>
                    <a:pt x="7380" y="41733"/>
                  </a:lnTo>
                  <a:lnTo>
                    <a:pt x="8730" y="46872"/>
                  </a:lnTo>
                  <a:lnTo>
                    <a:pt x="10583" y="52203"/>
                  </a:lnTo>
                  <a:lnTo>
                    <a:pt x="12770" y="57662"/>
                  </a:lnTo>
                  <a:lnTo>
                    <a:pt x="14228" y="62254"/>
                  </a:lnTo>
                  <a:lnTo>
                    <a:pt x="15200" y="66268"/>
                  </a:lnTo>
                  <a:lnTo>
                    <a:pt x="15849" y="69895"/>
                  </a:lnTo>
                  <a:lnTo>
                    <a:pt x="16281" y="74219"/>
                  </a:lnTo>
                  <a:lnTo>
                    <a:pt x="16568" y="79007"/>
                  </a:lnTo>
                  <a:lnTo>
                    <a:pt x="16760" y="84104"/>
                  </a:lnTo>
                  <a:lnTo>
                    <a:pt x="17031" y="104930"/>
                  </a:lnTo>
                  <a:lnTo>
                    <a:pt x="18021" y="111863"/>
                  </a:lnTo>
                  <a:lnTo>
                    <a:pt x="19634" y="118390"/>
                  </a:lnTo>
                  <a:lnTo>
                    <a:pt x="21662" y="124647"/>
                  </a:lnTo>
                  <a:lnTo>
                    <a:pt x="23014" y="131675"/>
                  </a:lnTo>
                  <a:lnTo>
                    <a:pt x="23914" y="139219"/>
                  </a:lnTo>
                  <a:lnTo>
                    <a:pt x="24516" y="147105"/>
                  </a:lnTo>
                  <a:lnTo>
                    <a:pt x="24916" y="155220"/>
                  </a:lnTo>
                  <a:lnTo>
                    <a:pt x="25361" y="171856"/>
                  </a:lnTo>
                  <a:lnTo>
                    <a:pt x="25686" y="210989"/>
                  </a:lnTo>
                  <a:lnTo>
                    <a:pt x="26649" y="215906"/>
                  </a:lnTo>
                  <a:lnTo>
                    <a:pt x="28243" y="220138"/>
                  </a:lnTo>
                  <a:lnTo>
                    <a:pt x="30259" y="223911"/>
                  </a:lnTo>
                  <a:lnTo>
                    <a:pt x="31602" y="227379"/>
                  </a:lnTo>
                  <a:lnTo>
                    <a:pt x="32498" y="230643"/>
                  </a:lnTo>
                  <a:lnTo>
                    <a:pt x="33493" y="236810"/>
                  </a:lnTo>
                  <a:lnTo>
                    <a:pt x="33759" y="239788"/>
                  </a:lnTo>
                  <a:lnTo>
                    <a:pt x="34290" y="2486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213"/>
            <p:cNvSpPr/>
            <p:nvPr/>
          </p:nvSpPr>
          <p:spPr>
            <a:xfrm>
              <a:off x="4298871" y="5058276"/>
              <a:ext cx="195977" cy="68079"/>
            </a:xfrm>
            <a:custGeom>
              <a:avLst/>
              <a:gdLst/>
              <a:ahLst/>
              <a:cxnLst/>
              <a:rect l="0" t="0" r="0" b="0"/>
              <a:pathLst>
                <a:path w="195977" h="68079">
                  <a:moveTo>
                    <a:pt x="7381" y="68078"/>
                  </a:moveTo>
                  <a:lnTo>
                    <a:pt x="2831" y="68078"/>
                  </a:lnTo>
                  <a:lnTo>
                    <a:pt x="1490" y="67126"/>
                  </a:lnTo>
                  <a:lnTo>
                    <a:pt x="596" y="65539"/>
                  </a:lnTo>
                  <a:lnTo>
                    <a:pt x="0" y="63528"/>
                  </a:lnTo>
                  <a:lnTo>
                    <a:pt x="556" y="62187"/>
                  </a:lnTo>
                  <a:lnTo>
                    <a:pt x="1878" y="61294"/>
                  </a:lnTo>
                  <a:lnTo>
                    <a:pt x="3713" y="60697"/>
                  </a:lnTo>
                  <a:lnTo>
                    <a:pt x="4936" y="59348"/>
                  </a:lnTo>
                  <a:lnTo>
                    <a:pt x="5751" y="57496"/>
                  </a:lnTo>
                  <a:lnTo>
                    <a:pt x="6294" y="55308"/>
                  </a:lnTo>
                  <a:lnTo>
                    <a:pt x="7609" y="52898"/>
                  </a:lnTo>
                  <a:lnTo>
                    <a:pt x="9438" y="50338"/>
                  </a:lnTo>
                  <a:lnTo>
                    <a:pt x="11610" y="47679"/>
                  </a:lnTo>
                  <a:lnTo>
                    <a:pt x="14010" y="44953"/>
                  </a:lnTo>
                  <a:lnTo>
                    <a:pt x="19217" y="39386"/>
                  </a:lnTo>
                  <a:lnTo>
                    <a:pt x="22892" y="36568"/>
                  </a:lnTo>
                  <a:lnTo>
                    <a:pt x="27247" y="33736"/>
                  </a:lnTo>
                  <a:lnTo>
                    <a:pt x="32054" y="30896"/>
                  </a:lnTo>
                  <a:lnTo>
                    <a:pt x="37165" y="28050"/>
                  </a:lnTo>
                  <a:lnTo>
                    <a:pt x="47924" y="22348"/>
                  </a:lnTo>
                  <a:lnTo>
                    <a:pt x="64690" y="13783"/>
                  </a:lnTo>
                  <a:lnTo>
                    <a:pt x="71305" y="10926"/>
                  </a:lnTo>
                  <a:lnTo>
                    <a:pt x="78572" y="8070"/>
                  </a:lnTo>
                  <a:lnTo>
                    <a:pt x="86274" y="5213"/>
                  </a:lnTo>
                  <a:lnTo>
                    <a:pt x="92361" y="3308"/>
                  </a:lnTo>
                  <a:lnTo>
                    <a:pt x="97372" y="2038"/>
                  </a:lnTo>
                  <a:lnTo>
                    <a:pt x="101665" y="1192"/>
                  </a:lnTo>
                  <a:lnTo>
                    <a:pt x="107385" y="628"/>
                  </a:lnTo>
                  <a:lnTo>
                    <a:pt x="114055" y="251"/>
                  </a:lnTo>
                  <a:lnTo>
                    <a:pt x="121359" y="0"/>
                  </a:lnTo>
                  <a:lnTo>
                    <a:pt x="128134" y="786"/>
                  </a:lnTo>
                  <a:lnTo>
                    <a:pt x="134556" y="2262"/>
                  </a:lnTo>
                  <a:lnTo>
                    <a:pt x="140741" y="4198"/>
                  </a:lnTo>
                  <a:lnTo>
                    <a:pt x="147723" y="5489"/>
                  </a:lnTo>
                  <a:lnTo>
                    <a:pt x="155235" y="6350"/>
                  </a:lnTo>
                  <a:lnTo>
                    <a:pt x="163100" y="6924"/>
                  </a:lnTo>
                  <a:lnTo>
                    <a:pt x="169296" y="8258"/>
                  </a:lnTo>
                  <a:lnTo>
                    <a:pt x="174379" y="10101"/>
                  </a:lnTo>
                  <a:lnTo>
                    <a:pt x="178721" y="12282"/>
                  </a:lnTo>
                  <a:lnTo>
                    <a:pt x="182568" y="13736"/>
                  </a:lnTo>
                  <a:lnTo>
                    <a:pt x="186085" y="14705"/>
                  </a:lnTo>
                  <a:lnTo>
                    <a:pt x="195976" y="166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214"/>
            <p:cNvSpPr/>
            <p:nvPr/>
          </p:nvSpPr>
          <p:spPr>
            <a:xfrm>
              <a:off x="4614862" y="5357812"/>
              <a:ext cx="128589" cy="17146"/>
            </a:xfrm>
            <a:custGeom>
              <a:avLst/>
              <a:gdLst/>
              <a:ahLst/>
              <a:cxnLst/>
              <a:rect l="0" t="0" r="0" b="0"/>
              <a:pathLst>
                <a:path w="128589" h="17146">
                  <a:moveTo>
                    <a:pt x="0" y="17145"/>
                  </a:moveTo>
                  <a:lnTo>
                    <a:pt x="41463" y="17145"/>
                  </a:lnTo>
                  <a:lnTo>
                    <a:pt x="45740" y="16193"/>
                  </a:lnTo>
                  <a:lnTo>
                    <a:pt x="49543" y="14605"/>
                  </a:lnTo>
                  <a:lnTo>
                    <a:pt x="53031" y="12595"/>
                  </a:lnTo>
                  <a:lnTo>
                    <a:pt x="57262" y="11254"/>
                  </a:lnTo>
                  <a:lnTo>
                    <a:pt x="61987" y="10360"/>
                  </a:lnTo>
                  <a:lnTo>
                    <a:pt x="67042" y="9764"/>
                  </a:lnTo>
                  <a:lnTo>
                    <a:pt x="71365" y="9367"/>
                  </a:lnTo>
                  <a:lnTo>
                    <a:pt x="75199" y="9102"/>
                  </a:lnTo>
                  <a:lnTo>
                    <a:pt x="78708" y="8926"/>
                  </a:lnTo>
                  <a:lnTo>
                    <a:pt x="87687" y="8730"/>
                  </a:lnTo>
                  <a:lnTo>
                    <a:pt x="92748" y="8677"/>
                  </a:lnTo>
                  <a:lnTo>
                    <a:pt x="98027" y="7690"/>
                  </a:lnTo>
                  <a:lnTo>
                    <a:pt x="103451" y="6079"/>
                  </a:lnTo>
                  <a:lnTo>
                    <a:pt x="108972" y="4053"/>
                  </a:lnTo>
                  <a:lnTo>
                    <a:pt x="113606" y="2702"/>
                  </a:lnTo>
                  <a:lnTo>
                    <a:pt x="117647" y="1801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215"/>
            <p:cNvSpPr/>
            <p:nvPr/>
          </p:nvSpPr>
          <p:spPr>
            <a:xfrm>
              <a:off x="4554854" y="5477827"/>
              <a:ext cx="137162" cy="17146"/>
            </a:xfrm>
            <a:custGeom>
              <a:avLst/>
              <a:gdLst/>
              <a:ahLst/>
              <a:cxnLst/>
              <a:rect l="0" t="0" r="0" b="0"/>
              <a:pathLst>
                <a:path w="137162" h="17146">
                  <a:moveTo>
                    <a:pt x="0" y="17145"/>
                  </a:moveTo>
                  <a:lnTo>
                    <a:pt x="4551" y="17145"/>
                  </a:lnTo>
                  <a:lnTo>
                    <a:pt x="5892" y="16193"/>
                  </a:lnTo>
                  <a:lnTo>
                    <a:pt x="6786" y="14605"/>
                  </a:lnTo>
                  <a:lnTo>
                    <a:pt x="7382" y="12595"/>
                  </a:lnTo>
                  <a:lnTo>
                    <a:pt x="8731" y="11254"/>
                  </a:lnTo>
                  <a:lnTo>
                    <a:pt x="10584" y="10360"/>
                  </a:lnTo>
                  <a:lnTo>
                    <a:pt x="12771" y="9764"/>
                  </a:lnTo>
                  <a:lnTo>
                    <a:pt x="16134" y="9367"/>
                  </a:lnTo>
                  <a:lnTo>
                    <a:pt x="20281" y="9102"/>
                  </a:lnTo>
                  <a:lnTo>
                    <a:pt x="24951" y="8926"/>
                  </a:lnTo>
                  <a:lnTo>
                    <a:pt x="29016" y="7856"/>
                  </a:lnTo>
                  <a:lnTo>
                    <a:pt x="32679" y="6190"/>
                  </a:lnTo>
                  <a:lnTo>
                    <a:pt x="36074" y="4126"/>
                  </a:lnTo>
                  <a:lnTo>
                    <a:pt x="40242" y="2751"/>
                  </a:lnTo>
                  <a:lnTo>
                    <a:pt x="44926" y="1834"/>
                  </a:lnTo>
                  <a:lnTo>
                    <a:pt x="49953" y="1223"/>
                  </a:lnTo>
                  <a:lnTo>
                    <a:pt x="55210" y="815"/>
                  </a:lnTo>
                  <a:lnTo>
                    <a:pt x="60619" y="544"/>
                  </a:lnTo>
                  <a:lnTo>
                    <a:pt x="71710" y="242"/>
                  </a:lnTo>
                  <a:lnTo>
                    <a:pt x="13716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216"/>
            <p:cNvSpPr/>
            <p:nvPr/>
          </p:nvSpPr>
          <p:spPr>
            <a:xfrm>
              <a:off x="5009197" y="4980632"/>
              <a:ext cx="274321" cy="350959"/>
            </a:xfrm>
            <a:custGeom>
              <a:avLst/>
              <a:gdLst/>
              <a:ahLst/>
              <a:cxnLst/>
              <a:rect l="0" t="0" r="0" b="0"/>
              <a:pathLst>
                <a:path w="274321" h="350959">
                  <a:moveTo>
                    <a:pt x="274320" y="25708"/>
                  </a:moveTo>
                  <a:lnTo>
                    <a:pt x="266939" y="25708"/>
                  </a:lnTo>
                  <a:lnTo>
                    <a:pt x="266542" y="24755"/>
                  </a:lnTo>
                  <a:lnTo>
                    <a:pt x="265778" y="17488"/>
                  </a:lnTo>
                  <a:lnTo>
                    <a:pt x="258910" y="17205"/>
                  </a:lnTo>
                  <a:lnTo>
                    <a:pt x="161604" y="17135"/>
                  </a:lnTo>
                  <a:lnTo>
                    <a:pt x="158219" y="16183"/>
                  </a:lnTo>
                  <a:lnTo>
                    <a:pt x="151917" y="12584"/>
                  </a:lnTo>
                  <a:lnTo>
                    <a:pt x="143401" y="10350"/>
                  </a:lnTo>
                  <a:lnTo>
                    <a:pt x="138463" y="9754"/>
                  </a:lnTo>
                  <a:lnTo>
                    <a:pt x="134219" y="8404"/>
                  </a:lnTo>
                  <a:lnTo>
                    <a:pt x="126963" y="4365"/>
                  </a:lnTo>
                  <a:lnTo>
                    <a:pt x="120563" y="1934"/>
                  </a:lnTo>
                  <a:lnTo>
                    <a:pt x="114544" y="855"/>
                  </a:lnTo>
                  <a:lnTo>
                    <a:pt x="108694" y="374"/>
                  </a:lnTo>
                  <a:lnTo>
                    <a:pt x="100378" y="161"/>
                  </a:lnTo>
                  <a:lnTo>
                    <a:pt x="82032" y="0"/>
                  </a:lnTo>
                  <a:lnTo>
                    <a:pt x="79453" y="949"/>
                  </a:lnTo>
                  <a:lnTo>
                    <a:pt x="74048" y="4544"/>
                  </a:lnTo>
                  <a:lnTo>
                    <a:pt x="72225" y="6836"/>
                  </a:lnTo>
                  <a:lnTo>
                    <a:pt x="71010" y="9316"/>
                  </a:lnTo>
                  <a:lnTo>
                    <a:pt x="70200" y="11923"/>
                  </a:lnTo>
                  <a:lnTo>
                    <a:pt x="68708" y="13660"/>
                  </a:lnTo>
                  <a:lnTo>
                    <a:pt x="66760" y="14819"/>
                  </a:lnTo>
                  <a:lnTo>
                    <a:pt x="64509" y="15590"/>
                  </a:lnTo>
                  <a:lnTo>
                    <a:pt x="63009" y="18010"/>
                  </a:lnTo>
                  <a:lnTo>
                    <a:pt x="61341" y="25779"/>
                  </a:lnTo>
                  <a:lnTo>
                    <a:pt x="58061" y="33042"/>
                  </a:lnTo>
                  <a:lnTo>
                    <a:pt x="53427" y="40397"/>
                  </a:lnTo>
                  <a:lnTo>
                    <a:pt x="48193" y="50017"/>
                  </a:lnTo>
                  <a:lnTo>
                    <a:pt x="39891" y="66142"/>
                  </a:lnTo>
                  <a:lnTo>
                    <a:pt x="38024" y="71714"/>
                  </a:lnTo>
                  <a:lnTo>
                    <a:pt x="36779" y="77334"/>
                  </a:lnTo>
                  <a:lnTo>
                    <a:pt x="35950" y="82985"/>
                  </a:lnTo>
                  <a:lnTo>
                    <a:pt x="34444" y="88657"/>
                  </a:lnTo>
                  <a:lnTo>
                    <a:pt x="32487" y="94344"/>
                  </a:lnTo>
                  <a:lnTo>
                    <a:pt x="30231" y="100040"/>
                  </a:lnTo>
                  <a:lnTo>
                    <a:pt x="25184" y="113989"/>
                  </a:lnTo>
                  <a:lnTo>
                    <a:pt x="22504" y="121710"/>
                  </a:lnTo>
                  <a:lnTo>
                    <a:pt x="20718" y="128762"/>
                  </a:lnTo>
                  <a:lnTo>
                    <a:pt x="19527" y="135368"/>
                  </a:lnTo>
                  <a:lnTo>
                    <a:pt x="18733" y="141677"/>
                  </a:lnTo>
                  <a:lnTo>
                    <a:pt x="17851" y="151227"/>
                  </a:lnTo>
                  <a:lnTo>
                    <a:pt x="17615" y="155107"/>
                  </a:lnTo>
                  <a:lnTo>
                    <a:pt x="16506" y="158647"/>
                  </a:lnTo>
                  <a:lnTo>
                    <a:pt x="9805" y="169567"/>
                  </a:lnTo>
                  <a:lnTo>
                    <a:pt x="10347" y="170192"/>
                  </a:lnTo>
                  <a:lnTo>
                    <a:pt x="11660" y="170608"/>
                  </a:lnTo>
                  <a:lnTo>
                    <a:pt x="19203" y="171367"/>
                  </a:lnTo>
                  <a:lnTo>
                    <a:pt x="21375" y="171391"/>
                  </a:lnTo>
                  <a:lnTo>
                    <a:pt x="22822" y="170455"/>
                  </a:lnTo>
                  <a:lnTo>
                    <a:pt x="23787" y="168878"/>
                  </a:lnTo>
                  <a:lnTo>
                    <a:pt x="24431" y="166875"/>
                  </a:lnTo>
                  <a:lnTo>
                    <a:pt x="27686" y="162108"/>
                  </a:lnTo>
                  <a:lnTo>
                    <a:pt x="29887" y="159504"/>
                  </a:lnTo>
                  <a:lnTo>
                    <a:pt x="33260" y="157768"/>
                  </a:lnTo>
                  <a:lnTo>
                    <a:pt x="37413" y="156611"/>
                  </a:lnTo>
                  <a:lnTo>
                    <a:pt x="42087" y="155838"/>
                  </a:lnTo>
                  <a:lnTo>
                    <a:pt x="49820" y="152441"/>
                  </a:lnTo>
                  <a:lnTo>
                    <a:pt x="57385" y="147756"/>
                  </a:lnTo>
                  <a:lnTo>
                    <a:pt x="62069" y="145173"/>
                  </a:lnTo>
                  <a:lnTo>
                    <a:pt x="72354" y="139763"/>
                  </a:lnTo>
                  <a:lnTo>
                    <a:pt x="83275" y="134184"/>
                  </a:lnTo>
                  <a:lnTo>
                    <a:pt x="87901" y="131363"/>
                  </a:lnTo>
                  <a:lnTo>
                    <a:pt x="95582" y="125688"/>
                  </a:lnTo>
                  <a:lnTo>
                    <a:pt x="99916" y="123794"/>
                  </a:lnTo>
                  <a:lnTo>
                    <a:pt x="104711" y="122531"/>
                  </a:lnTo>
                  <a:lnTo>
                    <a:pt x="109813" y="121689"/>
                  </a:lnTo>
                  <a:lnTo>
                    <a:pt x="115118" y="121128"/>
                  </a:lnTo>
                  <a:lnTo>
                    <a:pt x="120561" y="120754"/>
                  </a:lnTo>
                  <a:lnTo>
                    <a:pt x="126094" y="120504"/>
                  </a:lnTo>
                  <a:lnTo>
                    <a:pt x="131688" y="121290"/>
                  </a:lnTo>
                  <a:lnTo>
                    <a:pt x="137322" y="122767"/>
                  </a:lnTo>
                  <a:lnTo>
                    <a:pt x="142983" y="124704"/>
                  </a:lnTo>
                  <a:lnTo>
                    <a:pt x="147709" y="126948"/>
                  </a:lnTo>
                  <a:lnTo>
                    <a:pt x="159865" y="134656"/>
                  </a:lnTo>
                  <a:lnTo>
                    <a:pt x="164679" y="137392"/>
                  </a:lnTo>
                  <a:lnTo>
                    <a:pt x="169793" y="140169"/>
                  </a:lnTo>
                  <a:lnTo>
                    <a:pt x="178016" y="145794"/>
                  </a:lnTo>
                  <a:lnTo>
                    <a:pt x="181543" y="148628"/>
                  </a:lnTo>
                  <a:lnTo>
                    <a:pt x="188001" y="156856"/>
                  </a:lnTo>
                  <a:lnTo>
                    <a:pt x="194046" y="166863"/>
                  </a:lnTo>
                  <a:lnTo>
                    <a:pt x="199908" y="177661"/>
                  </a:lnTo>
                  <a:lnTo>
                    <a:pt x="201852" y="183207"/>
                  </a:lnTo>
                  <a:lnTo>
                    <a:pt x="203148" y="188810"/>
                  </a:lnTo>
                  <a:lnTo>
                    <a:pt x="204012" y="194450"/>
                  </a:lnTo>
                  <a:lnTo>
                    <a:pt x="204588" y="201067"/>
                  </a:lnTo>
                  <a:lnTo>
                    <a:pt x="204972" y="208337"/>
                  </a:lnTo>
                  <a:lnTo>
                    <a:pt x="205228" y="216041"/>
                  </a:lnTo>
                  <a:lnTo>
                    <a:pt x="204446" y="223081"/>
                  </a:lnTo>
                  <a:lnTo>
                    <a:pt x="202973" y="229680"/>
                  </a:lnTo>
                  <a:lnTo>
                    <a:pt x="201038" y="235984"/>
                  </a:lnTo>
                  <a:lnTo>
                    <a:pt x="198795" y="242092"/>
                  </a:lnTo>
                  <a:lnTo>
                    <a:pt x="196348" y="248069"/>
                  </a:lnTo>
                  <a:lnTo>
                    <a:pt x="193763" y="253958"/>
                  </a:lnTo>
                  <a:lnTo>
                    <a:pt x="191088" y="260743"/>
                  </a:lnTo>
                  <a:lnTo>
                    <a:pt x="185575" y="275900"/>
                  </a:lnTo>
                  <a:lnTo>
                    <a:pt x="181820" y="282038"/>
                  </a:lnTo>
                  <a:lnTo>
                    <a:pt x="177411" y="287082"/>
                  </a:lnTo>
                  <a:lnTo>
                    <a:pt x="172566" y="291397"/>
                  </a:lnTo>
                  <a:lnTo>
                    <a:pt x="164644" y="301272"/>
                  </a:lnTo>
                  <a:lnTo>
                    <a:pt x="161197" y="306572"/>
                  </a:lnTo>
                  <a:lnTo>
                    <a:pt x="156995" y="311058"/>
                  </a:lnTo>
                  <a:lnTo>
                    <a:pt x="152289" y="315001"/>
                  </a:lnTo>
                  <a:lnTo>
                    <a:pt x="147246" y="318583"/>
                  </a:lnTo>
                  <a:lnTo>
                    <a:pt x="141979" y="321923"/>
                  </a:lnTo>
                  <a:lnTo>
                    <a:pt x="136562" y="325101"/>
                  </a:lnTo>
                  <a:lnTo>
                    <a:pt x="131046" y="328174"/>
                  </a:lnTo>
                  <a:lnTo>
                    <a:pt x="119838" y="334127"/>
                  </a:lnTo>
                  <a:lnTo>
                    <a:pt x="97120" y="345710"/>
                  </a:lnTo>
                  <a:lnTo>
                    <a:pt x="92369" y="347628"/>
                  </a:lnTo>
                  <a:lnTo>
                    <a:pt x="84550" y="349758"/>
                  </a:lnTo>
                  <a:lnTo>
                    <a:pt x="80179" y="350326"/>
                  </a:lnTo>
                  <a:lnTo>
                    <a:pt x="75360" y="350705"/>
                  </a:lnTo>
                  <a:lnTo>
                    <a:pt x="70243" y="350958"/>
                  </a:lnTo>
                  <a:lnTo>
                    <a:pt x="64926" y="350174"/>
                  </a:lnTo>
                  <a:lnTo>
                    <a:pt x="59476" y="348698"/>
                  </a:lnTo>
                  <a:lnTo>
                    <a:pt x="53938" y="346762"/>
                  </a:lnTo>
                  <a:lnTo>
                    <a:pt x="49294" y="345472"/>
                  </a:lnTo>
                  <a:lnTo>
                    <a:pt x="41594" y="344037"/>
                  </a:lnTo>
                  <a:lnTo>
                    <a:pt x="37254" y="343655"/>
                  </a:lnTo>
                  <a:lnTo>
                    <a:pt x="32456" y="343400"/>
                  </a:lnTo>
                  <a:lnTo>
                    <a:pt x="27352" y="343230"/>
                  </a:lnTo>
                  <a:lnTo>
                    <a:pt x="22997" y="342164"/>
                  </a:lnTo>
                  <a:lnTo>
                    <a:pt x="12317" y="337065"/>
                  </a:lnTo>
                  <a:lnTo>
                    <a:pt x="4073" y="335132"/>
                  </a:lnTo>
                  <a:lnTo>
                    <a:pt x="0" y="3343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217"/>
            <p:cNvSpPr/>
            <p:nvPr/>
          </p:nvSpPr>
          <p:spPr>
            <a:xfrm>
              <a:off x="5275084" y="5040629"/>
              <a:ext cx="153769" cy="239905"/>
            </a:xfrm>
            <a:custGeom>
              <a:avLst/>
              <a:gdLst/>
              <a:ahLst/>
              <a:cxnLst/>
              <a:rect l="0" t="0" r="0" b="0"/>
              <a:pathLst>
                <a:path w="153769" h="239905">
                  <a:moveTo>
                    <a:pt x="59868" y="17146"/>
                  </a:moveTo>
                  <a:lnTo>
                    <a:pt x="52487" y="17146"/>
                  </a:lnTo>
                  <a:lnTo>
                    <a:pt x="49285" y="19686"/>
                  </a:lnTo>
                  <a:lnTo>
                    <a:pt x="44687" y="23989"/>
                  </a:lnTo>
                  <a:lnTo>
                    <a:pt x="39469" y="29077"/>
                  </a:lnTo>
                  <a:lnTo>
                    <a:pt x="36743" y="32720"/>
                  </a:lnTo>
                  <a:lnTo>
                    <a:pt x="33974" y="37054"/>
                  </a:lnTo>
                  <a:lnTo>
                    <a:pt x="31175" y="41847"/>
                  </a:lnTo>
                  <a:lnTo>
                    <a:pt x="28357" y="47901"/>
                  </a:lnTo>
                  <a:lnTo>
                    <a:pt x="25526" y="54794"/>
                  </a:lnTo>
                  <a:lnTo>
                    <a:pt x="22686" y="62247"/>
                  </a:lnTo>
                  <a:lnTo>
                    <a:pt x="20793" y="69121"/>
                  </a:lnTo>
                  <a:lnTo>
                    <a:pt x="19530" y="75609"/>
                  </a:lnTo>
                  <a:lnTo>
                    <a:pt x="18689" y="81838"/>
                  </a:lnTo>
                  <a:lnTo>
                    <a:pt x="17175" y="88849"/>
                  </a:lnTo>
                  <a:lnTo>
                    <a:pt x="15214" y="96381"/>
                  </a:lnTo>
                  <a:lnTo>
                    <a:pt x="12953" y="104259"/>
                  </a:lnTo>
                  <a:lnTo>
                    <a:pt x="10494" y="111416"/>
                  </a:lnTo>
                  <a:lnTo>
                    <a:pt x="7902" y="118093"/>
                  </a:lnTo>
                  <a:lnTo>
                    <a:pt x="5221" y="124448"/>
                  </a:lnTo>
                  <a:lnTo>
                    <a:pt x="3435" y="131543"/>
                  </a:lnTo>
                  <a:lnTo>
                    <a:pt x="2243" y="139131"/>
                  </a:lnTo>
                  <a:lnTo>
                    <a:pt x="1449" y="147046"/>
                  </a:lnTo>
                  <a:lnTo>
                    <a:pt x="919" y="154229"/>
                  </a:lnTo>
                  <a:lnTo>
                    <a:pt x="566" y="160922"/>
                  </a:lnTo>
                  <a:lnTo>
                    <a:pt x="175" y="173439"/>
                  </a:lnTo>
                  <a:lnTo>
                    <a:pt x="0" y="185352"/>
                  </a:lnTo>
                  <a:lnTo>
                    <a:pt x="906" y="190243"/>
                  </a:lnTo>
                  <a:lnTo>
                    <a:pt x="2462" y="194456"/>
                  </a:lnTo>
                  <a:lnTo>
                    <a:pt x="6732" y="201678"/>
                  </a:lnTo>
                  <a:lnTo>
                    <a:pt x="9204" y="204938"/>
                  </a:lnTo>
                  <a:lnTo>
                    <a:pt x="11805" y="208063"/>
                  </a:lnTo>
                  <a:lnTo>
                    <a:pt x="14491" y="212051"/>
                  </a:lnTo>
                  <a:lnTo>
                    <a:pt x="17234" y="216615"/>
                  </a:lnTo>
                  <a:lnTo>
                    <a:pt x="23930" y="228526"/>
                  </a:lnTo>
                  <a:lnTo>
                    <a:pt x="26384" y="230456"/>
                  </a:lnTo>
                  <a:lnTo>
                    <a:pt x="29925" y="232695"/>
                  </a:lnTo>
                  <a:lnTo>
                    <a:pt x="34191" y="235141"/>
                  </a:lnTo>
                  <a:lnTo>
                    <a:pt x="37988" y="236770"/>
                  </a:lnTo>
                  <a:lnTo>
                    <a:pt x="41472" y="237857"/>
                  </a:lnTo>
                  <a:lnTo>
                    <a:pt x="44746" y="238582"/>
                  </a:lnTo>
                  <a:lnTo>
                    <a:pt x="47882" y="239065"/>
                  </a:lnTo>
                  <a:lnTo>
                    <a:pt x="50925" y="239387"/>
                  </a:lnTo>
                  <a:lnTo>
                    <a:pt x="53906" y="239601"/>
                  </a:lnTo>
                  <a:lnTo>
                    <a:pt x="56846" y="239744"/>
                  </a:lnTo>
                  <a:lnTo>
                    <a:pt x="62652" y="239904"/>
                  </a:lnTo>
                  <a:lnTo>
                    <a:pt x="66487" y="238994"/>
                  </a:lnTo>
                  <a:lnTo>
                    <a:pt x="70948" y="237434"/>
                  </a:lnTo>
                  <a:lnTo>
                    <a:pt x="75827" y="235442"/>
                  </a:lnTo>
                  <a:lnTo>
                    <a:pt x="80985" y="233162"/>
                  </a:lnTo>
                  <a:lnTo>
                    <a:pt x="91796" y="228088"/>
                  </a:lnTo>
                  <a:lnTo>
                    <a:pt x="96393" y="225401"/>
                  </a:lnTo>
                  <a:lnTo>
                    <a:pt x="100411" y="222658"/>
                  </a:lnTo>
                  <a:lnTo>
                    <a:pt x="104042" y="219876"/>
                  </a:lnTo>
                  <a:lnTo>
                    <a:pt x="107414" y="217069"/>
                  </a:lnTo>
                  <a:lnTo>
                    <a:pt x="110615" y="214245"/>
                  </a:lnTo>
                  <a:lnTo>
                    <a:pt x="113702" y="211411"/>
                  </a:lnTo>
                  <a:lnTo>
                    <a:pt x="116713" y="207616"/>
                  </a:lnTo>
                  <a:lnTo>
                    <a:pt x="119672" y="203180"/>
                  </a:lnTo>
                  <a:lnTo>
                    <a:pt x="122597" y="198319"/>
                  </a:lnTo>
                  <a:lnTo>
                    <a:pt x="125500" y="193173"/>
                  </a:lnTo>
                  <a:lnTo>
                    <a:pt x="131265" y="182375"/>
                  </a:lnTo>
                  <a:lnTo>
                    <a:pt x="139866" y="165586"/>
                  </a:lnTo>
                  <a:lnTo>
                    <a:pt x="141775" y="159921"/>
                  </a:lnTo>
                  <a:lnTo>
                    <a:pt x="143048" y="154239"/>
                  </a:lnTo>
                  <a:lnTo>
                    <a:pt x="143896" y="148546"/>
                  </a:lnTo>
                  <a:lnTo>
                    <a:pt x="145414" y="141894"/>
                  </a:lnTo>
                  <a:lnTo>
                    <a:pt x="147379" y="134601"/>
                  </a:lnTo>
                  <a:lnTo>
                    <a:pt x="149641" y="126881"/>
                  </a:lnTo>
                  <a:lnTo>
                    <a:pt x="151149" y="119830"/>
                  </a:lnTo>
                  <a:lnTo>
                    <a:pt x="152155" y="113225"/>
                  </a:lnTo>
                  <a:lnTo>
                    <a:pt x="152825" y="106916"/>
                  </a:lnTo>
                  <a:lnTo>
                    <a:pt x="153272" y="100805"/>
                  </a:lnTo>
                  <a:lnTo>
                    <a:pt x="153570" y="94826"/>
                  </a:lnTo>
                  <a:lnTo>
                    <a:pt x="153768" y="88935"/>
                  </a:lnTo>
                  <a:lnTo>
                    <a:pt x="152949" y="83103"/>
                  </a:lnTo>
                  <a:lnTo>
                    <a:pt x="151449" y="77310"/>
                  </a:lnTo>
                  <a:lnTo>
                    <a:pt x="149497" y="71543"/>
                  </a:lnTo>
                  <a:lnTo>
                    <a:pt x="148195" y="65792"/>
                  </a:lnTo>
                  <a:lnTo>
                    <a:pt x="147328" y="60055"/>
                  </a:lnTo>
                  <a:lnTo>
                    <a:pt x="146750" y="54324"/>
                  </a:lnTo>
                  <a:lnTo>
                    <a:pt x="145412" y="49551"/>
                  </a:lnTo>
                  <a:lnTo>
                    <a:pt x="143567" y="45417"/>
                  </a:lnTo>
                  <a:lnTo>
                    <a:pt x="141385" y="41708"/>
                  </a:lnTo>
                  <a:lnTo>
                    <a:pt x="138025" y="38283"/>
                  </a:lnTo>
                  <a:lnTo>
                    <a:pt x="133880" y="35047"/>
                  </a:lnTo>
                  <a:lnTo>
                    <a:pt x="129212" y="31938"/>
                  </a:lnTo>
                  <a:lnTo>
                    <a:pt x="125148" y="29864"/>
                  </a:lnTo>
                  <a:lnTo>
                    <a:pt x="121485" y="28482"/>
                  </a:lnTo>
                  <a:lnTo>
                    <a:pt x="118091" y="27561"/>
                  </a:lnTo>
                  <a:lnTo>
                    <a:pt x="114876" y="25994"/>
                  </a:lnTo>
                  <a:lnTo>
                    <a:pt x="111780" y="23997"/>
                  </a:lnTo>
                  <a:lnTo>
                    <a:pt x="108764" y="21713"/>
                  </a:lnTo>
                  <a:lnTo>
                    <a:pt x="104848" y="19238"/>
                  </a:lnTo>
                  <a:lnTo>
                    <a:pt x="100332" y="16636"/>
                  </a:lnTo>
                  <a:lnTo>
                    <a:pt x="95416" y="13948"/>
                  </a:lnTo>
                  <a:lnTo>
                    <a:pt x="91187" y="12157"/>
                  </a:lnTo>
                  <a:lnTo>
                    <a:pt x="87415" y="10962"/>
                  </a:lnTo>
                  <a:lnTo>
                    <a:pt x="83947" y="10166"/>
                  </a:lnTo>
                  <a:lnTo>
                    <a:pt x="80684" y="8682"/>
                  </a:lnTo>
                  <a:lnTo>
                    <a:pt x="77555" y="6741"/>
                  </a:lnTo>
                  <a:lnTo>
                    <a:pt x="6844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218"/>
            <p:cNvSpPr/>
            <p:nvPr/>
          </p:nvSpPr>
          <p:spPr>
            <a:xfrm>
              <a:off x="5523547" y="5143500"/>
              <a:ext cx="17146" cy="111443"/>
            </a:xfrm>
            <a:custGeom>
              <a:avLst/>
              <a:gdLst/>
              <a:ahLst/>
              <a:cxnLst/>
              <a:rect l="0" t="0" r="0" b="0"/>
              <a:pathLst>
                <a:path w="17146" h="111443">
                  <a:moveTo>
                    <a:pt x="17145" y="0"/>
                  </a:moveTo>
                  <a:lnTo>
                    <a:pt x="17145" y="49114"/>
                  </a:lnTo>
                  <a:lnTo>
                    <a:pt x="16193" y="54650"/>
                  </a:lnTo>
                  <a:lnTo>
                    <a:pt x="14605" y="60246"/>
                  </a:lnTo>
                  <a:lnTo>
                    <a:pt x="12594" y="65881"/>
                  </a:lnTo>
                  <a:lnTo>
                    <a:pt x="11253" y="70591"/>
                  </a:lnTo>
                  <a:lnTo>
                    <a:pt x="10360" y="74683"/>
                  </a:lnTo>
                  <a:lnTo>
                    <a:pt x="9764" y="78363"/>
                  </a:lnTo>
                  <a:lnTo>
                    <a:pt x="8414" y="82722"/>
                  </a:lnTo>
                  <a:lnTo>
                    <a:pt x="6562" y="87533"/>
                  </a:lnTo>
                  <a:lnTo>
                    <a:pt x="4375" y="92645"/>
                  </a:lnTo>
                  <a:lnTo>
                    <a:pt x="2916" y="97006"/>
                  </a:lnTo>
                  <a:lnTo>
                    <a:pt x="1944" y="100866"/>
                  </a:lnTo>
                  <a:lnTo>
                    <a:pt x="0" y="1114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219"/>
            <p:cNvSpPr/>
            <p:nvPr/>
          </p:nvSpPr>
          <p:spPr>
            <a:xfrm>
              <a:off x="5523547" y="5263515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220"/>
            <p:cNvSpPr/>
            <p:nvPr/>
          </p:nvSpPr>
          <p:spPr>
            <a:xfrm>
              <a:off x="5574982" y="5100637"/>
              <a:ext cx="17146" cy="205741"/>
            </a:xfrm>
            <a:custGeom>
              <a:avLst/>
              <a:gdLst/>
              <a:ahLst/>
              <a:cxnLst/>
              <a:rect l="0" t="0" r="0" b="0"/>
              <a:pathLst>
                <a:path w="17146" h="205741">
                  <a:moveTo>
                    <a:pt x="17145" y="0"/>
                  </a:moveTo>
                  <a:lnTo>
                    <a:pt x="17145" y="49114"/>
                  </a:lnTo>
                  <a:lnTo>
                    <a:pt x="16193" y="55603"/>
                  </a:lnTo>
                  <a:lnTo>
                    <a:pt x="14605" y="62786"/>
                  </a:lnTo>
                  <a:lnTo>
                    <a:pt x="12595" y="70432"/>
                  </a:lnTo>
                  <a:lnTo>
                    <a:pt x="11254" y="78387"/>
                  </a:lnTo>
                  <a:lnTo>
                    <a:pt x="10360" y="86549"/>
                  </a:lnTo>
                  <a:lnTo>
                    <a:pt x="9764" y="94847"/>
                  </a:lnTo>
                  <a:lnTo>
                    <a:pt x="9367" y="103236"/>
                  </a:lnTo>
                  <a:lnTo>
                    <a:pt x="8926" y="120178"/>
                  </a:lnTo>
                  <a:lnTo>
                    <a:pt x="8677" y="141230"/>
                  </a:lnTo>
                  <a:lnTo>
                    <a:pt x="7690" y="147493"/>
                  </a:lnTo>
                  <a:lnTo>
                    <a:pt x="6079" y="153574"/>
                  </a:lnTo>
                  <a:lnTo>
                    <a:pt x="4053" y="159533"/>
                  </a:lnTo>
                  <a:lnTo>
                    <a:pt x="2702" y="165410"/>
                  </a:lnTo>
                  <a:lnTo>
                    <a:pt x="1802" y="171233"/>
                  </a:lnTo>
                  <a:lnTo>
                    <a:pt x="1201" y="177021"/>
                  </a:lnTo>
                  <a:lnTo>
                    <a:pt x="800" y="181832"/>
                  </a:lnTo>
                  <a:lnTo>
                    <a:pt x="534" y="185991"/>
                  </a:lnTo>
                  <a:lnTo>
                    <a:pt x="238" y="193153"/>
                  </a:lnTo>
                  <a:lnTo>
                    <a:pt x="0" y="2057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221"/>
            <p:cNvSpPr/>
            <p:nvPr/>
          </p:nvSpPr>
          <p:spPr>
            <a:xfrm>
              <a:off x="5506402" y="5058162"/>
              <a:ext cx="188596" cy="68193"/>
            </a:xfrm>
            <a:custGeom>
              <a:avLst/>
              <a:gdLst/>
              <a:ahLst/>
              <a:cxnLst/>
              <a:rect l="0" t="0" r="0" b="0"/>
              <a:pathLst>
                <a:path w="188596" h="68193">
                  <a:moveTo>
                    <a:pt x="0" y="68192"/>
                  </a:moveTo>
                  <a:lnTo>
                    <a:pt x="0" y="55174"/>
                  </a:lnTo>
                  <a:lnTo>
                    <a:pt x="953" y="52846"/>
                  </a:lnTo>
                  <a:lnTo>
                    <a:pt x="2540" y="50342"/>
                  </a:lnTo>
                  <a:lnTo>
                    <a:pt x="4551" y="47719"/>
                  </a:lnTo>
                  <a:lnTo>
                    <a:pt x="6844" y="45019"/>
                  </a:lnTo>
                  <a:lnTo>
                    <a:pt x="9325" y="42266"/>
                  </a:lnTo>
                  <a:lnTo>
                    <a:pt x="14622" y="36667"/>
                  </a:lnTo>
                  <a:lnTo>
                    <a:pt x="20151" y="31004"/>
                  </a:lnTo>
                  <a:lnTo>
                    <a:pt x="23912" y="28160"/>
                  </a:lnTo>
                  <a:lnTo>
                    <a:pt x="28324" y="25312"/>
                  </a:lnTo>
                  <a:lnTo>
                    <a:pt x="33170" y="22461"/>
                  </a:lnTo>
                  <a:lnTo>
                    <a:pt x="37353" y="20559"/>
                  </a:lnTo>
                  <a:lnTo>
                    <a:pt x="41095" y="19292"/>
                  </a:lnTo>
                  <a:lnTo>
                    <a:pt x="44542" y="18448"/>
                  </a:lnTo>
                  <a:lnTo>
                    <a:pt x="48744" y="16932"/>
                  </a:lnTo>
                  <a:lnTo>
                    <a:pt x="53452" y="14969"/>
                  </a:lnTo>
                  <a:lnTo>
                    <a:pt x="58494" y="12708"/>
                  </a:lnTo>
                  <a:lnTo>
                    <a:pt x="63761" y="11200"/>
                  </a:lnTo>
                  <a:lnTo>
                    <a:pt x="69177" y="10195"/>
                  </a:lnTo>
                  <a:lnTo>
                    <a:pt x="74693" y="9525"/>
                  </a:lnTo>
                  <a:lnTo>
                    <a:pt x="80275" y="8126"/>
                  </a:lnTo>
                  <a:lnTo>
                    <a:pt x="85902" y="6241"/>
                  </a:lnTo>
                  <a:lnTo>
                    <a:pt x="91559" y="4031"/>
                  </a:lnTo>
                  <a:lnTo>
                    <a:pt x="97234" y="2558"/>
                  </a:lnTo>
                  <a:lnTo>
                    <a:pt x="102923" y="1576"/>
                  </a:lnTo>
                  <a:lnTo>
                    <a:pt x="108620" y="922"/>
                  </a:lnTo>
                  <a:lnTo>
                    <a:pt x="114323" y="485"/>
                  </a:lnTo>
                  <a:lnTo>
                    <a:pt x="120031" y="194"/>
                  </a:lnTo>
                  <a:lnTo>
                    <a:pt x="125741" y="0"/>
                  </a:lnTo>
                  <a:lnTo>
                    <a:pt x="131452" y="824"/>
                  </a:lnTo>
                  <a:lnTo>
                    <a:pt x="137165" y="2325"/>
                  </a:lnTo>
                  <a:lnTo>
                    <a:pt x="142878" y="4278"/>
                  </a:lnTo>
                  <a:lnTo>
                    <a:pt x="148592" y="5580"/>
                  </a:lnTo>
                  <a:lnTo>
                    <a:pt x="154307" y="6449"/>
                  </a:lnTo>
                  <a:lnTo>
                    <a:pt x="160021" y="7028"/>
                  </a:lnTo>
                  <a:lnTo>
                    <a:pt x="164783" y="8366"/>
                  </a:lnTo>
                  <a:lnTo>
                    <a:pt x="168910" y="10210"/>
                  </a:lnTo>
                  <a:lnTo>
                    <a:pt x="172615" y="12393"/>
                  </a:lnTo>
                  <a:lnTo>
                    <a:pt x="176037" y="13848"/>
                  </a:lnTo>
                  <a:lnTo>
                    <a:pt x="179270" y="14818"/>
                  </a:lnTo>
                  <a:lnTo>
                    <a:pt x="188595" y="167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222"/>
            <p:cNvSpPr/>
            <p:nvPr/>
          </p:nvSpPr>
          <p:spPr>
            <a:xfrm>
              <a:off x="5026342" y="5426392"/>
              <a:ext cx="685801" cy="25719"/>
            </a:xfrm>
            <a:custGeom>
              <a:avLst/>
              <a:gdLst/>
              <a:ahLst/>
              <a:cxnLst/>
              <a:rect l="0" t="0" r="0" b="0"/>
              <a:pathLst>
                <a:path w="685801" h="25719">
                  <a:moveTo>
                    <a:pt x="0" y="25718"/>
                  </a:moveTo>
                  <a:lnTo>
                    <a:pt x="15601" y="25718"/>
                  </a:lnTo>
                  <a:lnTo>
                    <a:pt x="18020" y="24765"/>
                  </a:lnTo>
                  <a:lnTo>
                    <a:pt x="21539" y="23178"/>
                  </a:lnTo>
                  <a:lnTo>
                    <a:pt x="25789" y="21167"/>
                  </a:lnTo>
                  <a:lnTo>
                    <a:pt x="31480" y="19826"/>
                  </a:lnTo>
                  <a:lnTo>
                    <a:pt x="38132" y="18932"/>
                  </a:lnTo>
                  <a:lnTo>
                    <a:pt x="45424" y="18336"/>
                  </a:lnTo>
                  <a:lnTo>
                    <a:pt x="58606" y="17674"/>
                  </a:lnTo>
                  <a:lnTo>
                    <a:pt x="64788" y="17498"/>
                  </a:lnTo>
                  <a:lnTo>
                    <a:pt x="70815" y="16428"/>
                  </a:lnTo>
                  <a:lnTo>
                    <a:pt x="76737" y="14762"/>
                  </a:lnTo>
                  <a:lnTo>
                    <a:pt x="82591" y="12699"/>
                  </a:lnTo>
                  <a:lnTo>
                    <a:pt x="89350" y="11324"/>
                  </a:lnTo>
                  <a:lnTo>
                    <a:pt x="96714" y="10407"/>
                  </a:lnTo>
                  <a:lnTo>
                    <a:pt x="104482" y="9795"/>
                  </a:lnTo>
                  <a:lnTo>
                    <a:pt x="120731" y="9116"/>
                  </a:lnTo>
                  <a:lnTo>
                    <a:pt x="145945" y="8734"/>
                  </a:lnTo>
                  <a:lnTo>
                    <a:pt x="180065" y="8604"/>
                  </a:lnTo>
                  <a:lnTo>
                    <a:pt x="189576" y="7641"/>
                  </a:lnTo>
                  <a:lnTo>
                    <a:pt x="199726" y="6047"/>
                  </a:lnTo>
                  <a:lnTo>
                    <a:pt x="210303" y="4031"/>
                  </a:lnTo>
                  <a:lnTo>
                    <a:pt x="220212" y="2687"/>
                  </a:lnTo>
                  <a:lnTo>
                    <a:pt x="229675" y="1792"/>
                  </a:lnTo>
                  <a:lnTo>
                    <a:pt x="238842" y="1194"/>
                  </a:lnTo>
                  <a:lnTo>
                    <a:pt x="259187" y="531"/>
                  </a:lnTo>
                  <a:lnTo>
                    <a:pt x="323391" y="47"/>
                  </a:lnTo>
                  <a:lnTo>
                    <a:pt x="603979" y="0"/>
                  </a:lnTo>
                  <a:lnTo>
                    <a:pt x="610298" y="953"/>
                  </a:lnTo>
                  <a:lnTo>
                    <a:pt x="616415" y="2540"/>
                  </a:lnTo>
                  <a:lnTo>
                    <a:pt x="622399" y="4551"/>
                  </a:lnTo>
                  <a:lnTo>
                    <a:pt x="628293" y="5891"/>
                  </a:lnTo>
                  <a:lnTo>
                    <a:pt x="634127" y="6785"/>
                  </a:lnTo>
                  <a:lnTo>
                    <a:pt x="639921" y="7381"/>
                  </a:lnTo>
                  <a:lnTo>
                    <a:pt x="651439" y="8043"/>
                  </a:lnTo>
                  <a:lnTo>
                    <a:pt x="657178" y="8220"/>
                  </a:lnTo>
                  <a:lnTo>
                    <a:pt x="661956" y="9290"/>
                  </a:lnTo>
                  <a:lnTo>
                    <a:pt x="666094" y="10956"/>
                  </a:lnTo>
                  <a:lnTo>
                    <a:pt x="669806" y="13019"/>
                  </a:lnTo>
                  <a:lnTo>
                    <a:pt x="673232" y="14394"/>
                  </a:lnTo>
                  <a:lnTo>
                    <a:pt x="676469" y="15311"/>
                  </a:lnTo>
                  <a:lnTo>
                    <a:pt x="685800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223"/>
            <p:cNvSpPr/>
            <p:nvPr/>
          </p:nvSpPr>
          <p:spPr>
            <a:xfrm>
              <a:off x="5103546" y="5495334"/>
              <a:ext cx="171390" cy="299677"/>
            </a:xfrm>
            <a:custGeom>
              <a:avLst/>
              <a:gdLst/>
              <a:ahLst/>
              <a:cxnLst/>
              <a:rect l="0" t="0" r="0" b="0"/>
              <a:pathLst>
                <a:path w="171390" h="299677">
                  <a:moveTo>
                    <a:pt x="145681" y="16783"/>
                  </a:moveTo>
                  <a:lnTo>
                    <a:pt x="133749" y="16783"/>
                  </a:lnTo>
                  <a:lnTo>
                    <a:pt x="132012" y="15831"/>
                  </a:lnTo>
                  <a:lnTo>
                    <a:pt x="130853" y="14244"/>
                  </a:lnTo>
                  <a:lnTo>
                    <a:pt x="128994" y="9402"/>
                  </a:lnTo>
                  <a:lnTo>
                    <a:pt x="127889" y="9005"/>
                  </a:lnTo>
                  <a:lnTo>
                    <a:pt x="124121" y="8564"/>
                  </a:lnTo>
                  <a:lnTo>
                    <a:pt x="121783" y="7494"/>
                  </a:lnTo>
                  <a:lnTo>
                    <a:pt x="116645" y="3764"/>
                  </a:lnTo>
                  <a:lnTo>
                    <a:pt x="113941" y="2389"/>
                  </a:lnTo>
                  <a:lnTo>
                    <a:pt x="111186" y="1472"/>
                  </a:lnTo>
                  <a:lnTo>
                    <a:pt x="108397" y="861"/>
                  </a:lnTo>
                  <a:lnTo>
                    <a:pt x="105585" y="453"/>
                  </a:lnTo>
                  <a:lnTo>
                    <a:pt x="102758" y="182"/>
                  </a:lnTo>
                  <a:lnTo>
                    <a:pt x="99920" y="0"/>
                  </a:lnTo>
                  <a:lnTo>
                    <a:pt x="97077" y="832"/>
                  </a:lnTo>
                  <a:lnTo>
                    <a:pt x="94228" y="2339"/>
                  </a:lnTo>
                  <a:lnTo>
                    <a:pt x="91377" y="4296"/>
                  </a:lnTo>
                  <a:lnTo>
                    <a:pt x="87571" y="5601"/>
                  </a:lnTo>
                  <a:lnTo>
                    <a:pt x="83128" y="6471"/>
                  </a:lnTo>
                  <a:lnTo>
                    <a:pt x="78262" y="7051"/>
                  </a:lnTo>
                  <a:lnTo>
                    <a:pt x="73112" y="8390"/>
                  </a:lnTo>
                  <a:lnTo>
                    <a:pt x="67775" y="10235"/>
                  </a:lnTo>
                  <a:lnTo>
                    <a:pt x="62311" y="12418"/>
                  </a:lnTo>
                  <a:lnTo>
                    <a:pt x="57716" y="14825"/>
                  </a:lnTo>
                  <a:lnTo>
                    <a:pt x="53700" y="17383"/>
                  </a:lnTo>
                  <a:lnTo>
                    <a:pt x="50070" y="20041"/>
                  </a:lnTo>
                  <a:lnTo>
                    <a:pt x="45746" y="23717"/>
                  </a:lnTo>
                  <a:lnTo>
                    <a:pt x="40958" y="28073"/>
                  </a:lnTo>
                  <a:lnTo>
                    <a:pt x="35860" y="32883"/>
                  </a:lnTo>
                  <a:lnTo>
                    <a:pt x="32462" y="37041"/>
                  </a:lnTo>
                  <a:lnTo>
                    <a:pt x="28687" y="44202"/>
                  </a:lnTo>
                  <a:lnTo>
                    <a:pt x="25775" y="47445"/>
                  </a:lnTo>
                  <a:lnTo>
                    <a:pt x="21929" y="50559"/>
                  </a:lnTo>
                  <a:lnTo>
                    <a:pt x="17459" y="53588"/>
                  </a:lnTo>
                  <a:lnTo>
                    <a:pt x="13527" y="57513"/>
                  </a:lnTo>
                  <a:lnTo>
                    <a:pt x="9953" y="62034"/>
                  </a:lnTo>
                  <a:lnTo>
                    <a:pt x="6619" y="66952"/>
                  </a:lnTo>
                  <a:lnTo>
                    <a:pt x="2913" y="74958"/>
                  </a:lnTo>
                  <a:lnTo>
                    <a:pt x="1266" y="81691"/>
                  </a:lnTo>
                  <a:lnTo>
                    <a:pt x="339" y="90837"/>
                  </a:lnTo>
                  <a:lnTo>
                    <a:pt x="64" y="99579"/>
                  </a:lnTo>
                  <a:lnTo>
                    <a:pt x="0" y="105334"/>
                  </a:lnTo>
                  <a:lnTo>
                    <a:pt x="935" y="108202"/>
                  </a:lnTo>
                  <a:lnTo>
                    <a:pt x="5850" y="115837"/>
                  </a:lnTo>
                  <a:lnTo>
                    <a:pt x="7334" y="117957"/>
                  </a:lnTo>
                  <a:lnTo>
                    <a:pt x="9635" y="118522"/>
                  </a:lnTo>
                  <a:lnTo>
                    <a:pt x="13074" y="118900"/>
                  </a:lnTo>
                  <a:lnTo>
                    <a:pt x="17272" y="119150"/>
                  </a:lnTo>
                  <a:lnTo>
                    <a:pt x="24475" y="119430"/>
                  </a:lnTo>
                  <a:lnTo>
                    <a:pt x="33886" y="119587"/>
                  </a:lnTo>
                  <a:lnTo>
                    <a:pt x="36861" y="119609"/>
                  </a:lnTo>
                  <a:lnTo>
                    <a:pt x="40749" y="118672"/>
                  </a:lnTo>
                  <a:lnTo>
                    <a:pt x="45247" y="117093"/>
                  </a:lnTo>
                  <a:lnTo>
                    <a:pt x="50150" y="115090"/>
                  </a:lnTo>
                  <a:lnTo>
                    <a:pt x="54371" y="112800"/>
                  </a:lnTo>
                  <a:lnTo>
                    <a:pt x="58138" y="110323"/>
                  </a:lnTo>
                  <a:lnTo>
                    <a:pt x="61601" y="107718"/>
                  </a:lnTo>
                  <a:lnTo>
                    <a:pt x="65815" y="105028"/>
                  </a:lnTo>
                  <a:lnTo>
                    <a:pt x="70530" y="102284"/>
                  </a:lnTo>
                  <a:lnTo>
                    <a:pt x="75578" y="99501"/>
                  </a:lnTo>
                  <a:lnTo>
                    <a:pt x="80848" y="95741"/>
                  </a:lnTo>
                  <a:lnTo>
                    <a:pt x="86266" y="91329"/>
                  </a:lnTo>
                  <a:lnTo>
                    <a:pt x="96415" y="82299"/>
                  </a:lnTo>
                  <a:lnTo>
                    <a:pt x="104100" y="75112"/>
                  </a:lnTo>
                  <a:lnTo>
                    <a:pt x="113782" y="65710"/>
                  </a:lnTo>
                  <a:lnTo>
                    <a:pt x="116795" y="61784"/>
                  </a:lnTo>
                  <a:lnTo>
                    <a:pt x="119756" y="57261"/>
                  </a:lnTo>
                  <a:lnTo>
                    <a:pt x="122683" y="52341"/>
                  </a:lnTo>
                  <a:lnTo>
                    <a:pt x="126539" y="48108"/>
                  </a:lnTo>
                  <a:lnTo>
                    <a:pt x="131015" y="44334"/>
                  </a:lnTo>
                  <a:lnTo>
                    <a:pt x="135903" y="40866"/>
                  </a:lnTo>
                  <a:lnTo>
                    <a:pt x="140115" y="37601"/>
                  </a:lnTo>
                  <a:lnTo>
                    <a:pt x="143875" y="34471"/>
                  </a:lnTo>
                  <a:lnTo>
                    <a:pt x="147335" y="31433"/>
                  </a:lnTo>
                  <a:lnTo>
                    <a:pt x="149641" y="28455"/>
                  </a:lnTo>
                  <a:lnTo>
                    <a:pt x="153840" y="19712"/>
                  </a:lnTo>
                  <a:lnTo>
                    <a:pt x="158197" y="13958"/>
                  </a:lnTo>
                  <a:lnTo>
                    <a:pt x="161455" y="9914"/>
                  </a:lnTo>
                  <a:lnTo>
                    <a:pt x="162217" y="6427"/>
                  </a:lnTo>
                  <a:lnTo>
                    <a:pt x="162706" y="979"/>
                  </a:lnTo>
                  <a:lnTo>
                    <a:pt x="163698" y="1485"/>
                  </a:lnTo>
                  <a:lnTo>
                    <a:pt x="168693" y="5794"/>
                  </a:lnTo>
                  <a:lnTo>
                    <a:pt x="170197" y="7137"/>
                  </a:lnTo>
                  <a:lnTo>
                    <a:pt x="170597" y="8447"/>
                  </a:lnTo>
                  <a:lnTo>
                    <a:pt x="171240" y="17394"/>
                  </a:lnTo>
                  <a:lnTo>
                    <a:pt x="171328" y="23722"/>
                  </a:lnTo>
                  <a:lnTo>
                    <a:pt x="171389" y="53304"/>
                  </a:lnTo>
                  <a:lnTo>
                    <a:pt x="170440" y="61133"/>
                  </a:lnTo>
                  <a:lnTo>
                    <a:pt x="168855" y="69210"/>
                  </a:lnTo>
                  <a:lnTo>
                    <a:pt x="166845" y="77451"/>
                  </a:lnTo>
                  <a:lnTo>
                    <a:pt x="165506" y="85804"/>
                  </a:lnTo>
                  <a:lnTo>
                    <a:pt x="164612" y="94230"/>
                  </a:lnTo>
                  <a:lnTo>
                    <a:pt x="164017" y="102704"/>
                  </a:lnTo>
                  <a:lnTo>
                    <a:pt x="163620" y="111211"/>
                  </a:lnTo>
                  <a:lnTo>
                    <a:pt x="163179" y="128284"/>
                  </a:lnTo>
                  <a:lnTo>
                    <a:pt x="162109" y="137789"/>
                  </a:lnTo>
                  <a:lnTo>
                    <a:pt x="160443" y="147937"/>
                  </a:lnTo>
                  <a:lnTo>
                    <a:pt x="158380" y="158511"/>
                  </a:lnTo>
                  <a:lnTo>
                    <a:pt x="157004" y="168419"/>
                  </a:lnTo>
                  <a:lnTo>
                    <a:pt x="156087" y="177881"/>
                  </a:lnTo>
                  <a:lnTo>
                    <a:pt x="155476" y="187047"/>
                  </a:lnTo>
                  <a:lnTo>
                    <a:pt x="155069" y="196015"/>
                  </a:lnTo>
                  <a:lnTo>
                    <a:pt x="154615" y="213599"/>
                  </a:lnTo>
                  <a:lnTo>
                    <a:pt x="154361" y="235013"/>
                  </a:lnTo>
                  <a:lnTo>
                    <a:pt x="153373" y="241327"/>
                  </a:lnTo>
                  <a:lnTo>
                    <a:pt x="151761" y="247442"/>
                  </a:lnTo>
                  <a:lnTo>
                    <a:pt x="149734" y="253423"/>
                  </a:lnTo>
                  <a:lnTo>
                    <a:pt x="148383" y="259316"/>
                  </a:lnTo>
                  <a:lnTo>
                    <a:pt x="147483" y="265149"/>
                  </a:lnTo>
                  <a:lnTo>
                    <a:pt x="146882" y="270943"/>
                  </a:lnTo>
                  <a:lnTo>
                    <a:pt x="146215" y="279921"/>
                  </a:lnTo>
                  <a:lnTo>
                    <a:pt x="145918" y="287086"/>
                  </a:lnTo>
                  <a:lnTo>
                    <a:pt x="145681" y="29967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circle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</p:txBody>
      </p:sp>
      <p:sp>
        <p:nvSpPr>
          <p:cNvPr id="7" name="Oval 6"/>
          <p:cNvSpPr/>
          <p:nvPr/>
        </p:nvSpPr>
        <p:spPr>
          <a:xfrm>
            <a:off x="5029200" y="2057400"/>
            <a:ext cx="3200400" cy="304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SMARTPenAnnotation0"/>
          <p:cNvSpPr/>
          <p:nvPr/>
        </p:nvSpPr>
        <p:spPr>
          <a:xfrm>
            <a:off x="5875020" y="3660457"/>
            <a:ext cx="754381" cy="1260159"/>
          </a:xfrm>
          <a:custGeom>
            <a:avLst/>
            <a:gdLst/>
            <a:ahLst/>
            <a:cxnLst/>
            <a:rect l="0" t="0" r="0" b="0"/>
            <a:pathLst>
              <a:path w="754381" h="1260159">
                <a:moveTo>
                  <a:pt x="0" y="1260158"/>
                </a:moveTo>
                <a:lnTo>
                  <a:pt x="0" y="1255607"/>
                </a:lnTo>
                <a:lnTo>
                  <a:pt x="952" y="1254266"/>
                </a:lnTo>
                <a:lnTo>
                  <a:pt x="2540" y="1253372"/>
                </a:lnTo>
                <a:lnTo>
                  <a:pt x="7381" y="1251938"/>
                </a:lnTo>
                <a:lnTo>
                  <a:pt x="8042" y="1246662"/>
                </a:lnTo>
                <a:lnTo>
                  <a:pt x="8467" y="1232304"/>
                </a:lnTo>
                <a:lnTo>
                  <a:pt x="9455" y="1229206"/>
                </a:lnTo>
                <a:lnTo>
                  <a:pt x="13092" y="1223224"/>
                </a:lnTo>
                <a:lnTo>
                  <a:pt x="20495" y="1214501"/>
                </a:lnTo>
                <a:lnTo>
                  <a:pt x="22235" y="1210670"/>
                </a:lnTo>
                <a:lnTo>
                  <a:pt x="25638" y="1197129"/>
                </a:lnTo>
                <a:lnTo>
                  <a:pt x="45828" y="1159748"/>
                </a:lnTo>
                <a:lnTo>
                  <a:pt x="64267" y="1127273"/>
                </a:lnTo>
                <a:lnTo>
                  <a:pt x="68567" y="1117278"/>
                </a:lnTo>
                <a:lnTo>
                  <a:pt x="90811" y="1077904"/>
                </a:lnTo>
                <a:lnTo>
                  <a:pt x="105644" y="1044235"/>
                </a:lnTo>
                <a:lnTo>
                  <a:pt x="118093" y="1012190"/>
                </a:lnTo>
                <a:lnTo>
                  <a:pt x="137909" y="983987"/>
                </a:lnTo>
                <a:lnTo>
                  <a:pt x="147970" y="967870"/>
                </a:lnTo>
                <a:lnTo>
                  <a:pt x="162190" y="934240"/>
                </a:lnTo>
                <a:lnTo>
                  <a:pt x="169239" y="918138"/>
                </a:lnTo>
                <a:lnTo>
                  <a:pt x="186747" y="889739"/>
                </a:lnTo>
                <a:lnTo>
                  <a:pt x="204210" y="856894"/>
                </a:lnTo>
                <a:lnTo>
                  <a:pt x="225052" y="828781"/>
                </a:lnTo>
                <a:lnTo>
                  <a:pt x="241869" y="796699"/>
                </a:lnTo>
                <a:lnTo>
                  <a:pt x="263253" y="762845"/>
                </a:lnTo>
                <a:lnTo>
                  <a:pt x="284728" y="720076"/>
                </a:lnTo>
                <a:lnTo>
                  <a:pt x="311708" y="676273"/>
                </a:lnTo>
                <a:lnTo>
                  <a:pt x="328683" y="645618"/>
                </a:lnTo>
                <a:lnTo>
                  <a:pt x="348946" y="609177"/>
                </a:lnTo>
                <a:lnTo>
                  <a:pt x="366954" y="574462"/>
                </a:lnTo>
                <a:lnTo>
                  <a:pt x="388855" y="545027"/>
                </a:lnTo>
                <a:lnTo>
                  <a:pt x="408986" y="507040"/>
                </a:lnTo>
                <a:lnTo>
                  <a:pt x="426968" y="471737"/>
                </a:lnTo>
                <a:lnTo>
                  <a:pt x="448864" y="437247"/>
                </a:lnTo>
                <a:lnTo>
                  <a:pt x="648652" y="137160"/>
                </a:lnTo>
                <a:lnTo>
                  <a:pt x="677227" y="101083"/>
                </a:lnTo>
                <a:lnTo>
                  <a:pt x="700087" y="68227"/>
                </a:lnTo>
                <a:lnTo>
                  <a:pt x="722446" y="33596"/>
                </a:lnTo>
                <a:lnTo>
                  <a:pt x="730979" y="26679"/>
                </a:lnTo>
                <a:lnTo>
                  <a:pt x="735922" y="23501"/>
                </a:lnTo>
                <a:lnTo>
                  <a:pt x="739217" y="20430"/>
                </a:lnTo>
                <a:lnTo>
                  <a:pt x="741414" y="17430"/>
                </a:lnTo>
                <a:lnTo>
                  <a:pt x="744807" y="11557"/>
                </a:lnTo>
                <a:lnTo>
                  <a:pt x="75438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"/>
          <p:cNvSpPr/>
          <p:nvPr/>
        </p:nvSpPr>
        <p:spPr>
          <a:xfrm>
            <a:off x="6579200" y="3600450"/>
            <a:ext cx="74686" cy="68463"/>
          </a:xfrm>
          <a:custGeom>
            <a:avLst/>
            <a:gdLst/>
            <a:ahLst/>
            <a:cxnLst/>
            <a:rect l="0" t="0" r="0" b="0"/>
            <a:pathLst>
              <a:path w="74686" h="68463">
                <a:moveTo>
                  <a:pt x="41627" y="17145"/>
                </a:moveTo>
                <a:lnTo>
                  <a:pt x="46178" y="12594"/>
                </a:lnTo>
                <a:lnTo>
                  <a:pt x="47518" y="12206"/>
                </a:lnTo>
                <a:lnTo>
                  <a:pt x="48412" y="12899"/>
                </a:lnTo>
                <a:lnTo>
                  <a:pt x="49846" y="16306"/>
                </a:lnTo>
                <a:lnTo>
                  <a:pt x="50917" y="16585"/>
                </a:lnTo>
                <a:lnTo>
                  <a:pt x="52583" y="16772"/>
                </a:lnTo>
                <a:lnTo>
                  <a:pt x="54646" y="16896"/>
                </a:lnTo>
                <a:lnTo>
                  <a:pt x="56974" y="17931"/>
                </a:lnTo>
                <a:lnTo>
                  <a:pt x="59478" y="19574"/>
                </a:lnTo>
                <a:lnTo>
                  <a:pt x="65791" y="24504"/>
                </a:lnTo>
                <a:lnTo>
                  <a:pt x="66309" y="25861"/>
                </a:lnTo>
                <a:lnTo>
                  <a:pt x="66654" y="27718"/>
                </a:lnTo>
                <a:lnTo>
                  <a:pt x="66884" y="29909"/>
                </a:lnTo>
                <a:lnTo>
                  <a:pt x="67990" y="32322"/>
                </a:lnTo>
                <a:lnTo>
                  <a:pt x="69680" y="34882"/>
                </a:lnTo>
                <a:lnTo>
                  <a:pt x="71759" y="37542"/>
                </a:lnTo>
                <a:lnTo>
                  <a:pt x="73145" y="40268"/>
                </a:lnTo>
                <a:lnTo>
                  <a:pt x="74069" y="43038"/>
                </a:lnTo>
                <a:lnTo>
                  <a:pt x="74685" y="45837"/>
                </a:lnTo>
                <a:lnTo>
                  <a:pt x="74143" y="48655"/>
                </a:lnTo>
                <a:lnTo>
                  <a:pt x="72829" y="51487"/>
                </a:lnTo>
                <a:lnTo>
                  <a:pt x="68428" y="58324"/>
                </a:lnTo>
                <a:lnTo>
                  <a:pt x="67114" y="59838"/>
                </a:lnTo>
                <a:lnTo>
                  <a:pt x="65286" y="61799"/>
                </a:lnTo>
                <a:lnTo>
                  <a:pt x="63115" y="64059"/>
                </a:lnTo>
                <a:lnTo>
                  <a:pt x="60714" y="65566"/>
                </a:lnTo>
                <a:lnTo>
                  <a:pt x="58163" y="66571"/>
                </a:lnTo>
                <a:lnTo>
                  <a:pt x="55508" y="67240"/>
                </a:lnTo>
                <a:lnTo>
                  <a:pt x="52786" y="67687"/>
                </a:lnTo>
                <a:lnTo>
                  <a:pt x="50019" y="67984"/>
                </a:lnTo>
                <a:lnTo>
                  <a:pt x="43284" y="68462"/>
                </a:lnTo>
                <a:lnTo>
                  <a:pt x="41780" y="67549"/>
                </a:lnTo>
                <a:lnTo>
                  <a:pt x="39824" y="65987"/>
                </a:lnTo>
                <a:lnTo>
                  <a:pt x="37567" y="63994"/>
                </a:lnTo>
                <a:lnTo>
                  <a:pt x="35110" y="62665"/>
                </a:lnTo>
                <a:lnTo>
                  <a:pt x="32520" y="61779"/>
                </a:lnTo>
                <a:lnTo>
                  <a:pt x="29841" y="61188"/>
                </a:lnTo>
                <a:lnTo>
                  <a:pt x="27102" y="59842"/>
                </a:lnTo>
                <a:lnTo>
                  <a:pt x="24324" y="57992"/>
                </a:lnTo>
                <a:lnTo>
                  <a:pt x="21519" y="55806"/>
                </a:lnTo>
                <a:lnTo>
                  <a:pt x="18697" y="53397"/>
                </a:lnTo>
                <a:lnTo>
                  <a:pt x="15863" y="50837"/>
                </a:lnTo>
                <a:lnTo>
                  <a:pt x="13021" y="48179"/>
                </a:lnTo>
                <a:lnTo>
                  <a:pt x="11126" y="45454"/>
                </a:lnTo>
                <a:lnTo>
                  <a:pt x="9863" y="42685"/>
                </a:lnTo>
                <a:lnTo>
                  <a:pt x="9021" y="39887"/>
                </a:lnTo>
                <a:lnTo>
                  <a:pt x="8460" y="37069"/>
                </a:lnTo>
                <a:lnTo>
                  <a:pt x="8086" y="34237"/>
                </a:lnTo>
                <a:lnTo>
                  <a:pt x="7485" y="27400"/>
                </a:lnTo>
                <a:lnTo>
                  <a:pt x="7436" y="25887"/>
                </a:lnTo>
                <a:lnTo>
                  <a:pt x="7381" y="21665"/>
                </a:lnTo>
                <a:lnTo>
                  <a:pt x="8318" y="19206"/>
                </a:lnTo>
                <a:lnTo>
                  <a:pt x="9897" y="16614"/>
                </a:lnTo>
                <a:lnTo>
                  <a:pt x="11900" y="13933"/>
                </a:lnTo>
                <a:lnTo>
                  <a:pt x="14189" y="12146"/>
                </a:lnTo>
                <a:lnTo>
                  <a:pt x="16668" y="10955"/>
                </a:lnTo>
                <a:lnTo>
                  <a:pt x="19273" y="10161"/>
                </a:lnTo>
                <a:lnTo>
                  <a:pt x="21962" y="9631"/>
                </a:lnTo>
                <a:lnTo>
                  <a:pt x="24707" y="9278"/>
                </a:lnTo>
                <a:lnTo>
                  <a:pt x="27489" y="9043"/>
                </a:lnTo>
                <a:lnTo>
                  <a:pt x="30297" y="8886"/>
                </a:lnTo>
                <a:lnTo>
                  <a:pt x="35956" y="8711"/>
                </a:lnTo>
                <a:lnTo>
                  <a:pt x="38799" y="9618"/>
                </a:lnTo>
                <a:lnTo>
                  <a:pt x="41647" y="11174"/>
                </a:lnTo>
                <a:lnTo>
                  <a:pt x="44498" y="13164"/>
                </a:lnTo>
                <a:lnTo>
                  <a:pt x="46398" y="15444"/>
                </a:lnTo>
                <a:lnTo>
                  <a:pt x="47666" y="17915"/>
                </a:lnTo>
                <a:lnTo>
                  <a:pt x="48510" y="20516"/>
                </a:lnTo>
                <a:lnTo>
                  <a:pt x="50026" y="23202"/>
                </a:lnTo>
                <a:lnTo>
                  <a:pt x="51989" y="25946"/>
                </a:lnTo>
                <a:lnTo>
                  <a:pt x="54250" y="28727"/>
                </a:lnTo>
                <a:lnTo>
                  <a:pt x="55757" y="31534"/>
                </a:lnTo>
                <a:lnTo>
                  <a:pt x="56763" y="34357"/>
                </a:lnTo>
                <a:lnTo>
                  <a:pt x="57432" y="37192"/>
                </a:lnTo>
                <a:lnTo>
                  <a:pt x="57879" y="40035"/>
                </a:lnTo>
                <a:lnTo>
                  <a:pt x="58177" y="42882"/>
                </a:lnTo>
                <a:lnTo>
                  <a:pt x="58376" y="45733"/>
                </a:lnTo>
                <a:lnTo>
                  <a:pt x="57555" y="48586"/>
                </a:lnTo>
                <a:lnTo>
                  <a:pt x="56056" y="51441"/>
                </a:lnTo>
                <a:lnTo>
                  <a:pt x="51356" y="58315"/>
                </a:lnTo>
                <a:lnTo>
                  <a:pt x="50018" y="59832"/>
                </a:lnTo>
                <a:lnTo>
                  <a:pt x="42920" y="67240"/>
                </a:lnTo>
                <a:lnTo>
                  <a:pt x="41536" y="67686"/>
                </a:lnTo>
                <a:lnTo>
                  <a:pt x="39662" y="67984"/>
                </a:lnTo>
                <a:lnTo>
                  <a:pt x="37459" y="68183"/>
                </a:lnTo>
                <a:lnTo>
                  <a:pt x="35038" y="68315"/>
                </a:lnTo>
                <a:lnTo>
                  <a:pt x="29809" y="68462"/>
                </a:lnTo>
                <a:lnTo>
                  <a:pt x="27081" y="67548"/>
                </a:lnTo>
                <a:lnTo>
                  <a:pt x="24310" y="65987"/>
                </a:lnTo>
                <a:lnTo>
                  <a:pt x="21510" y="63994"/>
                </a:lnTo>
                <a:lnTo>
                  <a:pt x="18691" y="61712"/>
                </a:lnTo>
                <a:lnTo>
                  <a:pt x="15859" y="59239"/>
                </a:lnTo>
                <a:lnTo>
                  <a:pt x="13018" y="56638"/>
                </a:lnTo>
                <a:lnTo>
                  <a:pt x="11124" y="53951"/>
                </a:lnTo>
                <a:lnTo>
                  <a:pt x="9862" y="51207"/>
                </a:lnTo>
                <a:lnTo>
                  <a:pt x="7836" y="44510"/>
                </a:lnTo>
                <a:lnTo>
                  <a:pt x="6717" y="42056"/>
                </a:lnTo>
                <a:lnTo>
                  <a:pt x="2934" y="34249"/>
                </a:lnTo>
                <a:lnTo>
                  <a:pt x="1544" y="30453"/>
                </a:lnTo>
                <a:lnTo>
                  <a:pt x="618" y="26969"/>
                </a:lnTo>
                <a:lnTo>
                  <a:pt x="0" y="23694"/>
                </a:lnTo>
                <a:lnTo>
                  <a:pt x="541" y="20559"/>
                </a:lnTo>
                <a:lnTo>
                  <a:pt x="1854" y="17515"/>
                </a:lnTo>
                <a:lnTo>
                  <a:pt x="6254" y="10339"/>
                </a:lnTo>
                <a:lnTo>
                  <a:pt x="6615" y="8797"/>
                </a:lnTo>
                <a:lnTo>
                  <a:pt x="6856" y="6817"/>
                </a:lnTo>
                <a:lnTo>
                  <a:pt x="733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"/>
          <p:cNvSpPr/>
          <p:nvPr/>
        </p:nvSpPr>
        <p:spPr>
          <a:xfrm>
            <a:off x="6286500" y="4260532"/>
            <a:ext cx="171446" cy="188587"/>
          </a:xfrm>
          <a:custGeom>
            <a:avLst/>
            <a:gdLst/>
            <a:ahLst/>
            <a:cxnLst/>
            <a:rect l="0" t="0" r="0" b="0"/>
            <a:pathLst>
              <a:path w="171446" h="188587">
                <a:moveTo>
                  <a:pt x="0" y="120015"/>
                </a:moveTo>
                <a:lnTo>
                  <a:pt x="11931" y="120015"/>
                </a:lnTo>
                <a:lnTo>
                  <a:pt x="15574" y="120968"/>
                </a:lnTo>
                <a:lnTo>
                  <a:pt x="19908" y="122555"/>
                </a:lnTo>
                <a:lnTo>
                  <a:pt x="24701" y="124566"/>
                </a:lnTo>
                <a:lnTo>
                  <a:pt x="28850" y="126859"/>
                </a:lnTo>
                <a:lnTo>
                  <a:pt x="32568" y="129340"/>
                </a:lnTo>
                <a:lnTo>
                  <a:pt x="35999" y="131947"/>
                </a:lnTo>
                <a:lnTo>
                  <a:pt x="40192" y="134637"/>
                </a:lnTo>
                <a:lnTo>
                  <a:pt x="44892" y="137383"/>
                </a:lnTo>
                <a:lnTo>
                  <a:pt x="49930" y="140166"/>
                </a:lnTo>
                <a:lnTo>
                  <a:pt x="56147" y="142974"/>
                </a:lnTo>
                <a:lnTo>
                  <a:pt x="63148" y="145799"/>
                </a:lnTo>
                <a:lnTo>
                  <a:pt x="70674" y="148634"/>
                </a:lnTo>
                <a:lnTo>
                  <a:pt x="77596" y="150524"/>
                </a:lnTo>
                <a:lnTo>
                  <a:pt x="84116" y="151785"/>
                </a:lnTo>
                <a:lnTo>
                  <a:pt x="90366" y="152625"/>
                </a:lnTo>
                <a:lnTo>
                  <a:pt x="96440" y="154138"/>
                </a:lnTo>
                <a:lnTo>
                  <a:pt x="102393" y="156098"/>
                </a:lnTo>
                <a:lnTo>
                  <a:pt x="108267" y="158358"/>
                </a:lnTo>
                <a:lnTo>
                  <a:pt x="113135" y="160817"/>
                </a:lnTo>
                <a:lnTo>
                  <a:pt x="117333" y="163409"/>
                </a:lnTo>
                <a:lnTo>
                  <a:pt x="121084" y="166090"/>
                </a:lnTo>
                <a:lnTo>
                  <a:pt x="125491" y="167877"/>
                </a:lnTo>
                <a:lnTo>
                  <a:pt x="130333" y="169068"/>
                </a:lnTo>
                <a:lnTo>
                  <a:pt x="135466" y="169861"/>
                </a:lnTo>
                <a:lnTo>
                  <a:pt x="139841" y="171344"/>
                </a:lnTo>
                <a:lnTo>
                  <a:pt x="143709" y="173284"/>
                </a:lnTo>
                <a:lnTo>
                  <a:pt x="147241" y="175530"/>
                </a:lnTo>
                <a:lnTo>
                  <a:pt x="150548" y="177028"/>
                </a:lnTo>
                <a:lnTo>
                  <a:pt x="153705" y="178026"/>
                </a:lnTo>
                <a:lnTo>
                  <a:pt x="156763" y="178691"/>
                </a:lnTo>
                <a:lnTo>
                  <a:pt x="159753" y="179135"/>
                </a:lnTo>
                <a:lnTo>
                  <a:pt x="162700" y="179431"/>
                </a:lnTo>
                <a:lnTo>
                  <a:pt x="165616" y="179628"/>
                </a:lnTo>
                <a:lnTo>
                  <a:pt x="167560" y="180712"/>
                </a:lnTo>
                <a:lnTo>
                  <a:pt x="168857" y="182387"/>
                </a:lnTo>
                <a:lnTo>
                  <a:pt x="171436" y="188563"/>
                </a:lnTo>
                <a:lnTo>
                  <a:pt x="171445" y="188586"/>
                </a:lnTo>
                <a:lnTo>
                  <a:pt x="166897" y="184042"/>
                </a:lnTo>
                <a:lnTo>
                  <a:pt x="163652" y="182702"/>
                </a:lnTo>
                <a:lnTo>
                  <a:pt x="159584" y="181809"/>
                </a:lnTo>
                <a:lnTo>
                  <a:pt x="154967" y="181213"/>
                </a:lnTo>
                <a:lnTo>
                  <a:pt x="150936" y="179864"/>
                </a:lnTo>
                <a:lnTo>
                  <a:pt x="147296" y="178012"/>
                </a:lnTo>
                <a:lnTo>
                  <a:pt x="143917" y="175825"/>
                </a:lnTo>
                <a:lnTo>
                  <a:pt x="139760" y="173414"/>
                </a:lnTo>
                <a:lnTo>
                  <a:pt x="130061" y="168196"/>
                </a:lnTo>
                <a:lnTo>
                  <a:pt x="85671" y="145718"/>
                </a:lnTo>
                <a:lnTo>
                  <a:pt x="79974" y="142865"/>
                </a:lnTo>
                <a:lnTo>
                  <a:pt x="75223" y="139058"/>
                </a:lnTo>
                <a:lnTo>
                  <a:pt x="71104" y="134616"/>
                </a:lnTo>
                <a:lnTo>
                  <a:pt x="67405" y="129749"/>
                </a:lnTo>
                <a:lnTo>
                  <a:pt x="63034" y="124599"/>
                </a:lnTo>
                <a:lnTo>
                  <a:pt x="58215" y="119261"/>
                </a:lnTo>
                <a:lnTo>
                  <a:pt x="53097" y="113798"/>
                </a:lnTo>
                <a:lnTo>
                  <a:pt x="49685" y="108250"/>
                </a:lnTo>
                <a:lnTo>
                  <a:pt x="47411" y="102647"/>
                </a:lnTo>
                <a:lnTo>
                  <a:pt x="45895" y="97006"/>
                </a:lnTo>
                <a:lnTo>
                  <a:pt x="44884" y="91341"/>
                </a:lnTo>
                <a:lnTo>
                  <a:pt x="44210" y="85659"/>
                </a:lnTo>
                <a:lnTo>
                  <a:pt x="43760" y="79966"/>
                </a:lnTo>
                <a:lnTo>
                  <a:pt x="43461" y="74266"/>
                </a:lnTo>
                <a:lnTo>
                  <a:pt x="43128" y="62852"/>
                </a:lnTo>
                <a:lnTo>
                  <a:pt x="42886" y="33125"/>
                </a:lnTo>
                <a:lnTo>
                  <a:pt x="44783" y="29703"/>
                </a:lnTo>
                <a:lnTo>
                  <a:pt x="47952" y="26470"/>
                </a:lnTo>
                <a:lnTo>
                  <a:pt x="51971" y="23361"/>
                </a:lnTo>
                <a:lnTo>
                  <a:pt x="55602" y="20337"/>
                </a:lnTo>
                <a:lnTo>
                  <a:pt x="58975" y="17368"/>
                </a:lnTo>
                <a:lnTo>
                  <a:pt x="65264" y="11529"/>
                </a:lnTo>
                <a:lnTo>
                  <a:pt x="71233" y="5759"/>
                </a:lnTo>
                <a:lnTo>
                  <a:pt x="74159" y="3839"/>
                </a:lnTo>
                <a:lnTo>
                  <a:pt x="77061" y="2560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"/>
          <p:cNvSpPr/>
          <p:nvPr/>
        </p:nvSpPr>
        <p:spPr>
          <a:xfrm>
            <a:off x="5694997" y="2357437"/>
            <a:ext cx="934404" cy="1294449"/>
          </a:xfrm>
          <a:custGeom>
            <a:avLst/>
            <a:gdLst/>
            <a:ahLst/>
            <a:cxnLst/>
            <a:rect l="0" t="0" r="0" b="0"/>
            <a:pathLst>
              <a:path w="934404" h="1294449">
                <a:moveTo>
                  <a:pt x="934403" y="1294448"/>
                </a:moveTo>
                <a:lnTo>
                  <a:pt x="929852" y="1294448"/>
                </a:lnTo>
                <a:lnTo>
                  <a:pt x="928511" y="1293495"/>
                </a:lnTo>
                <a:lnTo>
                  <a:pt x="927618" y="1291908"/>
                </a:lnTo>
                <a:lnTo>
                  <a:pt x="927022" y="1289897"/>
                </a:lnTo>
                <a:lnTo>
                  <a:pt x="925672" y="1288556"/>
                </a:lnTo>
                <a:lnTo>
                  <a:pt x="923819" y="1287662"/>
                </a:lnTo>
                <a:lnTo>
                  <a:pt x="921632" y="1287067"/>
                </a:lnTo>
                <a:lnTo>
                  <a:pt x="920174" y="1285717"/>
                </a:lnTo>
                <a:lnTo>
                  <a:pt x="919202" y="1283865"/>
                </a:lnTo>
                <a:lnTo>
                  <a:pt x="918122" y="1279266"/>
                </a:lnTo>
                <a:lnTo>
                  <a:pt x="917642" y="1274048"/>
                </a:lnTo>
                <a:lnTo>
                  <a:pt x="916561" y="1272275"/>
                </a:lnTo>
                <a:lnTo>
                  <a:pt x="914888" y="1271094"/>
                </a:lnTo>
                <a:lnTo>
                  <a:pt x="912821" y="1270306"/>
                </a:lnTo>
                <a:lnTo>
                  <a:pt x="911442" y="1267876"/>
                </a:lnTo>
                <a:lnTo>
                  <a:pt x="908550" y="1256306"/>
                </a:lnTo>
                <a:lnTo>
                  <a:pt x="904497" y="1249556"/>
                </a:lnTo>
                <a:lnTo>
                  <a:pt x="896861" y="1240401"/>
                </a:lnTo>
                <a:lnTo>
                  <a:pt x="895088" y="1236509"/>
                </a:lnTo>
                <a:lnTo>
                  <a:pt x="893117" y="1227105"/>
                </a:lnTo>
                <a:lnTo>
                  <a:pt x="890686" y="1222882"/>
                </a:lnTo>
                <a:lnTo>
                  <a:pt x="869232" y="1202295"/>
                </a:lnTo>
                <a:lnTo>
                  <a:pt x="842977" y="1160229"/>
                </a:lnTo>
                <a:lnTo>
                  <a:pt x="828996" y="1139595"/>
                </a:lnTo>
                <a:lnTo>
                  <a:pt x="816176" y="1122835"/>
                </a:lnTo>
                <a:lnTo>
                  <a:pt x="803805" y="1105805"/>
                </a:lnTo>
                <a:lnTo>
                  <a:pt x="790614" y="1088694"/>
                </a:lnTo>
                <a:lnTo>
                  <a:pt x="778134" y="1071558"/>
                </a:lnTo>
                <a:lnTo>
                  <a:pt x="752216" y="1043939"/>
                </a:lnTo>
                <a:lnTo>
                  <a:pt x="725941" y="1016476"/>
                </a:lnTo>
                <a:lnTo>
                  <a:pt x="699221" y="982911"/>
                </a:lnTo>
                <a:lnTo>
                  <a:pt x="688273" y="971519"/>
                </a:lnTo>
                <a:lnTo>
                  <a:pt x="679597" y="957566"/>
                </a:lnTo>
                <a:lnTo>
                  <a:pt x="671613" y="942792"/>
                </a:lnTo>
                <a:lnTo>
                  <a:pt x="645432" y="911895"/>
                </a:lnTo>
                <a:lnTo>
                  <a:pt x="613547" y="870606"/>
                </a:lnTo>
                <a:lnTo>
                  <a:pt x="585680" y="835584"/>
                </a:lnTo>
                <a:lnTo>
                  <a:pt x="558869" y="800205"/>
                </a:lnTo>
                <a:lnTo>
                  <a:pt x="531337" y="768999"/>
                </a:lnTo>
                <a:lnTo>
                  <a:pt x="503976" y="729193"/>
                </a:lnTo>
                <a:lnTo>
                  <a:pt x="477918" y="700158"/>
                </a:lnTo>
                <a:lnTo>
                  <a:pt x="450670" y="660865"/>
                </a:lnTo>
                <a:lnTo>
                  <a:pt x="435051" y="645815"/>
                </a:lnTo>
                <a:lnTo>
                  <a:pt x="408759" y="606419"/>
                </a:lnTo>
                <a:lnTo>
                  <a:pt x="379153" y="565822"/>
                </a:lnTo>
                <a:lnTo>
                  <a:pt x="357677" y="531498"/>
                </a:lnTo>
                <a:lnTo>
                  <a:pt x="344738" y="514351"/>
                </a:lnTo>
                <a:lnTo>
                  <a:pt x="323376" y="480060"/>
                </a:lnTo>
                <a:lnTo>
                  <a:pt x="310446" y="462915"/>
                </a:lnTo>
                <a:lnTo>
                  <a:pt x="293612" y="435292"/>
                </a:lnTo>
                <a:lnTo>
                  <a:pt x="279930" y="423086"/>
                </a:lnTo>
                <a:lnTo>
                  <a:pt x="254383" y="390290"/>
                </a:lnTo>
                <a:lnTo>
                  <a:pt x="237558" y="360041"/>
                </a:lnTo>
                <a:lnTo>
                  <a:pt x="212681" y="328362"/>
                </a:lnTo>
                <a:lnTo>
                  <a:pt x="208825" y="317071"/>
                </a:lnTo>
                <a:lnTo>
                  <a:pt x="207796" y="311393"/>
                </a:lnTo>
                <a:lnTo>
                  <a:pt x="205206" y="306656"/>
                </a:lnTo>
                <a:lnTo>
                  <a:pt x="189900" y="289668"/>
                </a:lnTo>
                <a:lnTo>
                  <a:pt x="168669" y="251355"/>
                </a:lnTo>
                <a:lnTo>
                  <a:pt x="145736" y="213779"/>
                </a:lnTo>
                <a:lnTo>
                  <a:pt x="128588" y="182516"/>
                </a:lnTo>
                <a:lnTo>
                  <a:pt x="120015" y="169649"/>
                </a:lnTo>
                <a:lnTo>
                  <a:pt x="111443" y="156311"/>
                </a:lnTo>
                <a:lnTo>
                  <a:pt x="94298" y="134796"/>
                </a:lnTo>
                <a:lnTo>
                  <a:pt x="89535" y="125632"/>
                </a:lnTo>
                <a:lnTo>
                  <a:pt x="85901" y="115118"/>
                </a:lnTo>
                <a:lnTo>
                  <a:pt x="79216" y="105970"/>
                </a:lnTo>
                <a:lnTo>
                  <a:pt x="73942" y="100120"/>
                </a:lnTo>
                <a:lnTo>
                  <a:pt x="72155" y="97227"/>
                </a:lnTo>
                <a:lnTo>
                  <a:pt x="68687" y="88604"/>
                </a:lnTo>
                <a:lnTo>
                  <a:pt x="63003" y="80016"/>
                </a:lnTo>
                <a:lnTo>
                  <a:pt x="59943" y="71439"/>
                </a:lnTo>
                <a:lnTo>
                  <a:pt x="53427" y="62866"/>
                </a:lnTo>
                <a:lnTo>
                  <a:pt x="38780" y="47386"/>
                </a:lnTo>
                <a:lnTo>
                  <a:pt x="37283" y="44926"/>
                </a:lnTo>
                <a:lnTo>
                  <a:pt x="34684" y="35879"/>
                </a:lnTo>
                <a:lnTo>
                  <a:pt x="25582" y="25652"/>
                </a:lnTo>
                <a:lnTo>
                  <a:pt x="17259" y="17260"/>
                </a:lnTo>
                <a:lnTo>
                  <a:pt x="17155" y="9774"/>
                </a:lnTo>
                <a:lnTo>
                  <a:pt x="9765" y="1297"/>
                </a:lnTo>
                <a:lnTo>
                  <a:pt x="8415" y="865"/>
                </a:lnTo>
                <a:lnTo>
                  <a:pt x="7" y="1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"/>
          <p:cNvSpPr/>
          <p:nvPr/>
        </p:nvSpPr>
        <p:spPr>
          <a:xfrm>
            <a:off x="5386387" y="3729037"/>
            <a:ext cx="377191" cy="162879"/>
          </a:xfrm>
          <a:custGeom>
            <a:avLst/>
            <a:gdLst/>
            <a:ahLst/>
            <a:cxnLst/>
            <a:rect l="0" t="0" r="0" b="0"/>
            <a:pathLst>
              <a:path w="377191" h="162879">
                <a:moveTo>
                  <a:pt x="0" y="0"/>
                </a:moveTo>
                <a:lnTo>
                  <a:pt x="11931" y="0"/>
                </a:lnTo>
                <a:lnTo>
                  <a:pt x="14622" y="953"/>
                </a:lnTo>
                <a:lnTo>
                  <a:pt x="22959" y="5892"/>
                </a:lnTo>
                <a:lnTo>
                  <a:pt x="28619" y="7381"/>
                </a:lnTo>
                <a:lnTo>
                  <a:pt x="36850" y="8043"/>
                </a:lnTo>
                <a:lnTo>
                  <a:pt x="41711" y="8220"/>
                </a:lnTo>
                <a:lnTo>
                  <a:pt x="45905" y="9290"/>
                </a:lnTo>
                <a:lnTo>
                  <a:pt x="53105" y="13019"/>
                </a:lnTo>
                <a:lnTo>
                  <a:pt x="64560" y="20391"/>
                </a:lnTo>
                <a:lnTo>
                  <a:pt x="71615" y="25024"/>
                </a:lnTo>
                <a:lnTo>
                  <a:pt x="79176" y="29065"/>
                </a:lnTo>
                <a:lnTo>
                  <a:pt x="87074" y="32712"/>
                </a:lnTo>
                <a:lnTo>
                  <a:pt x="95197" y="36095"/>
                </a:lnTo>
                <a:lnTo>
                  <a:pt x="102517" y="39303"/>
                </a:lnTo>
                <a:lnTo>
                  <a:pt x="115731" y="45408"/>
                </a:lnTo>
                <a:lnTo>
                  <a:pt x="122874" y="48370"/>
                </a:lnTo>
                <a:lnTo>
                  <a:pt x="130494" y="51296"/>
                </a:lnTo>
                <a:lnTo>
                  <a:pt x="138431" y="54200"/>
                </a:lnTo>
                <a:lnTo>
                  <a:pt x="146579" y="58041"/>
                </a:lnTo>
                <a:lnTo>
                  <a:pt x="154870" y="62507"/>
                </a:lnTo>
                <a:lnTo>
                  <a:pt x="163254" y="67389"/>
                </a:lnTo>
                <a:lnTo>
                  <a:pt x="171701" y="71596"/>
                </a:lnTo>
                <a:lnTo>
                  <a:pt x="180190" y="75353"/>
                </a:lnTo>
                <a:lnTo>
                  <a:pt x="188706" y="78810"/>
                </a:lnTo>
                <a:lnTo>
                  <a:pt x="197242" y="82068"/>
                </a:lnTo>
                <a:lnTo>
                  <a:pt x="214346" y="88227"/>
                </a:lnTo>
                <a:lnTo>
                  <a:pt x="240040" y="97050"/>
                </a:lnTo>
                <a:lnTo>
                  <a:pt x="247657" y="99942"/>
                </a:lnTo>
                <a:lnTo>
                  <a:pt x="254639" y="102823"/>
                </a:lnTo>
                <a:lnTo>
                  <a:pt x="261200" y="105697"/>
                </a:lnTo>
                <a:lnTo>
                  <a:pt x="273569" y="111429"/>
                </a:lnTo>
                <a:lnTo>
                  <a:pt x="297032" y="122870"/>
                </a:lnTo>
                <a:lnTo>
                  <a:pt x="301844" y="126681"/>
                </a:lnTo>
                <a:lnTo>
                  <a:pt x="306004" y="131126"/>
                </a:lnTo>
                <a:lnTo>
                  <a:pt x="309730" y="135995"/>
                </a:lnTo>
                <a:lnTo>
                  <a:pt x="314120" y="139241"/>
                </a:lnTo>
                <a:lnTo>
                  <a:pt x="324076" y="142847"/>
                </a:lnTo>
                <a:lnTo>
                  <a:pt x="334851" y="146990"/>
                </a:lnTo>
                <a:lnTo>
                  <a:pt x="345038" y="152007"/>
                </a:lnTo>
                <a:lnTo>
                  <a:pt x="349088" y="154678"/>
                </a:lnTo>
                <a:lnTo>
                  <a:pt x="352740" y="157411"/>
                </a:lnTo>
                <a:lnTo>
                  <a:pt x="359339" y="160448"/>
                </a:lnTo>
                <a:lnTo>
                  <a:pt x="368408" y="162158"/>
                </a:lnTo>
                <a:lnTo>
                  <a:pt x="377190" y="16287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"/>
          <p:cNvSpPr/>
          <p:nvPr/>
        </p:nvSpPr>
        <p:spPr>
          <a:xfrm>
            <a:off x="5532129" y="3535845"/>
            <a:ext cx="342892" cy="244265"/>
          </a:xfrm>
          <a:custGeom>
            <a:avLst/>
            <a:gdLst/>
            <a:ahLst/>
            <a:cxnLst/>
            <a:rect l="0" t="0" r="0" b="0"/>
            <a:pathLst>
              <a:path w="342892" h="244265">
                <a:moveTo>
                  <a:pt x="8563" y="133184"/>
                </a:moveTo>
                <a:lnTo>
                  <a:pt x="4012" y="128634"/>
                </a:lnTo>
                <a:lnTo>
                  <a:pt x="2671" y="126341"/>
                </a:lnTo>
                <a:lnTo>
                  <a:pt x="1182" y="121253"/>
                </a:lnTo>
                <a:lnTo>
                  <a:pt x="520" y="115816"/>
                </a:lnTo>
                <a:lnTo>
                  <a:pt x="226" y="109273"/>
                </a:lnTo>
                <a:lnTo>
                  <a:pt x="37" y="89550"/>
                </a:lnTo>
                <a:lnTo>
                  <a:pt x="0" y="67310"/>
                </a:lnTo>
                <a:lnTo>
                  <a:pt x="949" y="62598"/>
                </a:lnTo>
                <a:lnTo>
                  <a:pt x="2535" y="58504"/>
                </a:lnTo>
                <a:lnTo>
                  <a:pt x="4544" y="54823"/>
                </a:lnTo>
                <a:lnTo>
                  <a:pt x="11923" y="40540"/>
                </a:lnTo>
                <a:lnTo>
                  <a:pt x="14613" y="36179"/>
                </a:lnTo>
                <a:lnTo>
                  <a:pt x="20142" y="28794"/>
                </a:lnTo>
                <a:lnTo>
                  <a:pt x="28314" y="22336"/>
                </a:lnTo>
                <a:lnTo>
                  <a:pt x="37344" y="16291"/>
                </a:lnTo>
                <a:lnTo>
                  <a:pt x="44532" y="10430"/>
                </a:lnTo>
                <a:lnTo>
                  <a:pt x="50902" y="7189"/>
                </a:lnTo>
                <a:lnTo>
                  <a:pt x="53934" y="6325"/>
                </a:lnTo>
                <a:lnTo>
                  <a:pt x="59843" y="2825"/>
                </a:lnTo>
                <a:lnTo>
                  <a:pt x="62752" y="558"/>
                </a:lnTo>
                <a:lnTo>
                  <a:pt x="65644" y="0"/>
                </a:lnTo>
                <a:lnTo>
                  <a:pt x="68524" y="579"/>
                </a:lnTo>
                <a:lnTo>
                  <a:pt x="71397" y="1919"/>
                </a:lnTo>
                <a:lnTo>
                  <a:pt x="79670" y="3407"/>
                </a:lnTo>
                <a:lnTo>
                  <a:pt x="88743" y="4068"/>
                </a:lnTo>
                <a:lnTo>
                  <a:pt x="95951" y="4362"/>
                </a:lnTo>
                <a:lnTo>
                  <a:pt x="99207" y="5393"/>
                </a:lnTo>
                <a:lnTo>
                  <a:pt x="105364" y="9078"/>
                </a:lnTo>
                <a:lnTo>
                  <a:pt x="113816" y="16431"/>
                </a:lnTo>
                <a:lnTo>
                  <a:pt x="126744" y="28741"/>
                </a:lnTo>
                <a:lnTo>
                  <a:pt x="134430" y="35330"/>
                </a:lnTo>
                <a:lnTo>
                  <a:pt x="144197" y="41434"/>
                </a:lnTo>
                <a:lnTo>
                  <a:pt x="148516" y="45347"/>
                </a:lnTo>
                <a:lnTo>
                  <a:pt x="152347" y="49862"/>
                </a:lnTo>
                <a:lnTo>
                  <a:pt x="155854" y="54776"/>
                </a:lnTo>
                <a:lnTo>
                  <a:pt x="159145" y="59957"/>
                </a:lnTo>
                <a:lnTo>
                  <a:pt x="162291" y="65316"/>
                </a:lnTo>
                <a:lnTo>
                  <a:pt x="165341" y="70794"/>
                </a:lnTo>
                <a:lnTo>
                  <a:pt x="171269" y="81960"/>
                </a:lnTo>
                <a:lnTo>
                  <a:pt x="182837" y="104651"/>
                </a:lnTo>
                <a:lnTo>
                  <a:pt x="185706" y="111305"/>
                </a:lnTo>
                <a:lnTo>
                  <a:pt x="188570" y="118598"/>
                </a:lnTo>
                <a:lnTo>
                  <a:pt x="191433" y="126318"/>
                </a:lnTo>
                <a:lnTo>
                  <a:pt x="193342" y="133369"/>
                </a:lnTo>
                <a:lnTo>
                  <a:pt x="194614" y="139975"/>
                </a:lnTo>
                <a:lnTo>
                  <a:pt x="195462" y="146284"/>
                </a:lnTo>
                <a:lnTo>
                  <a:pt x="196027" y="152395"/>
                </a:lnTo>
                <a:lnTo>
                  <a:pt x="196404" y="158374"/>
                </a:lnTo>
                <a:lnTo>
                  <a:pt x="196656" y="164265"/>
                </a:lnTo>
                <a:lnTo>
                  <a:pt x="197775" y="169145"/>
                </a:lnTo>
                <a:lnTo>
                  <a:pt x="199475" y="173351"/>
                </a:lnTo>
                <a:lnTo>
                  <a:pt x="201560" y="177107"/>
                </a:lnTo>
                <a:lnTo>
                  <a:pt x="202950" y="181516"/>
                </a:lnTo>
                <a:lnTo>
                  <a:pt x="203877" y="186361"/>
                </a:lnTo>
                <a:lnTo>
                  <a:pt x="204495" y="191495"/>
                </a:lnTo>
                <a:lnTo>
                  <a:pt x="204907" y="195871"/>
                </a:lnTo>
                <a:lnTo>
                  <a:pt x="205364" y="203273"/>
                </a:lnTo>
                <a:lnTo>
                  <a:pt x="205568" y="209738"/>
                </a:lnTo>
                <a:lnTo>
                  <a:pt x="205721" y="225754"/>
                </a:lnTo>
                <a:lnTo>
                  <a:pt x="205728" y="231521"/>
                </a:lnTo>
                <a:lnTo>
                  <a:pt x="206681" y="233032"/>
                </a:lnTo>
                <a:lnTo>
                  <a:pt x="208269" y="234040"/>
                </a:lnTo>
                <a:lnTo>
                  <a:pt x="213111" y="235656"/>
                </a:lnTo>
                <a:lnTo>
                  <a:pt x="213508" y="236742"/>
                </a:lnTo>
                <a:lnTo>
                  <a:pt x="213950" y="240488"/>
                </a:lnTo>
                <a:lnTo>
                  <a:pt x="215020" y="241867"/>
                </a:lnTo>
                <a:lnTo>
                  <a:pt x="216686" y="242787"/>
                </a:lnTo>
                <a:lnTo>
                  <a:pt x="221077" y="243809"/>
                </a:lnTo>
                <a:lnTo>
                  <a:pt x="226204" y="244264"/>
                </a:lnTo>
                <a:lnTo>
                  <a:pt x="227952" y="243432"/>
                </a:lnTo>
                <a:lnTo>
                  <a:pt x="229117" y="241926"/>
                </a:lnTo>
                <a:lnTo>
                  <a:pt x="229894" y="239969"/>
                </a:lnTo>
                <a:lnTo>
                  <a:pt x="231365" y="238664"/>
                </a:lnTo>
                <a:lnTo>
                  <a:pt x="233298" y="237794"/>
                </a:lnTo>
                <a:lnTo>
                  <a:pt x="235539" y="237214"/>
                </a:lnTo>
                <a:lnTo>
                  <a:pt x="240569" y="234030"/>
                </a:lnTo>
                <a:lnTo>
                  <a:pt x="243244" y="231847"/>
                </a:lnTo>
                <a:lnTo>
                  <a:pt x="245979" y="230392"/>
                </a:lnTo>
                <a:lnTo>
                  <a:pt x="254380" y="227392"/>
                </a:lnTo>
                <a:lnTo>
                  <a:pt x="262902" y="220894"/>
                </a:lnTo>
                <a:lnTo>
                  <a:pt x="268605" y="215664"/>
                </a:lnTo>
                <a:lnTo>
                  <a:pt x="277171" y="207365"/>
                </a:lnTo>
                <a:lnTo>
                  <a:pt x="302885" y="181759"/>
                </a:lnTo>
                <a:lnTo>
                  <a:pt x="305743" y="177950"/>
                </a:lnTo>
                <a:lnTo>
                  <a:pt x="308600" y="173506"/>
                </a:lnTo>
                <a:lnTo>
                  <a:pt x="311458" y="168638"/>
                </a:lnTo>
                <a:lnTo>
                  <a:pt x="313363" y="164440"/>
                </a:lnTo>
                <a:lnTo>
                  <a:pt x="315480" y="157236"/>
                </a:lnTo>
                <a:lnTo>
                  <a:pt x="318960" y="150859"/>
                </a:lnTo>
                <a:lnTo>
                  <a:pt x="323682" y="143897"/>
                </a:lnTo>
                <a:lnTo>
                  <a:pt x="326275" y="139374"/>
                </a:lnTo>
                <a:lnTo>
                  <a:pt x="328956" y="134453"/>
                </a:lnTo>
                <a:lnTo>
                  <a:pt x="331696" y="130221"/>
                </a:lnTo>
                <a:lnTo>
                  <a:pt x="337280" y="122977"/>
                </a:lnTo>
                <a:lnTo>
                  <a:pt x="340397" y="116583"/>
                </a:lnTo>
                <a:lnTo>
                  <a:pt x="342891" y="10746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"/>
          <p:cNvSpPr/>
          <p:nvPr/>
        </p:nvSpPr>
        <p:spPr>
          <a:xfrm>
            <a:off x="5720724" y="3407250"/>
            <a:ext cx="205614" cy="158510"/>
          </a:xfrm>
          <a:custGeom>
            <a:avLst/>
            <a:gdLst/>
            <a:ahLst/>
            <a:cxnLst/>
            <a:rect l="0" t="0" r="0" b="0"/>
            <a:pathLst>
              <a:path w="205614" h="158510">
                <a:moveTo>
                  <a:pt x="8563" y="21750"/>
                </a:moveTo>
                <a:lnTo>
                  <a:pt x="344" y="21750"/>
                </a:lnTo>
                <a:lnTo>
                  <a:pt x="95" y="26300"/>
                </a:lnTo>
                <a:lnTo>
                  <a:pt x="0" y="41901"/>
                </a:lnTo>
                <a:lnTo>
                  <a:pt x="949" y="45661"/>
                </a:lnTo>
                <a:lnTo>
                  <a:pt x="2535" y="50073"/>
                </a:lnTo>
                <a:lnTo>
                  <a:pt x="4544" y="54920"/>
                </a:lnTo>
                <a:lnTo>
                  <a:pt x="6836" y="59103"/>
                </a:lnTo>
                <a:lnTo>
                  <a:pt x="9317" y="62844"/>
                </a:lnTo>
                <a:lnTo>
                  <a:pt x="11923" y="66291"/>
                </a:lnTo>
                <a:lnTo>
                  <a:pt x="14613" y="70494"/>
                </a:lnTo>
                <a:lnTo>
                  <a:pt x="17359" y="75201"/>
                </a:lnTo>
                <a:lnTo>
                  <a:pt x="20142" y="80244"/>
                </a:lnTo>
                <a:lnTo>
                  <a:pt x="25774" y="90927"/>
                </a:lnTo>
                <a:lnTo>
                  <a:pt x="28610" y="96443"/>
                </a:lnTo>
                <a:lnTo>
                  <a:pt x="32405" y="101073"/>
                </a:lnTo>
                <a:lnTo>
                  <a:pt x="36840" y="105112"/>
                </a:lnTo>
                <a:lnTo>
                  <a:pt x="41702" y="108757"/>
                </a:lnTo>
                <a:lnTo>
                  <a:pt x="45896" y="113092"/>
                </a:lnTo>
                <a:lnTo>
                  <a:pt x="49644" y="117887"/>
                </a:lnTo>
                <a:lnTo>
                  <a:pt x="53096" y="122989"/>
                </a:lnTo>
                <a:lnTo>
                  <a:pt x="57301" y="127342"/>
                </a:lnTo>
                <a:lnTo>
                  <a:pt x="62010" y="131197"/>
                </a:lnTo>
                <a:lnTo>
                  <a:pt x="67055" y="134720"/>
                </a:lnTo>
                <a:lnTo>
                  <a:pt x="71370" y="138021"/>
                </a:lnTo>
                <a:lnTo>
                  <a:pt x="75199" y="141174"/>
                </a:lnTo>
                <a:lnTo>
                  <a:pt x="78705" y="144228"/>
                </a:lnTo>
                <a:lnTo>
                  <a:pt x="82946" y="146264"/>
                </a:lnTo>
                <a:lnTo>
                  <a:pt x="87679" y="147622"/>
                </a:lnTo>
                <a:lnTo>
                  <a:pt x="92740" y="148527"/>
                </a:lnTo>
                <a:lnTo>
                  <a:pt x="98018" y="150083"/>
                </a:lnTo>
                <a:lnTo>
                  <a:pt x="103442" y="152073"/>
                </a:lnTo>
                <a:lnTo>
                  <a:pt x="108963" y="154351"/>
                </a:lnTo>
                <a:lnTo>
                  <a:pt x="113597" y="155871"/>
                </a:lnTo>
                <a:lnTo>
                  <a:pt x="117638" y="156884"/>
                </a:lnTo>
                <a:lnTo>
                  <a:pt x="121285" y="157559"/>
                </a:lnTo>
                <a:lnTo>
                  <a:pt x="125621" y="158009"/>
                </a:lnTo>
                <a:lnTo>
                  <a:pt x="130416" y="158309"/>
                </a:lnTo>
                <a:lnTo>
                  <a:pt x="135518" y="158509"/>
                </a:lnTo>
                <a:lnTo>
                  <a:pt x="139873" y="157690"/>
                </a:lnTo>
                <a:lnTo>
                  <a:pt x="143728" y="156192"/>
                </a:lnTo>
                <a:lnTo>
                  <a:pt x="147250" y="154240"/>
                </a:lnTo>
                <a:lnTo>
                  <a:pt x="151503" y="152939"/>
                </a:lnTo>
                <a:lnTo>
                  <a:pt x="156245" y="152072"/>
                </a:lnTo>
                <a:lnTo>
                  <a:pt x="161310" y="151494"/>
                </a:lnTo>
                <a:lnTo>
                  <a:pt x="165639" y="150156"/>
                </a:lnTo>
                <a:lnTo>
                  <a:pt x="169478" y="148311"/>
                </a:lnTo>
                <a:lnTo>
                  <a:pt x="172990" y="146129"/>
                </a:lnTo>
                <a:lnTo>
                  <a:pt x="176283" y="143722"/>
                </a:lnTo>
                <a:lnTo>
                  <a:pt x="179432" y="141164"/>
                </a:lnTo>
                <a:lnTo>
                  <a:pt x="182483" y="138507"/>
                </a:lnTo>
                <a:lnTo>
                  <a:pt x="185470" y="135783"/>
                </a:lnTo>
                <a:lnTo>
                  <a:pt x="191328" y="130216"/>
                </a:lnTo>
                <a:lnTo>
                  <a:pt x="193271" y="127398"/>
                </a:lnTo>
                <a:lnTo>
                  <a:pt x="194567" y="124567"/>
                </a:lnTo>
                <a:lnTo>
                  <a:pt x="195431" y="121727"/>
                </a:lnTo>
                <a:lnTo>
                  <a:pt x="196959" y="118881"/>
                </a:lnTo>
                <a:lnTo>
                  <a:pt x="198930" y="116031"/>
                </a:lnTo>
                <a:lnTo>
                  <a:pt x="201197" y="113179"/>
                </a:lnTo>
                <a:lnTo>
                  <a:pt x="202709" y="109372"/>
                </a:lnTo>
                <a:lnTo>
                  <a:pt x="203715" y="104930"/>
                </a:lnTo>
                <a:lnTo>
                  <a:pt x="204387" y="100063"/>
                </a:lnTo>
                <a:lnTo>
                  <a:pt x="204835" y="95866"/>
                </a:lnTo>
                <a:lnTo>
                  <a:pt x="205134" y="92116"/>
                </a:lnTo>
                <a:lnTo>
                  <a:pt x="205333" y="88663"/>
                </a:lnTo>
                <a:lnTo>
                  <a:pt x="205554" y="82286"/>
                </a:lnTo>
                <a:lnTo>
                  <a:pt x="205613" y="79253"/>
                </a:lnTo>
                <a:lnTo>
                  <a:pt x="204700" y="75325"/>
                </a:lnTo>
                <a:lnTo>
                  <a:pt x="203138" y="70802"/>
                </a:lnTo>
                <a:lnTo>
                  <a:pt x="201145" y="65881"/>
                </a:lnTo>
                <a:lnTo>
                  <a:pt x="198863" y="61648"/>
                </a:lnTo>
                <a:lnTo>
                  <a:pt x="196390" y="57874"/>
                </a:lnTo>
                <a:lnTo>
                  <a:pt x="193789" y="54405"/>
                </a:lnTo>
                <a:lnTo>
                  <a:pt x="191102" y="51140"/>
                </a:lnTo>
                <a:lnTo>
                  <a:pt x="188358" y="48010"/>
                </a:lnTo>
                <a:lnTo>
                  <a:pt x="185577" y="44972"/>
                </a:lnTo>
                <a:lnTo>
                  <a:pt x="179946" y="39056"/>
                </a:lnTo>
                <a:lnTo>
                  <a:pt x="168570" y="27496"/>
                </a:lnTo>
                <a:lnTo>
                  <a:pt x="164764" y="24628"/>
                </a:lnTo>
                <a:lnTo>
                  <a:pt x="160322" y="21764"/>
                </a:lnTo>
                <a:lnTo>
                  <a:pt x="155456" y="18902"/>
                </a:lnTo>
                <a:lnTo>
                  <a:pt x="150306" y="16041"/>
                </a:lnTo>
                <a:lnTo>
                  <a:pt x="139505" y="10322"/>
                </a:lnTo>
                <a:lnTo>
                  <a:pt x="134910" y="8417"/>
                </a:lnTo>
                <a:lnTo>
                  <a:pt x="130895" y="7146"/>
                </a:lnTo>
                <a:lnTo>
                  <a:pt x="127265" y="6299"/>
                </a:lnTo>
                <a:lnTo>
                  <a:pt x="122940" y="4782"/>
                </a:lnTo>
                <a:lnTo>
                  <a:pt x="118152" y="2817"/>
                </a:lnTo>
                <a:lnTo>
                  <a:pt x="113055" y="555"/>
                </a:lnTo>
                <a:lnTo>
                  <a:pt x="107752" y="0"/>
                </a:lnTo>
                <a:lnTo>
                  <a:pt x="102312" y="583"/>
                </a:lnTo>
                <a:lnTo>
                  <a:pt x="96780" y="1923"/>
                </a:lnTo>
                <a:lnTo>
                  <a:pt x="91186" y="2817"/>
                </a:lnTo>
                <a:lnTo>
                  <a:pt x="85553" y="3413"/>
                </a:lnTo>
                <a:lnTo>
                  <a:pt x="79892" y="3810"/>
                </a:lnTo>
                <a:lnTo>
                  <a:pt x="75166" y="5027"/>
                </a:lnTo>
                <a:lnTo>
                  <a:pt x="71063" y="6791"/>
                </a:lnTo>
                <a:lnTo>
                  <a:pt x="67375" y="8920"/>
                </a:lnTo>
                <a:lnTo>
                  <a:pt x="63963" y="11292"/>
                </a:lnTo>
                <a:lnTo>
                  <a:pt x="60736" y="13825"/>
                </a:lnTo>
                <a:lnTo>
                  <a:pt x="57633" y="16466"/>
                </a:lnTo>
                <a:lnTo>
                  <a:pt x="53659" y="18228"/>
                </a:lnTo>
                <a:lnTo>
                  <a:pt x="49104" y="19402"/>
                </a:lnTo>
                <a:lnTo>
                  <a:pt x="44163" y="20184"/>
                </a:lnTo>
                <a:lnTo>
                  <a:pt x="39916" y="21658"/>
                </a:lnTo>
                <a:lnTo>
                  <a:pt x="36133" y="23594"/>
                </a:lnTo>
                <a:lnTo>
                  <a:pt x="32658" y="25837"/>
                </a:lnTo>
                <a:lnTo>
                  <a:pt x="29389" y="28284"/>
                </a:lnTo>
                <a:lnTo>
                  <a:pt x="26257" y="30869"/>
                </a:lnTo>
                <a:lnTo>
                  <a:pt x="23216" y="33544"/>
                </a:lnTo>
                <a:lnTo>
                  <a:pt x="20237" y="35327"/>
                </a:lnTo>
                <a:lnTo>
                  <a:pt x="17298" y="36516"/>
                </a:lnTo>
                <a:lnTo>
                  <a:pt x="8563" y="3889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"/>
          <p:cNvSpPr/>
          <p:nvPr/>
        </p:nvSpPr>
        <p:spPr>
          <a:xfrm>
            <a:off x="5720715" y="3215158"/>
            <a:ext cx="107494" cy="84029"/>
          </a:xfrm>
          <a:custGeom>
            <a:avLst/>
            <a:gdLst/>
            <a:ahLst/>
            <a:cxnLst/>
            <a:rect l="0" t="0" r="0" b="0"/>
            <a:pathLst>
              <a:path w="107494" h="84029">
                <a:moveTo>
                  <a:pt x="8572" y="16674"/>
                </a:moveTo>
                <a:lnTo>
                  <a:pt x="30" y="16674"/>
                </a:lnTo>
                <a:lnTo>
                  <a:pt x="0" y="44455"/>
                </a:lnTo>
                <a:lnTo>
                  <a:pt x="952" y="47577"/>
                </a:lnTo>
                <a:lnTo>
                  <a:pt x="2540" y="50611"/>
                </a:lnTo>
                <a:lnTo>
                  <a:pt x="4551" y="53586"/>
                </a:lnTo>
                <a:lnTo>
                  <a:pt x="5891" y="56522"/>
                </a:lnTo>
                <a:lnTo>
                  <a:pt x="6785" y="59432"/>
                </a:lnTo>
                <a:lnTo>
                  <a:pt x="7381" y="62324"/>
                </a:lnTo>
                <a:lnTo>
                  <a:pt x="8730" y="64253"/>
                </a:lnTo>
                <a:lnTo>
                  <a:pt x="10583" y="65538"/>
                </a:lnTo>
                <a:lnTo>
                  <a:pt x="12770" y="66395"/>
                </a:lnTo>
                <a:lnTo>
                  <a:pt x="14228" y="67919"/>
                </a:lnTo>
                <a:lnTo>
                  <a:pt x="15200" y="69887"/>
                </a:lnTo>
                <a:lnTo>
                  <a:pt x="15848" y="72152"/>
                </a:lnTo>
                <a:lnTo>
                  <a:pt x="17233" y="73662"/>
                </a:lnTo>
                <a:lnTo>
                  <a:pt x="19109" y="74669"/>
                </a:lnTo>
                <a:lnTo>
                  <a:pt x="21312" y="75339"/>
                </a:lnTo>
                <a:lnTo>
                  <a:pt x="23732" y="75787"/>
                </a:lnTo>
                <a:lnTo>
                  <a:pt x="26299" y="76085"/>
                </a:lnTo>
                <a:lnTo>
                  <a:pt x="28963" y="76284"/>
                </a:lnTo>
                <a:lnTo>
                  <a:pt x="31691" y="77369"/>
                </a:lnTo>
                <a:lnTo>
                  <a:pt x="34462" y="79045"/>
                </a:lnTo>
                <a:lnTo>
                  <a:pt x="37262" y="81115"/>
                </a:lnTo>
                <a:lnTo>
                  <a:pt x="40081" y="82494"/>
                </a:lnTo>
                <a:lnTo>
                  <a:pt x="42913" y="83415"/>
                </a:lnTo>
                <a:lnTo>
                  <a:pt x="45754" y="84028"/>
                </a:lnTo>
                <a:lnTo>
                  <a:pt x="48600" y="83484"/>
                </a:lnTo>
                <a:lnTo>
                  <a:pt x="51450" y="82169"/>
                </a:lnTo>
                <a:lnTo>
                  <a:pt x="58317" y="77766"/>
                </a:lnTo>
                <a:lnTo>
                  <a:pt x="64336" y="74624"/>
                </a:lnTo>
                <a:lnTo>
                  <a:pt x="68608" y="72452"/>
                </a:lnTo>
                <a:lnTo>
                  <a:pt x="72408" y="71004"/>
                </a:lnTo>
                <a:lnTo>
                  <a:pt x="75895" y="70039"/>
                </a:lnTo>
                <a:lnTo>
                  <a:pt x="79172" y="69396"/>
                </a:lnTo>
                <a:lnTo>
                  <a:pt x="81356" y="68014"/>
                </a:lnTo>
                <a:lnTo>
                  <a:pt x="82812" y="66141"/>
                </a:lnTo>
                <a:lnTo>
                  <a:pt x="83783" y="63939"/>
                </a:lnTo>
                <a:lnTo>
                  <a:pt x="85383" y="61519"/>
                </a:lnTo>
                <a:lnTo>
                  <a:pt x="87401" y="58953"/>
                </a:lnTo>
                <a:lnTo>
                  <a:pt x="89700" y="56291"/>
                </a:lnTo>
                <a:lnTo>
                  <a:pt x="92185" y="53563"/>
                </a:lnTo>
                <a:lnTo>
                  <a:pt x="97486" y="47992"/>
                </a:lnTo>
                <a:lnTo>
                  <a:pt x="99281" y="45172"/>
                </a:lnTo>
                <a:lnTo>
                  <a:pt x="100477" y="42340"/>
                </a:lnTo>
                <a:lnTo>
                  <a:pt x="101275" y="39500"/>
                </a:lnTo>
                <a:lnTo>
                  <a:pt x="102758" y="36654"/>
                </a:lnTo>
                <a:lnTo>
                  <a:pt x="104701" y="33804"/>
                </a:lnTo>
                <a:lnTo>
                  <a:pt x="106947" y="30952"/>
                </a:lnTo>
                <a:lnTo>
                  <a:pt x="107493" y="28097"/>
                </a:lnTo>
                <a:lnTo>
                  <a:pt x="106905" y="25242"/>
                </a:lnTo>
                <a:lnTo>
                  <a:pt x="103667" y="18366"/>
                </a:lnTo>
                <a:lnTo>
                  <a:pt x="103401" y="16850"/>
                </a:lnTo>
                <a:lnTo>
                  <a:pt x="103224" y="14886"/>
                </a:lnTo>
                <a:lnTo>
                  <a:pt x="103106" y="12625"/>
                </a:lnTo>
                <a:lnTo>
                  <a:pt x="102075" y="10165"/>
                </a:lnTo>
                <a:lnTo>
                  <a:pt x="100434" y="7572"/>
                </a:lnTo>
                <a:lnTo>
                  <a:pt x="98389" y="4891"/>
                </a:lnTo>
                <a:lnTo>
                  <a:pt x="96072" y="3104"/>
                </a:lnTo>
                <a:lnTo>
                  <a:pt x="93575" y="1912"/>
                </a:lnTo>
                <a:lnTo>
                  <a:pt x="90959" y="1118"/>
                </a:lnTo>
                <a:lnTo>
                  <a:pt x="87309" y="588"/>
                </a:lnTo>
                <a:lnTo>
                  <a:pt x="82971" y="235"/>
                </a:lnTo>
                <a:lnTo>
                  <a:pt x="78174" y="0"/>
                </a:lnTo>
                <a:lnTo>
                  <a:pt x="74023" y="796"/>
                </a:lnTo>
                <a:lnTo>
                  <a:pt x="70304" y="2278"/>
                </a:lnTo>
                <a:lnTo>
                  <a:pt x="66872" y="4219"/>
                </a:lnTo>
                <a:lnTo>
                  <a:pt x="57978" y="8916"/>
                </a:lnTo>
                <a:lnTo>
                  <a:pt x="52939" y="11502"/>
                </a:lnTo>
                <a:lnTo>
                  <a:pt x="47675" y="13226"/>
                </a:lnTo>
                <a:lnTo>
                  <a:pt x="42261" y="14376"/>
                </a:lnTo>
                <a:lnTo>
                  <a:pt x="36746" y="15142"/>
                </a:lnTo>
                <a:lnTo>
                  <a:pt x="32117" y="16605"/>
                </a:lnTo>
                <a:lnTo>
                  <a:pt x="28079" y="18533"/>
                </a:lnTo>
                <a:lnTo>
                  <a:pt x="24434" y="20771"/>
                </a:lnTo>
                <a:lnTo>
                  <a:pt x="21052" y="22263"/>
                </a:lnTo>
                <a:lnTo>
                  <a:pt x="17845" y="23258"/>
                </a:lnTo>
                <a:lnTo>
                  <a:pt x="14754" y="23921"/>
                </a:lnTo>
                <a:lnTo>
                  <a:pt x="11741" y="25315"/>
                </a:lnTo>
                <a:lnTo>
                  <a:pt x="8780" y="27197"/>
                </a:lnTo>
                <a:lnTo>
                  <a:pt x="5853" y="29404"/>
                </a:lnTo>
                <a:lnTo>
                  <a:pt x="3902" y="31828"/>
                </a:lnTo>
                <a:lnTo>
                  <a:pt x="2601" y="34397"/>
                </a:lnTo>
                <a:lnTo>
                  <a:pt x="0" y="4239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"/>
          <p:cNvSpPr/>
          <p:nvPr/>
        </p:nvSpPr>
        <p:spPr>
          <a:xfrm>
            <a:off x="6175060" y="3086100"/>
            <a:ext cx="351471" cy="411480"/>
          </a:xfrm>
          <a:custGeom>
            <a:avLst/>
            <a:gdLst/>
            <a:ahLst/>
            <a:cxnLst/>
            <a:rect l="0" t="0" r="0" b="0"/>
            <a:pathLst>
              <a:path w="351471" h="411480">
                <a:moveTo>
                  <a:pt x="8569" y="411479"/>
                </a:moveTo>
                <a:lnTo>
                  <a:pt x="8569" y="391080"/>
                </a:lnTo>
                <a:lnTo>
                  <a:pt x="7617" y="388355"/>
                </a:lnTo>
                <a:lnTo>
                  <a:pt x="4019" y="382787"/>
                </a:lnTo>
                <a:lnTo>
                  <a:pt x="1784" y="374597"/>
                </a:lnTo>
                <a:lnTo>
                  <a:pt x="527" y="361817"/>
                </a:lnTo>
                <a:lnTo>
                  <a:pt x="154" y="349457"/>
                </a:lnTo>
                <a:lnTo>
                  <a:pt x="0" y="281517"/>
                </a:lnTo>
                <a:lnTo>
                  <a:pt x="951" y="274355"/>
                </a:lnTo>
                <a:lnTo>
                  <a:pt x="2538" y="267676"/>
                </a:lnTo>
                <a:lnTo>
                  <a:pt x="4548" y="261318"/>
                </a:lnTo>
                <a:lnTo>
                  <a:pt x="5889" y="254222"/>
                </a:lnTo>
                <a:lnTo>
                  <a:pt x="6783" y="246634"/>
                </a:lnTo>
                <a:lnTo>
                  <a:pt x="7378" y="238717"/>
                </a:lnTo>
                <a:lnTo>
                  <a:pt x="8728" y="231535"/>
                </a:lnTo>
                <a:lnTo>
                  <a:pt x="10580" y="224842"/>
                </a:lnTo>
                <a:lnTo>
                  <a:pt x="20397" y="195860"/>
                </a:lnTo>
                <a:lnTo>
                  <a:pt x="23122" y="188676"/>
                </a:lnTo>
                <a:lnTo>
                  <a:pt x="25891" y="181981"/>
                </a:lnTo>
                <a:lnTo>
                  <a:pt x="28690" y="175613"/>
                </a:lnTo>
                <a:lnTo>
                  <a:pt x="31508" y="168511"/>
                </a:lnTo>
                <a:lnTo>
                  <a:pt x="37179" y="152998"/>
                </a:lnTo>
                <a:lnTo>
                  <a:pt x="40978" y="145814"/>
                </a:lnTo>
                <a:lnTo>
                  <a:pt x="45415" y="139119"/>
                </a:lnTo>
                <a:lnTo>
                  <a:pt x="55425" y="126600"/>
                </a:lnTo>
                <a:lnTo>
                  <a:pt x="66224" y="114686"/>
                </a:lnTo>
                <a:lnTo>
                  <a:pt x="74834" y="103042"/>
                </a:lnTo>
                <a:lnTo>
                  <a:pt x="78463" y="97269"/>
                </a:lnTo>
                <a:lnTo>
                  <a:pt x="83740" y="91516"/>
                </a:lnTo>
                <a:lnTo>
                  <a:pt x="90116" y="85776"/>
                </a:lnTo>
                <a:lnTo>
                  <a:pt x="97224" y="80044"/>
                </a:lnTo>
                <a:lnTo>
                  <a:pt x="103867" y="75270"/>
                </a:lnTo>
                <a:lnTo>
                  <a:pt x="110202" y="71135"/>
                </a:lnTo>
                <a:lnTo>
                  <a:pt x="116329" y="67426"/>
                </a:lnTo>
                <a:lnTo>
                  <a:pt x="130758" y="58224"/>
                </a:lnTo>
                <a:lnTo>
                  <a:pt x="138606" y="53103"/>
                </a:lnTo>
                <a:lnTo>
                  <a:pt x="145743" y="48737"/>
                </a:lnTo>
                <a:lnTo>
                  <a:pt x="152406" y="44874"/>
                </a:lnTo>
                <a:lnTo>
                  <a:pt x="158753" y="41346"/>
                </a:lnTo>
                <a:lnTo>
                  <a:pt x="165842" y="37089"/>
                </a:lnTo>
                <a:lnTo>
                  <a:pt x="181338" y="27279"/>
                </a:lnTo>
                <a:lnTo>
                  <a:pt x="188519" y="23901"/>
                </a:lnTo>
                <a:lnTo>
                  <a:pt x="195211" y="21649"/>
                </a:lnTo>
                <a:lnTo>
                  <a:pt x="201577" y="20147"/>
                </a:lnTo>
                <a:lnTo>
                  <a:pt x="207726" y="18194"/>
                </a:lnTo>
                <a:lnTo>
                  <a:pt x="213731" y="15939"/>
                </a:lnTo>
                <a:lnTo>
                  <a:pt x="219639" y="13483"/>
                </a:lnTo>
                <a:lnTo>
                  <a:pt x="226435" y="10894"/>
                </a:lnTo>
                <a:lnTo>
                  <a:pt x="241606" y="5476"/>
                </a:lnTo>
                <a:lnTo>
                  <a:pt x="248700" y="3651"/>
                </a:lnTo>
                <a:lnTo>
                  <a:pt x="255334" y="2434"/>
                </a:lnTo>
                <a:lnTo>
                  <a:pt x="261662" y="1622"/>
                </a:lnTo>
                <a:lnTo>
                  <a:pt x="267785" y="1082"/>
                </a:lnTo>
                <a:lnTo>
                  <a:pt x="273772" y="721"/>
                </a:lnTo>
                <a:lnTo>
                  <a:pt x="285505" y="320"/>
                </a:lnTo>
                <a:lnTo>
                  <a:pt x="309739" y="42"/>
                </a:lnTo>
                <a:lnTo>
                  <a:pt x="341305" y="0"/>
                </a:lnTo>
                <a:lnTo>
                  <a:pt x="344729" y="2539"/>
                </a:lnTo>
                <a:lnTo>
                  <a:pt x="351470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"/>
          <p:cNvSpPr/>
          <p:nvPr/>
        </p:nvSpPr>
        <p:spPr>
          <a:xfrm>
            <a:off x="6603682" y="2898845"/>
            <a:ext cx="214313" cy="272946"/>
          </a:xfrm>
          <a:custGeom>
            <a:avLst/>
            <a:gdLst/>
            <a:ahLst/>
            <a:cxnLst/>
            <a:rect l="0" t="0" r="0" b="0"/>
            <a:pathLst>
              <a:path w="214313" h="272946">
                <a:moveTo>
                  <a:pt x="111443" y="58667"/>
                </a:moveTo>
                <a:lnTo>
                  <a:pt x="111443" y="41884"/>
                </a:lnTo>
                <a:lnTo>
                  <a:pt x="106892" y="41630"/>
                </a:lnTo>
                <a:lnTo>
                  <a:pt x="94375" y="41528"/>
                </a:lnTo>
                <a:lnTo>
                  <a:pt x="74187" y="41522"/>
                </a:lnTo>
                <a:lnTo>
                  <a:pt x="71365" y="42475"/>
                </a:lnTo>
                <a:lnTo>
                  <a:pt x="65690" y="46073"/>
                </a:lnTo>
                <a:lnTo>
                  <a:pt x="59994" y="48307"/>
                </a:lnTo>
                <a:lnTo>
                  <a:pt x="57140" y="48903"/>
                </a:lnTo>
                <a:lnTo>
                  <a:pt x="51431" y="52105"/>
                </a:lnTo>
                <a:lnTo>
                  <a:pt x="45719" y="56703"/>
                </a:lnTo>
                <a:lnTo>
                  <a:pt x="40004" y="61922"/>
                </a:lnTo>
                <a:lnTo>
                  <a:pt x="37147" y="63694"/>
                </a:lnTo>
                <a:lnTo>
                  <a:pt x="31432" y="65664"/>
                </a:lnTo>
                <a:lnTo>
                  <a:pt x="29527" y="67142"/>
                </a:lnTo>
                <a:lnTo>
                  <a:pt x="28257" y="69080"/>
                </a:lnTo>
                <a:lnTo>
                  <a:pt x="26847" y="73772"/>
                </a:lnTo>
                <a:lnTo>
                  <a:pt x="26219" y="79033"/>
                </a:lnTo>
                <a:lnTo>
                  <a:pt x="25100" y="81769"/>
                </a:lnTo>
                <a:lnTo>
                  <a:pt x="18973" y="91124"/>
                </a:lnTo>
                <a:lnTo>
                  <a:pt x="16458" y="95545"/>
                </a:lnTo>
                <a:lnTo>
                  <a:pt x="13830" y="100397"/>
                </a:lnTo>
                <a:lnTo>
                  <a:pt x="10909" y="108329"/>
                </a:lnTo>
                <a:lnTo>
                  <a:pt x="9611" y="115029"/>
                </a:lnTo>
                <a:lnTo>
                  <a:pt x="9034" y="121182"/>
                </a:lnTo>
                <a:lnTo>
                  <a:pt x="6238" y="129631"/>
                </a:lnTo>
                <a:lnTo>
                  <a:pt x="4158" y="134552"/>
                </a:lnTo>
                <a:lnTo>
                  <a:pt x="1848" y="142559"/>
                </a:lnTo>
                <a:lnTo>
                  <a:pt x="821" y="150245"/>
                </a:lnTo>
                <a:lnTo>
                  <a:pt x="548" y="154962"/>
                </a:lnTo>
                <a:lnTo>
                  <a:pt x="243" y="164330"/>
                </a:lnTo>
                <a:lnTo>
                  <a:pt x="49" y="178105"/>
                </a:lnTo>
                <a:lnTo>
                  <a:pt x="0" y="232514"/>
                </a:lnTo>
                <a:lnTo>
                  <a:pt x="953" y="235525"/>
                </a:lnTo>
                <a:lnTo>
                  <a:pt x="4551" y="241410"/>
                </a:lnTo>
                <a:lnTo>
                  <a:pt x="6785" y="247201"/>
                </a:lnTo>
                <a:lnTo>
                  <a:pt x="7778" y="252950"/>
                </a:lnTo>
                <a:lnTo>
                  <a:pt x="8337" y="260589"/>
                </a:lnTo>
                <a:lnTo>
                  <a:pt x="8542" y="268455"/>
                </a:lnTo>
                <a:lnTo>
                  <a:pt x="8573" y="272945"/>
                </a:lnTo>
                <a:lnTo>
                  <a:pt x="8573" y="206850"/>
                </a:lnTo>
                <a:lnTo>
                  <a:pt x="9525" y="201271"/>
                </a:lnTo>
                <a:lnTo>
                  <a:pt x="11113" y="195646"/>
                </a:lnTo>
                <a:lnTo>
                  <a:pt x="13124" y="189991"/>
                </a:lnTo>
                <a:lnTo>
                  <a:pt x="15417" y="184317"/>
                </a:lnTo>
                <a:lnTo>
                  <a:pt x="17898" y="178628"/>
                </a:lnTo>
                <a:lnTo>
                  <a:pt x="20504" y="172931"/>
                </a:lnTo>
                <a:lnTo>
                  <a:pt x="22243" y="167228"/>
                </a:lnTo>
                <a:lnTo>
                  <a:pt x="23401" y="161521"/>
                </a:lnTo>
                <a:lnTo>
                  <a:pt x="24173" y="155811"/>
                </a:lnTo>
                <a:lnTo>
                  <a:pt x="24688" y="150100"/>
                </a:lnTo>
                <a:lnTo>
                  <a:pt x="25031" y="144387"/>
                </a:lnTo>
                <a:lnTo>
                  <a:pt x="25259" y="138674"/>
                </a:lnTo>
                <a:lnTo>
                  <a:pt x="26365" y="132960"/>
                </a:lnTo>
                <a:lnTo>
                  <a:pt x="28055" y="127246"/>
                </a:lnTo>
                <a:lnTo>
                  <a:pt x="30133" y="121531"/>
                </a:lnTo>
                <a:lnTo>
                  <a:pt x="32471" y="115816"/>
                </a:lnTo>
                <a:lnTo>
                  <a:pt x="34982" y="110102"/>
                </a:lnTo>
                <a:lnTo>
                  <a:pt x="37609" y="104387"/>
                </a:lnTo>
                <a:lnTo>
                  <a:pt x="39361" y="98672"/>
                </a:lnTo>
                <a:lnTo>
                  <a:pt x="40528" y="92957"/>
                </a:lnTo>
                <a:lnTo>
                  <a:pt x="41306" y="87242"/>
                </a:lnTo>
                <a:lnTo>
                  <a:pt x="42777" y="82480"/>
                </a:lnTo>
                <a:lnTo>
                  <a:pt x="46952" y="74648"/>
                </a:lnTo>
                <a:lnTo>
                  <a:pt x="49399" y="70273"/>
                </a:lnTo>
                <a:lnTo>
                  <a:pt x="54658" y="60333"/>
                </a:lnTo>
                <a:lnTo>
                  <a:pt x="60170" y="52105"/>
                </a:lnTo>
                <a:lnTo>
                  <a:pt x="65795" y="45273"/>
                </a:lnTo>
                <a:lnTo>
                  <a:pt x="71470" y="39062"/>
                </a:lnTo>
                <a:lnTo>
                  <a:pt x="80020" y="30210"/>
                </a:lnTo>
                <a:lnTo>
                  <a:pt x="88586" y="21555"/>
                </a:lnTo>
                <a:lnTo>
                  <a:pt x="92395" y="18685"/>
                </a:lnTo>
                <a:lnTo>
                  <a:pt x="96839" y="15820"/>
                </a:lnTo>
                <a:lnTo>
                  <a:pt x="108558" y="8929"/>
                </a:lnTo>
                <a:lnTo>
                  <a:pt x="115241" y="5446"/>
                </a:lnTo>
                <a:lnTo>
                  <a:pt x="119689" y="3184"/>
                </a:lnTo>
                <a:lnTo>
                  <a:pt x="123608" y="1676"/>
                </a:lnTo>
                <a:lnTo>
                  <a:pt x="127173" y="670"/>
                </a:lnTo>
                <a:lnTo>
                  <a:pt x="130502" y="0"/>
                </a:lnTo>
                <a:lnTo>
                  <a:pt x="133674" y="506"/>
                </a:lnTo>
                <a:lnTo>
                  <a:pt x="142689" y="4816"/>
                </a:lnTo>
                <a:lnTo>
                  <a:pt x="148507" y="6158"/>
                </a:lnTo>
                <a:lnTo>
                  <a:pt x="154269" y="9295"/>
                </a:lnTo>
                <a:lnTo>
                  <a:pt x="157138" y="11465"/>
                </a:lnTo>
                <a:lnTo>
                  <a:pt x="162866" y="18956"/>
                </a:lnTo>
                <a:lnTo>
                  <a:pt x="165728" y="23620"/>
                </a:lnTo>
                <a:lnTo>
                  <a:pt x="171447" y="31343"/>
                </a:lnTo>
                <a:lnTo>
                  <a:pt x="177163" y="38903"/>
                </a:lnTo>
                <a:lnTo>
                  <a:pt x="180021" y="43586"/>
                </a:lnTo>
                <a:lnTo>
                  <a:pt x="182879" y="48613"/>
                </a:lnTo>
                <a:lnTo>
                  <a:pt x="184785" y="54822"/>
                </a:lnTo>
                <a:lnTo>
                  <a:pt x="186055" y="61819"/>
                </a:lnTo>
                <a:lnTo>
                  <a:pt x="186901" y="69341"/>
                </a:lnTo>
                <a:lnTo>
                  <a:pt x="187466" y="76260"/>
                </a:lnTo>
                <a:lnTo>
                  <a:pt x="187842" y="82779"/>
                </a:lnTo>
                <a:lnTo>
                  <a:pt x="188260" y="95101"/>
                </a:lnTo>
                <a:lnTo>
                  <a:pt x="188529" y="118534"/>
                </a:lnTo>
                <a:lnTo>
                  <a:pt x="188582" y="146057"/>
                </a:lnTo>
                <a:lnTo>
                  <a:pt x="189539" y="152170"/>
                </a:lnTo>
                <a:lnTo>
                  <a:pt x="191130" y="157197"/>
                </a:lnTo>
                <a:lnTo>
                  <a:pt x="193142" y="161501"/>
                </a:lnTo>
                <a:lnTo>
                  <a:pt x="194484" y="166276"/>
                </a:lnTo>
                <a:lnTo>
                  <a:pt x="195378" y="171364"/>
                </a:lnTo>
                <a:lnTo>
                  <a:pt x="195975" y="176661"/>
                </a:lnTo>
                <a:lnTo>
                  <a:pt x="196372" y="182097"/>
                </a:lnTo>
                <a:lnTo>
                  <a:pt x="196637" y="187626"/>
                </a:lnTo>
                <a:lnTo>
                  <a:pt x="196932" y="198850"/>
                </a:lnTo>
                <a:lnTo>
                  <a:pt x="197063" y="210188"/>
                </a:lnTo>
                <a:lnTo>
                  <a:pt x="198050" y="214926"/>
                </a:lnTo>
                <a:lnTo>
                  <a:pt x="201687" y="222730"/>
                </a:lnTo>
                <a:lnTo>
                  <a:pt x="203038" y="227098"/>
                </a:lnTo>
                <a:lnTo>
                  <a:pt x="203939" y="231914"/>
                </a:lnTo>
                <a:lnTo>
                  <a:pt x="204539" y="237030"/>
                </a:lnTo>
                <a:lnTo>
                  <a:pt x="205207" y="245255"/>
                </a:lnTo>
                <a:lnTo>
                  <a:pt x="205635" y="253745"/>
                </a:lnTo>
                <a:lnTo>
                  <a:pt x="205709" y="259766"/>
                </a:lnTo>
                <a:lnTo>
                  <a:pt x="206672" y="261313"/>
                </a:lnTo>
                <a:lnTo>
                  <a:pt x="208266" y="262344"/>
                </a:lnTo>
                <a:lnTo>
                  <a:pt x="214312" y="2644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"/>
          <p:cNvSpPr/>
          <p:nvPr/>
        </p:nvSpPr>
        <p:spPr>
          <a:xfrm>
            <a:off x="6543675" y="2991802"/>
            <a:ext cx="342901" cy="85726"/>
          </a:xfrm>
          <a:custGeom>
            <a:avLst/>
            <a:gdLst/>
            <a:ahLst/>
            <a:cxnLst/>
            <a:rect l="0" t="0" r="0" b="0"/>
            <a:pathLst>
              <a:path w="342901" h="85726">
                <a:moveTo>
                  <a:pt x="0" y="85725"/>
                </a:moveTo>
                <a:lnTo>
                  <a:pt x="7380" y="85725"/>
                </a:lnTo>
                <a:lnTo>
                  <a:pt x="7778" y="84773"/>
                </a:lnTo>
                <a:lnTo>
                  <a:pt x="8042" y="83185"/>
                </a:lnTo>
                <a:lnTo>
                  <a:pt x="8219" y="81174"/>
                </a:lnTo>
                <a:lnTo>
                  <a:pt x="9290" y="79833"/>
                </a:lnTo>
                <a:lnTo>
                  <a:pt x="10955" y="78940"/>
                </a:lnTo>
                <a:lnTo>
                  <a:pt x="15346" y="77947"/>
                </a:lnTo>
                <a:lnTo>
                  <a:pt x="24126" y="77388"/>
                </a:lnTo>
                <a:lnTo>
                  <a:pt x="33265" y="77257"/>
                </a:lnTo>
                <a:lnTo>
                  <a:pt x="37417" y="76270"/>
                </a:lnTo>
                <a:lnTo>
                  <a:pt x="41137" y="74659"/>
                </a:lnTo>
                <a:lnTo>
                  <a:pt x="44570" y="72633"/>
                </a:lnTo>
                <a:lnTo>
                  <a:pt x="48763" y="70329"/>
                </a:lnTo>
                <a:lnTo>
                  <a:pt x="58502" y="65230"/>
                </a:lnTo>
                <a:lnTo>
                  <a:pt x="64719" y="63489"/>
                </a:lnTo>
                <a:lnTo>
                  <a:pt x="71721" y="62329"/>
                </a:lnTo>
                <a:lnTo>
                  <a:pt x="79246" y="61555"/>
                </a:lnTo>
                <a:lnTo>
                  <a:pt x="87121" y="60087"/>
                </a:lnTo>
                <a:lnTo>
                  <a:pt x="95228" y="58155"/>
                </a:lnTo>
                <a:lnTo>
                  <a:pt x="103490" y="55915"/>
                </a:lnTo>
                <a:lnTo>
                  <a:pt x="120291" y="50886"/>
                </a:lnTo>
                <a:lnTo>
                  <a:pt x="162914" y="37075"/>
                </a:lnTo>
                <a:lnTo>
                  <a:pt x="231458" y="14285"/>
                </a:lnTo>
                <a:lnTo>
                  <a:pt x="240031" y="12381"/>
                </a:lnTo>
                <a:lnTo>
                  <a:pt x="248603" y="11111"/>
                </a:lnTo>
                <a:lnTo>
                  <a:pt x="257175" y="10265"/>
                </a:lnTo>
                <a:lnTo>
                  <a:pt x="264795" y="8748"/>
                </a:lnTo>
                <a:lnTo>
                  <a:pt x="271780" y="6785"/>
                </a:lnTo>
                <a:lnTo>
                  <a:pt x="278341" y="4523"/>
                </a:lnTo>
                <a:lnTo>
                  <a:pt x="284621" y="3015"/>
                </a:lnTo>
                <a:lnTo>
                  <a:pt x="290712" y="2010"/>
                </a:lnTo>
                <a:lnTo>
                  <a:pt x="296678" y="1340"/>
                </a:lnTo>
                <a:lnTo>
                  <a:pt x="305847" y="596"/>
                </a:lnTo>
                <a:lnTo>
                  <a:pt x="314049" y="265"/>
                </a:lnTo>
                <a:lnTo>
                  <a:pt x="34290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"/>
          <p:cNvSpPr/>
          <p:nvPr/>
        </p:nvSpPr>
        <p:spPr>
          <a:xfrm>
            <a:off x="6955155" y="2948939"/>
            <a:ext cx="128588" cy="25719"/>
          </a:xfrm>
          <a:custGeom>
            <a:avLst/>
            <a:gdLst/>
            <a:ahLst/>
            <a:cxnLst/>
            <a:rect l="0" t="0" r="0" b="0"/>
            <a:pathLst>
              <a:path w="128588" h="25719">
                <a:moveTo>
                  <a:pt x="0" y="25718"/>
                </a:moveTo>
                <a:lnTo>
                  <a:pt x="12770" y="25718"/>
                </a:lnTo>
                <a:lnTo>
                  <a:pt x="15181" y="24766"/>
                </a:lnTo>
                <a:lnTo>
                  <a:pt x="17741" y="23178"/>
                </a:lnTo>
                <a:lnTo>
                  <a:pt x="20399" y="21167"/>
                </a:lnTo>
                <a:lnTo>
                  <a:pt x="24077" y="19827"/>
                </a:lnTo>
                <a:lnTo>
                  <a:pt x="28434" y="18933"/>
                </a:lnTo>
                <a:lnTo>
                  <a:pt x="33244" y="18337"/>
                </a:lnTo>
                <a:lnTo>
                  <a:pt x="37402" y="16988"/>
                </a:lnTo>
                <a:lnTo>
                  <a:pt x="41127" y="15135"/>
                </a:lnTo>
                <a:lnTo>
                  <a:pt x="44563" y="12948"/>
                </a:lnTo>
                <a:lnTo>
                  <a:pt x="48759" y="11489"/>
                </a:lnTo>
                <a:lnTo>
                  <a:pt x="53460" y="10517"/>
                </a:lnTo>
                <a:lnTo>
                  <a:pt x="58500" y="9869"/>
                </a:lnTo>
                <a:lnTo>
                  <a:pt x="62812" y="9437"/>
                </a:lnTo>
                <a:lnTo>
                  <a:pt x="66640" y="9149"/>
                </a:lnTo>
                <a:lnTo>
                  <a:pt x="70144" y="8957"/>
                </a:lnTo>
                <a:lnTo>
                  <a:pt x="79117" y="8744"/>
                </a:lnTo>
                <a:lnTo>
                  <a:pt x="95850" y="8607"/>
                </a:lnTo>
                <a:lnTo>
                  <a:pt x="99142" y="7643"/>
                </a:lnTo>
                <a:lnTo>
                  <a:pt x="102289" y="6048"/>
                </a:lnTo>
                <a:lnTo>
                  <a:pt x="109634" y="1195"/>
                </a:lnTo>
                <a:lnTo>
                  <a:pt x="113179" y="532"/>
                </a:lnTo>
                <a:lnTo>
                  <a:pt x="115457" y="355"/>
                </a:lnTo>
                <a:lnTo>
                  <a:pt x="117929" y="236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"/>
          <p:cNvSpPr/>
          <p:nvPr/>
        </p:nvSpPr>
        <p:spPr>
          <a:xfrm>
            <a:off x="6946582" y="3034664"/>
            <a:ext cx="188596" cy="34292"/>
          </a:xfrm>
          <a:custGeom>
            <a:avLst/>
            <a:gdLst/>
            <a:ahLst/>
            <a:cxnLst/>
            <a:rect l="0" t="0" r="0" b="0"/>
            <a:pathLst>
              <a:path w="188596" h="34292">
                <a:moveTo>
                  <a:pt x="0" y="34291"/>
                </a:moveTo>
                <a:lnTo>
                  <a:pt x="33171" y="34291"/>
                </a:lnTo>
                <a:lnTo>
                  <a:pt x="38306" y="33338"/>
                </a:lnTo>
                <a:lnTo>
                  <a:pt x="43635" y="31751"/>
                </a:lnTo>
                <a:lnTo>
                  <a:pt x="55589" y="27446"/>
                </a:lnTo>
                <a:lnTo>
                  <a:pt x="70426" y="22359"/>
                </a:lnTo>
                <a:lnTo>
                  <a:pt x="77431" y="20621"/>
                </a:lnTo>
                <a:lnTo>
                  <a:pt x="84005" y="19463"/>
                </a:lnTo>
                <a:lnTo>
                  <a:pt x="90293" y="18690"/>
                </a:lnTo>
                <a:lnTo>
                  <a:pt x="96391" y="18175"/>
                </a:lnTo>
                <a:lnTo>
                  <a:pt x="102360" y="17832"/>
                </a:lnTo>
                <a:lnTo>
                  <a:pt x="108245" y="17603"/>
                </a:lnTo>
                <a:lnTo>
                  <a:pt x="115026" y="16498"/>
                </a:lnTo>
                <a:lnTo>
                  <a:pt x="122404" y="14809"/>
                </a:lnTo>
                <a:lnTo>
                  <a:pt x="130180" y="12730"/>
                </a:lnTo>
                <a:lnTo>
                  <a:pt x="136317" y="11345"/>
                </a:lnTo>
                <a:lnTo>
                  <a:pt x="141361" y="10421"/>
                </a:lnTo>
                <a:lnTo>
                  <a:pt x="145675" y="9805"/>
                </a:lnTo>
                <a:lnTo>
                  <a:pt x="150457" y="8442"/>
                </a:lnTo>
                <a:lnTo>
                  <a:pt x="155550" y="6581"/>
                </a:lnTo>
                <a:lnTo>
                  <a:pt x="160850" y="4387"/>
                </a:lnTo>
                <a:lnTo>
                  <a:pt x="165335" y="2925"/>
                </a:lnTo>
                <a:lnTo>
                  <a:pt x="169279" y="1950"/>
                </a:lnTo>
                <a:lnTo>
                  <a:pt x="172860" y="1300"/>
                </a:lnTo>
                <a:lnTo>
                  <a:pt x="176201" y="867"/>
                </a:lnTo>
                <a:lnTo>
                  <a:pt x="179379" y="578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"/>
          <p:cNvSpPr/>
          <p:nvPr/>
        </p:nvSpPr>
        <p:spPr>
          <a:xfrm>
            <a:off x="7280909" y="2871892"/>
            <a:ext cx="162727" cy="231205"/>
          </a:xfrm>
          <a:custGeom>
            <a:avLst/>
            <a:gdLst/>
            <a:ahLst/>
            <a:cxnLst/>
            <a:rect l="0" t="0" r="0" b="0"/>
            <a:pathLst>
              <a:path w="162727" h="231205">
                <a:moveTo>
                  <a:pt x="0" y="17040"/>
                </a:moveTo>
                <a:lnTo>
                  <a:pt x="7381" y="9659"/>
                </a:lnTo>
                <a:lnTo>
                  <a:pt x="10583" y="8997"/>
                </a:lnTo>
                <a:lnTo>
                  <a:pt x="12772" y="8820"/>
                </a:lnTo>
                <a:lnTo>
                  <a:pt x="16134" y="8703"/>
                </a:lnTo>
                <a:lnTo>
                  <a:pt x="24951" y="8572"/>
                </a:lnTo>
                <a:lnTo>
                  <a:pt x="29017" y="7585"/>
                </a:lnTo>
                <a:lnTo>
                  <a:pt x="32680" y="5974"/>
                </a:lnTo>
                <a:lnTo>
                  <a:pt x="36074" y="3948"/>
                </a:lnTo>
                <a:lnTo>
                  <a:pt x="40242" y="2597"/>
                </a:lnTo>
                <a:lnTo>
                  <a:pt x="44926" y="1696"/>
                </a:lnTo>
                <a:lnTo>
                  <a:pt x="49954" y="1096"/>
                </a:lnTo>
                <a:lnTo>
                  <a:pt x="55210" y="696"/>
                </a:lnTo>
                <a:lnTo>
                  <a:pt x="60620" y="429"/>
                </a:lnTo>
                <a:lnTo>
                  <a:pt x="74794" y="53"/>
                </a:lnTo>
                <a:lnTo>
                  <a:pt x="78438" y="0"/>
                </a:lnTo>
                <a:lnTo>
                  <a:pt x="81819" y="918"/>
                </a:lnTo>
                <a:lnTo>
                  <a:pt x="85026" y="2482"/>
                </a:lnTo>
                <a:lnTo>
                  <a:pt x="88117" y="4477"/>
                </a:lnTo>
                <a:lnTo>
                  <a:pt x="91130" y="5807"/>
                </a:lnTo>
                <a:lnTo>
                  <a:pt x="94092" y="6694"/>
                </a:lnTo>
                <a:lnTo>
                  <a:pt x="97018" y="7285"/>
                </a:lnTo>
                <a:lnTo>
                  <a:pt x="99921" y="9584"/>
                </a:lnTo>
                <a:lnTo>
                  <a:pt x="102810" y="13022"/>
                </a:lnTo>
                <a:lnTo>
                  <a:pt x="105687" y="17219"/>
                </a:lnTo>
                <a:lnTo>
                  <a:pt x="108559" y="20969"/>
                </a:lnTo>
                <a:lnTo>
                  <a:pt x="111425" y="24422"/>
                </a:lnTo>
                <a:lnTo>
                  <a:pt x="114289" y="27676"/>
                </a:lnTo>
                <a:lnTo>
                  <a:pt x="116198" y="30799"/>
                </a:lnTo>
                <a:lnTo>
                  <a:pt x="118319" y="36807"/>
                </a:lnTo>
                <a:lnTo>
                  <a:pt x="117932" y="39743"/>
                </a:lnTo>
                <a:lnTo>
                  <a:pt x="116722" y="42653"/>
                </a:lnTo>
                <a:lnTo>
                  <a:pt x="112837" y="49379"/>
                </a:lnTo>
                <a:lnTo>
                  <a:pt x="107936" y="58718"/>
                </a:lnTo>
                <a:lnTo>
                  <a:pt x="99820" y="74686"/>
                </a:lnTo>
                <a:lnTo>
                  <a:pt x="97027" y="79283"/>
                </a:lnTo>
                <a:lnTo>
                  <a:pt x="94212" y="83300"/>
                </a:lnTo>
                <a:lnTo>
                  <a:pt x="91384" y="86931"/>
                </a:lnTo>
                <a:lnTo>
                  <a:pt x="88545" y="91257"/>
                </a:lnTo>
                <a:lnTo>
                  <a:pt x="85701" y="96045"/>
                </a:lnTo>
                <a:lnTo>
                  <a:pt x="82851" y="101143"/>
                </a:lnTo>
                <a:lnTo>
                  <a:pt x="79047" y="105493"/>
                </a:lnTo>
                <a:lnTo>
                  <a:pt x="74605" y="109346"/>
                </a:lnTo>
                <a:lnTo>
                  <a:pt x="69739" y="112868"/>
                </a:lnTo>
                <a:lnTo>
                  <a:pt x="65543" y="115215"/>
                </a:lnTo>
                <a:lnTo>
                  <a:pt x="61793" y="116780"/>
                </a:lnTo>
                <a:lnTo>
                  <a:pt x="58340" y="117823"/>
                </a:lnTo>
                <a:lnTo>
                  <a:pt x="54133" y="119472"/>
                </a:lnTo>
                <a:lnTo>
                  <a:pt x="49424" y="121523"/>
                </a:lnTo>
                <a:lnTo>
                  <a:pt x="37280" y="127108"/>
                </a:lnTo>
                <a:lnTo>
                  <a:pt x="33079" y="127872"/>
                </a:lnTo>
                <a:lnTo>
                  <a:pt x="30626" y="128075"/>
                </a:lnTo>
                <a:lnTo>
                  <a:pt x="28990" y="127259"/>
                </a:lnTo>
                <a:lnTo>
                  <a:pt x="27899" y="125762"/>
                </a:lnTo>
                <a:lnTo>
                  <a:pt x="27172" y="123811"/>
                </a:lnTo>
                <a:lnTo>
                  <a:pt x="25735" y="122511"/>
                </a:lnTo>
                <a:lnTo>
                  <a:pt x="23824" y="121644"/>
                </a:lnTo>
                <a:lnTo>
                  <a:pt x="18464" y="120253"/>
                </a:lnTo>
                <a:lnTo>
                  <a:pt x="18977" y="119186"/>
                </a:lnTo>
                <a:lnTo>
                  <a:pt x="22087" y="115461"/>
                </a:lnTo>
                <a:lnTo>
                  <a:pt x="26644" y="110630"/>
                </a:lnTo>
                <a:lnTo>
                  <a:pt x="29193" y="108009"/>
                </a:lnTo>
                <a:lnTo>
                  <a:pt x="32798" y="106261"/>
                </a:lnTo>
                <a:lnTo>
                  <a:pt x="37105" y="105096"/>
                </a:lnTo>
                <a:lnTo>
                  <a:pt x="41882" y="104318"/>
                </a:lnTo>
                <a:lnTo>
                  <a:pt x="46019" y="103801"/>
                </a:lnTo>
                <a:lnTo>
                  <a:pt x="49730" y="103456"/>
                </a:lnTo>
                <a:lnTo>
                  <a:pt x="53156" y="103225"/>
                </a:lnTo>
                <a:lnTo>
                  <a:pt x="57345" y="102119"/>
                </a:lnTo>
                <a:lnTo>
                  <a:pt x="62043" y="100430"/>
                </a:lnTo>
                <a:lnTo>
                  <a:pt x="67079" y="98351"/>
                </a:lnTo>
                <a:lnTo>
                  <a:pt x="73295" y="96965"/>
                </a:lnTo>
                <a:lnTo>
                  <a:pt x="80296" y="96040"/>
                </a:lnTo>
                <a:lnTo>
                  <a:pt x="87821" y="95424"/>
                </a:lnTo>
                <a:lnTo>
                  <a:pt x="94743" y="95014"/>
                </a:lnTo>
                <a:lnTo>
                  <a:pt x="107514" y="94558"/>
                </a:lnTo>
                <a:lnTo>
                  <a:pt x="113586" y="95388"/>
                </a:lnTo>
                <a:lnTo>
                  <a:pt x="119539" y="96895"/>
                </a:lnTo>
                <a:lnTo>
                  <a:pt x="125413" y="98852"/>
                </a:lnTo>
                <a:lnTo>
                  <a:pt x="130282" y="101109"/>
                </a:lnTo>
                <a:lnTo>
                  <a:pt x="134480" y="103566"/>
                </a:lnTo>
                <a:lnTo>
                  <a:pt x="138231" y="106156"/>
                </a:lnTo>
                <a:lnTo>
                  <a:pt x="141684" y="108836"/>
                </a:lnTo>
                <a:lnTo>
                  <a:pt x="144939" y="111575"/>
                </a:lnTo>
                <a:lnTo>
                  <a:pt x="148061" y="114353"/>
                </a:lnTo>
                <a:lnTo>
                  <a:pt x="154070" y="119980"/>
                </a:lnTo>
                <a:lnTo>
                  <a:pt x="157006" y="122814"/>
                </a:lnTo>
                <a:lnTo>
                  <a:pt x="158964" y="126609"/>
                </a:lnTo>
                <a:lnTo>
                  <a:pt x="160268" y="131043"/>
                </a:lnTo>
                <a:lnTo>
                  <a:pt x="161138" y="135905"/>
                </a:lnTo>
                <a:lnTo>
                  <a:pt x="161718" y="141051"/>
                </a:lnTo>
                <a:lnTo>
                  <a:pt x="162104" y="146386"/>
                </a:lnTo>
                <a:lnTo>
                  <a:pt x="162535" y="156442"/>
                </a:lnTo>
                <a:lnTo>
                  <a:pt x="162726" y="164087"/>
                </a:lnTo>
                <a:lnTo>
                  <a:pt x="161824" y="168411"/>
                </a:lnTo>
                <a:lnTo>
                  <a:pt x="160270" y="173199"/>
                </a:lnTo>
                <a:lnTo>
                  <a:pt x="158283" y="178296"/>
                </a:lnTo>
                <a:lnTo>
                  <a:pt x="156005" y="182647"/>
                </a:lnTo>
                <a:lnTo>
                  <a:pt x="153534" y="186500"/>
                </a:lnTo>
                <a:lnTo>
                  <a:pt x="150933" y="190020"/>
                </a:lnTo>
                <a:lnTo>
                  <a:pt x="147295" y="193320"/>
                </a:lnTo>
                <a:lnTo>
                  <a:pt x="142964" y="196473"/>
                </a:lnTo>
                <a:lnTo>
                  <a:pt x="138172" y="199527"/>
                </a:lnTo>
                <a:lnTo>
                  <a:pt x="133073" y="202516"/>
                </a:lnTo>
                <a:lnTo>
                  <a:pt x="127768" y="205460"/>
                </a:lnTo>
                <a:lnTo>
                  <a:pt x="116793" y="211273"/>
                </a:lnTo>
                <a:lnTo>
                  <a:pt x="105566" y="217031"/>
                </a:lnTo>
                <a:lnTo>
                  <a:pt x="100858" y="219900"/>
                </a:lnTo>
                <a:lnTo>
                  <a:pt x="96766" y="222765"/>
                </a:lnTo>
                <a:lnTo>
                  <a:pt x="93085" y="225627"/>
                </a:lnTo>
                <a:lnTo>
                  <a:pt x="89680" y="227536"/>
                </a:lnTo>
                <a:lnTo>
                  <a:pt x="86457" y="228808"/>
                </a:lnTo>
                <a:lnTo>
                  <a:pt x="83355" y="229656"/>
                </a:lnTo>
                <a:lnTo>
                  <a:pt x="79383" y="230222"/>
                </a:lnTo>
                <a:lnTo>
                  <a:pt x="74830" y="230599"/>
                </a:lnTo>
                <a:lnTo>
                  <a:pt x="65643" y="231018"/>
                </a:lnTo>
                <a:lnTo>
                  <a:pt x="58385" y="231204"/>
                </a:lnTo>
                <a:lnTo>
                  <a:pt x="54164" y="230301"/>
                </a:lnTo>
                <a:lnTo>
                  <a:pt x="49444" y="228746"/>
                </a:lnTo>
                <a:lnTo>
                  <a:pt x="37284" y="223959"/>
                </a:lnTo>
                <a:lnTo>
                  <a:pt x="33080" y="220764"/>
                </a:lnTo>
                <a:lnTo>
                  <a:pt x="30627" y="218579"/>
                </a:lnTo>
                <a:lnTo>
                  <a:pt x="28991" y="216169"/>
                </a:lnTo>
                <a:lnTo>
                  <a:pt x="26688" y="209180"/>
                </a:lnTo>
                <a:lnTo>
                  <a:pt x="25718" y="2056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"/>
          <p:cNvSpPr/>
          <p:nvPr/>
        </p:nvSpPr>
        <p:spPr>
          <a:xfrm>
            <a:off x="7513707" y="2880391"/>
            <a:ext cx="169606" cy="188050"/>
          </a:xfrm>
          <a:custGeom>
            <a:avLst/>
            <a:gdLst/>
            <a:ahLst/>
            <a:cxnLst/>
            <a:rect l="0" t="0" r="0" b="0"/>
            <a:pathLst>
              <a:path w="169606" h="188050">
                <a:moveTo>
                  <a:pt x="50095" y="8541"/>
                </a:moveTo>
                <a:lnTo>
                  <a:pt x="50095" y="0"/>
                </a:lnTo>
                <a:lnTo>
                  <a:pt x="50095" y="4529"/>
                </a:lnTo>
                <a:lnTo>
                  <a:pt x="49143" y="6819"/>
                </a:lnTo>
                <a:lnTo>
                  <a:pt x="43251" y="15545"/>
                </a:lnTo>
                <a:lnTo>
                  <a:pt x="40770" y="19878"/>
                </a:lnTo>
                <a:lnTo>
                  <a:pt x="38163" y="24671"/>
                </a:lnTo>
                <a:lnTo>
                  <a:pt x="35473" y="28820"/>
                </a:lnTo>
                <a:lnTo>
                  <a:pt x="32727" y="32538"/>
                </a:lnTo>
                <a:lnTo>
                  <a:pt x="29944" y="35969"/>
                </a:lnTo>
                <a:lnTo>
                  <a:pt x="27136" y="40161"/>
                </a:lnTo>
                <a:lnTo>
                  <a:pt x="24311" y="44861"/>
                </a:lnTo>
                <a:lnTo>
                  <a:pt x="21476" y="49900"/>
                </a:lnTo>
                <a:lnTo>
                  <a:pt x="15786" y="60577"/>
                </a:lnTo>
                <a:lnTo>
                  <a:pt x="12935" y="66092"/>
                </a:lnTo>
                <a:lnTo>
                  <a:pt x="11034" y="71673"/>
                </a:lnTo>
                <a:lnTo>
                  <a:pt x="9767" y="77299"/>
                </a:lnTo>
                <a:lnTo>
                  <a:pt x="8922" y="82955"/>
                </a:lnTo>
                <a:lnTo>
                  <a:pt x="7407" y="89583"/>
                </a:lnTo>
                <a:lnTo>
                  <a:pt x="5444" y="96859"/>
                </a:lnTo>
                <a:lnTo>
                  <a:pt x="3183" y="104567"/>
                </a:lnTo>
                <a:lnTo>
                  <a:pt x="1675" y="110658"/>
                </a:lnTo>
                <a:lnTo>
                  <a:pt x="670" y="115672"/>
                </a:lnTo>
                <a:lnTo>
                  <a:pt x="0" y="119967"/>
                </a:lnTo>
                <a:lnTo>
                  <a:pt x="506" y="124735"/>
                </a:lnTo>
                <a:lnTo>
                  <a:pt x="1796" y="129819"/>
                </a:lnTo>
                <a:lnTo>
                  <a:pt x="3608" y="135113"/>
                </a:lnTo>
                <a:lnTo>
                  <a:pt x="4817" y="140547"/>
                </a:lnTo>
                <a:lnTo>
                  <a:pt x="5622" y="146075"/>
                </a:lnTo>
                <a:lnTo>
                  <a:pt x="6158" y="151665"/>
                </a:lnTo>
                <a:lnTo>
                  <a:pt x="7469" y="156345"/>
                </a:lnTo>
                <a:lnTo>
                  <a:pt x="9295" y="160417"/>
                </a:lnTo>
                <a:lnTo>
                  <a:pt x="11466" y="164084"/>
                </a:lnTo>
                <a:lnTo>
                  <a:pt x="12912" y="167482"/>
                </a:lnTo>
                <a:lnTo>
                  <a:pt x="13876" y="170699"/>
                </a:lnTo>
                <a:lnTo>
                  <a:pt x="14520" y="173796"/>
                </a:lnTo>
                <a:lnTo>
                  <a:pt x="15901" y="176814"/>
                </a:lnTo>
                <a:lnTo>
                  <a:pt x="17774" y="179778"/>
                </a:lnTo>
                <a:lnTo>
                  <a:pt x="19975" y="182706"/>
                </a:lnTo>
                <a:lnTo>
                  <a:pt x="23348" y="184659"/>
                </a:lnTo>
                <a:lnTo>
                  <a:pt x="27501" y="185960"/>
                </a:lnTo>
                <a:lnTo>
                  <a:pt x="32175" y="186828"/>
                </a:lnTo>
                <a:lnTo>
                  <a:pt x="36243" y="187407"/>
                </a:lnTo>
                <a:lnTo>
                  <a:pt x="39908" y="187792"/>
                </a:lnTo>
                <a:lnTo>
                  <a:pt x="43303" y="188049"/>
                </a:lnTo>
                <a:lnTo>
                  <a:pt x="47473" y="187268"/>
                </a:lnTo>
                <a:lnTo>
                  <a:pt x="52156" y="185795"/>
                </a:lnTo>
                <a:lnTo>
                  <a:pt x="57184" y="183861"/>
                </a:lnTo>
                <a:lnTo>
                  <a:pt x="62441" y="182571"/>
                </a:lnTo>
                <a:lnTo>
                  <a:pt x="67851" y="181711"/>
                </a:lnTo>
                <a:lnTo>
                  <a:pt x="73362" y="181138"/>
                </a:lnTo>
                <a:lnTo>
                  <a:pt x="78942" y="179803"/>
                </a:lnTo>
                <a:lnTo>
                  <a:pt x="84566" y="177961"/>
                </a:lnTo>
                <a:lnTo>
                  <a:pt x="90221" y="175780"/>
                </a:lnTo>
                <a:lnTo>
                  <a:pt x="95896" y="172421"/>
                </a:lnTo>
                <a:lnTo>
                  <a:pt x="101584" y="168277"/>
                </a:lnTo>
                <a:lnTo>
                  <a:pt x="107282" y="163609"/>
                </a:lnTo>
                <a:lnTo>
                  <a:pt x="112984" y="159545"/>
                </a:lnTo>
                <a:lnTo>
                  <a:pt x="118691" y="155883"/>
                </a:lnTo>
                <a:lnTo>
                  <a:pt x="124401" y="152489"/>
                </a:lnTo>
                <a:lnTo>
                  <a:pt x="129159" y="148321"/>
                </a:lnTo>
                <a:lnTo>
                  <a:pt x="133285" y="143638"/>
                </a:lnTo>
                <a:lnTo>
                  <a:pt x="136988" y="138611"/>
                </a:lnTo>
                <a:lnTo>
                  <a:pt x="140408" y="134306"/>
                </a:lnTo>
                <a:lnTo>
                  <a:pt x="143641" y="130485"/>
                </a:lnTo>
                <a:lnTo>
                  <a:pt x="146749" y="126984"/>
                </a:lnTo>
                <a:lnTo>
                  <a:pt x="149774" y="122746"/>
                </a:lnTo>
                <a:lnTo>
                  <a:pt x="152742" y="118015"/>
                </a:lnTo>
                <a:lnTo>
                  <a:pt x="155674" y="112956"/>
                </a:lnTo>
                <a:lnTo>
                  <a:pt x="158582" y="108631"/>
                </a:lnTo>
                <a:lnTo>
                  <a:pt x="161471" y="104795"/>
                </a:lnTo>
                <a:lnTo>
                  <a:pt x="164351" y="101286"/>
                </a:lnTo>
                <a:lnTo>
                  <a:pt x="166270" y="97041"/>
                </a:lnTo>
                <a:lnTo>
                  <a:pt x="167551" y="92306"/>
                </a:lnTo>
                <a:lnTo>
                  <a:pt x="168403" y="87244"/>
                </a:lnTo>
                <a:lnTo>
                  <a:pt x="168972" y="82917"/>
                </a:lnTo>
                <a:lnTo>
                  <a:pt x="169352" y="79080"/>
                </a:lnTo>
                <a:lnTo>
                  <a:pt x="169605" y="75570"/>
                </a:lnTo>
                <a:lnTo>
                  <a:pt x="168820" y="72277"/>
                </a:lnTo>
                <a:lnTo>
                  <a:pt x="167345" y="69129"/>
                </a:lnTo>
                <a:lnTo>
                  <a:pt x="165409" y="66078"/>
                </a:lnTo>
                <a:lnTo>
                  <a:pt x="163167" y="63092"/>
                </a:lnTo>
                <a:lnTo>
                  <a:pt x="158134" y="57233"/>
                </a:lnTo>
                <a:lnTo>
                  <a:pt x="152722" y="51455"/>
                </a:lnTo>
                <a:lnTo>
                  <a:pt x="149946" y="48580"/>
                </a:lnTo>
                <a:lnTo>
                  <a:pt x="146190" y="45711"/>
                </a:lnTo>
                <a:lnTo>
                  <a:pt x="141780" y="42846"/>
                </a:lnTo>
                <a:lnTo>
                  <a:pt x="136936" y="39984"/>
                </a:lnTo>
                <a:lnTo>
                  <a:pt x="131802" y="38075"/>
                </a:lnTo>
                <a:lnTo>
                  <a:pt x="126473" y="36803"/>
                </a:lnTo>
                <a:lnTo>
                  <a:pt x="121016" y="35955"/>
                </a:lnTo>
                <a:lnTo>
                  <a:pt x="115473" y="34437"/>
                </a:lnTo>
                <a:lnTo>
                  <a:pt x="109874" y="32473"/>
                </a:lnTo>
                <a:lnTo>
                  <a:pt x="104235" y="30210"/>
                </a:lnTo>
                <a:lnTo>
                  <a:pt x="98570" y="28702"/>
                </a:lnTo>
                <a:lnTo>
                  <a:pt x="92890" y="27697"/>
                </a:lnTo>
                <a:lnTo>
                  <a:pt x="87198" y="27027"/>
                </a:lnTo>
                <a:lnTo>
                  <a:pt x="81497" y="26580"/>
                </a:lnTo>
                <a:lnTo>
                  <a:pt x="75793" y="26282"/>
                </a:lnTo>
                <a:lnTo>
                  <a:pt x="62050" y="25804"/>
                </a:lnTo>
                <a:lnTo>
                  <a:pt x="50095" y="2568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"/>
          <p:cNvSpPr/>
          <p:nvPr/>
        </p:nvSpPr>
        <p:spPr>
          <a:xfrm>
            <a:off x="7718245" y="2871787"/>
            <a:ext cx="162236" cy="179976"/>
          </a:xfrm>
          <a:custGeom>
            <a:avLst/>
            <a:gdLst/>
            <a:ahLst/>
            <a:cxnLst/>
            <a:rect l="0" t="0" r="0" b="0"/>
            <a:pathLst>
              <a:path w="162236" h="179976">
                <a:moveTo>
                  <a:pt x="25580" y="0"/>
                </a:moveTo>
                <a:lnTo>
                  <a:pt x="25580" y="11932"/>
                </a:lnTo>
                <a:lnTo>
                  <a:pt x="24628" y="14622"/>
                </a:lnTo>
                <a:lnTo>
                  <a:pt x="21029" y="20151"/>
                </a:lnTo>
                <a:lnTo>
                  <a:pt x="19688" y="23912"/>
                </a:lnTo>
                <a:lnTo>
                  <a:pt x="18795" y="28324"/>
                </a:lnTo>
                <a:lnTo>
                  <a:pt x="18199" y="33170"/>
                </a:lnTo>
                <a:lnTo>
                  <a:pt x="16849" y="37353"/>
                </a:lnTo>
                <a:lnTo>
                  <a:pt x="14996" y="41095"/>
                </a:lnTo>
                <a:lnTo>
                  <a:pt x="12810" y="44542"/>
                </a:lnTo>
                <a:lnTo>
                  <a:pt x="10399" y="48744"/>
                </a:lnTo>
                <a:lnTo>
                  <a:pt x="5180" y="58494"/>
                </a:lnTo>
                <a:lnTo>
                  <a:pt x="3407" y="63761"/>
                </a:lnTo>
                <a:lnTo>
                  <a:pt x="2226" y="69178"/>
                </a:lnTo>
                <a:lnTo>
                  <a:pt x="1438" y="74693"/>
                </a:lnTo>
                <a:lnTo>
                  <a:pt x="913" y="80276"/>
                </a:lnTo>
                <a:lnTo>
                  <a:pt x="562" y="85902"/>
                </a:lnTo>
                <a:lnTo>
                  <a:pt x="173" y="97234"/>
                </a:lnTo>
                <a:lnTo>
                  <a:pt x="0" y="108620"/>
                </a:lnTo>
                <a:lnTo>
                  <a:pt x="907" y="114323"/>
                </a:lnTo>
                <a:lnTo>
                  <a:pt x="2464" y="120031"/>
                </a:lnTo>
                <a:lnTo>
                  <a:pt x="4454" y="125740"/>
                </a:lnTo>
                <a:lnTo>
                  <a:pt x="6733" y="130499"/>
                </a:lnTo>
                <a:lnTo>
                  <a:pt x="9206" y="134625"/>
                </a:lnTo>
                <a:lnTo>
                  <a:pt x="11806" y="138327"/>
                </a:lnTo>
                <a:lnTo>
                  <a:pt x="14493" y="142701"/>
                </a:lnTo>
                <a:lnTo>
                  <a:pt x="17236" y="147521"/>
                </a:lnTo>
                <a:lnTo>
                  <a:pt x="20017" y="152640"/>
                </a:lnTo>
                <a:lnTo>
                  <a:pt x="22824" y="157005"/>
                </a:lnTo>
                <a:lnTo>
                  <a:pt x="25648" y="160868"/>
                </a:lnTo>
                <a:lnTo>
                  <a:pt x="28482" y="164395"/>
                </a:lnTo>
                <a:lnTo>
                  <a:pt x="31325" y="167699"/>
                </a:lnTo>
                <a:lnTo>
                  <a:pt x="34173" y="170855"/>
                </a:lnTo>
                <a:lnTo>
                  <a:pt x="37024" y="173911"/>
                </a:lnTo>
                <a:lnTo>
                  <a:pt x="39876" y="175948"/>
                </a:lnTo>
                <a:lnTo>
                  <a:pt x="42731" y="177306"/>
                </a:lnTo>
                <a:lnTo>
                  <a:pt x="45587" y="178212"/>
                </a:lnTo>
                <a:lnTo>
                  <a:pt x="49395" y="178815"/>
                </a:lnTo>
                <a:lnTo>
                  <a:pt x="53839" y="179218"/>
                </a:lnTo>
                <a:lnTo>
                  <a:pt x="62904" y="179665"/>
                </a:lnTo>
                <a:lnTo>
                  <a:pt x="70109" y="179864"/>
                </a:lnTo>
                <a:lnTo>
                  <a:pt x="84071" y="179975"/>
                </a:lnTo>
                <a:lnTo>
                  <a:pt x="88386" y="179039"/>
                </a:lnTo>
                <a:lnTo>
                  <a:pt x="92216" y="177462"/>
                </a:lnTo>
                <a:lnTo>
                  <a:pt x="95721" y="175458"/>
                </a:lnTo>
                <a:lnTo>
                  <a:pt x="99011" y="173169"/>
                </a:lnTo>
                <a:lnTo>
                  <a:pt x="102156" y="170691"/>
                </a:lnTo>
                <a:lnTo>
                  <a:pt x="105206" y="168087"/>
                </a:lnTo>
                <a:lnTo>
                  <a:pt x="109143" y="165398"/>
                </a:lnTo>
                <a:lnTo>
                  <a:pt x="113674" y="162653"/>
                </a:lnTo>
                <a:lnTo>
                  <a:pt x="118599" y="159870"/>
                </a:lnTo>
                <a:lnTo>
                  <a:pt x="122835" y="157063"/>
                </a:lnTo>
                <a:lnTo>
                  <a:pt x="126611" y="154238"/>
                </a:lnTo>
                <a:lnTo>
                  <a:pt x="130082" y="151403"/>
                </a:lnTo>
                <a:lnTo>
                  <a:pt x="133348" y="147608"/>
                </a:lnTo>
                <a:lnTo>
                  <a:pt x="136477" y="143173"/>
                </a:lnTo>
                <a:lnTo>
                  <a:pt x="139517" y="138311"/>
                </a:lnTo>
                <a:lnTo>
                  <a:pt x="142496" y="133165"/>
                </a:lnTo>
                <a:lnTo>
                  <a:pt x="148345" y="122367"/>
                </a:lnTo>
                <a:lnTo>
                  <a:pt x="151238" y="117773"/>
                </a:lnTo>
                <a:lnTo>
                  <a:pt x="154120" y="113758"/>
                </a:lnTo>
                <a:lnTo>
                  <a:pt x="156993" y="110129"/>
                </a:lnTo>
                <a:lnTo>
                  <a:pt x="158909" y="105804"/>
                </a:lnTo>
                <a:lnTo>
                  <a:pt x="160185" y="101016"/>
                </a:lnTo>
                <a:lnTo>
                  <a:pt x="161037" y="95919"/>
                </a:lnTo>
                <a:lnTo>
                  <a:pt x="161604" y="90616"/>
                </a:lnTo>
                <a:lnTo>
                  <a:pt x="161983" y="85176"/>
                </a:lnTo>
                <a:lnTo>
                  <a:pt x="162235" y="79644"/>
                </a:lnTo>
                <a:lnTo>
                  <a:pt x="161450" y="74051"/>
                </a:lnTo>
                <a:lnTo>
                  <a:pt x="159975" y="68417"/>
                </a:lnTo>
                <a:lnTo>
                  <a:pt x="158039" y="62757"/>
                </a:lnTo>
                <a:lnTo>
                  <a:pt x="155796" y="58030"/>
                </a:lnTo>
                <a:lnTo>
                  <a:pt x="153348" y="53927"/>
                </a:lnTo>
                <a:lnTo>
                  <a:pt x="150763" y="50239"/>
                </a:lnTo>
                <a:lnTo>
                  <a:pt x="148088" y="46828"/>
                </a:lnTo>
                <a:lnTo>
                  <a:pt x="145352" y="43601"/>
                </a:lnTo>
                <a:lnTo>
                  <a:pt x="142575" y="40497"/>
                </a:lnTo>
                <a:lnTo>
                  <a:pt x="134410" y="31969"/>
                </a:lnTo>
                <a:lnTo>
                  <a:pt x="118197" y="15522"/>
                </a:lnTo>
                <a:lnTo>
                  <a:pt x="113994" y="12253"/>
                </a:lnTo>
                <a:lnTo>
                  <a:pt x="109288" y="9121"/>
                </a:lnTo>
                <a:lnTo>
                  <a:pt x="104245" y="6081"/>
                </a:lnTo>
                <a:lnTo>
                  <a:pt x="98978" y="4054"/>
                </a:lnTo>
                <a:lnTo>
                  <a:pt x="93562" y="2703"/>
                </a:lnTo>
                <a:lnTo>
                  <a:pt x="88047" y="1802"/>
                </a:lnTo>
                <a:lnTo>
                  <a:pt x="82464" y="1201"/>
                </a:lnTo>
                <a:lnTo>
                  <a:pt x="76838" y="801"/>
                </a:lnTo>
                <a:lnTo>
                  <a:pt x="71181" y="534"/>
                </a:lnTo>
                <a:lnTo>
                  <a:pt x="59817" y="237"/>
                </a:lnTo>
                <a:lnTo>
                  <a:pt x="41550" y="47"/>
                </a:lnTo>
                <a:lnTo>
                  <a:pt x="38131" y="984"/>
                </a:lnTo>
                <a:lnTo>
                  <a:pt x="34900" y="2561"/>
                </a:lnTo>
                <a:lnTo>
                  <a:pt x="31793" y="4565"/>
                </a:lnTo>
                <a:lnTo>
                  <a:pt x="28770" y="5901"/>
                </a:lnTo>
                <a:lnTo>
                  <a:pt x="25801" y="6791"/>
                </a:lnTo>
                <a:lnTo>
                  <a:pt x="22870" y="7385"/>
                </a:lnTo>
                <a:lnTo>
                  <a:pt x="20915" y="8733"/>
                </a:lnTo>
                <a:lnTo>
                  <a:pt x="19612" y="10585"/>
                </a:lnTo>
                <a:lnTo>
                  <a:pt x="17007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"/>
          <p:cNvSpPr/>
          <p:nvPr/>
        </p:nvSpPr>
        <p:spPr>
          <a:xfrm>
            <a:off x="8026717" y="2880360"/>
            <a:ext cx="42864" cy="188596"/>
          </a:xfrm>
          <a:custGeom>
            <a:avLst/>
            <a:gdLst/>
            <a:ahLst/>
            <a:cxnLst/>
            <a:rect l="0" t="0" r="0" b="0"/>
            <a:pathLst>
              <a:path w="42864" h="188596">
                <a:moveTo>
                  <a:pt x="0" y="0"/>
                </a:moveTo>
                <a:lnTo>
                  <a:pt x="0" y="20473"/>
                </a:lnTo>
                <a:lnTo>
                  <a:pt x="952" y="24126"/>
                </a:lnTo>
                <a:lnTo>
                  <a:pt x="2540" y="28466"/>
                </a:lnTo>
                <a:lnTo>
                  <a:pt x="4551" y="33265"/>
                </a:lnTo>
                <a:lnTo>
                  <a:pt x="5891" y="37417"/>
                </a:lnTo>
                <a:lnTo>
                  <a:pt x="6785" y="41137"/>
                </a:lnTo>
                <a:lnTo>
                  <a:pt x="7382" y="44569"/>
                </a:lnTo>
                <a:lnTo>
                  <a:pt x="7778" y="48763"/>
                </a:lnTo>
                <a:lnTo>
                  <a:pt x="8043" y="53463"/>
                </a:lnTo>
                <a:lnTo>
                  <a:pt x="8220" y="58502"/>
                </a:lnTo>
                <a:lnTo>
                  <a:pt x="9290" y="63766"/>
                </a:lnTo>
                <a:lnTo>
                  <a:pt x="10956" y="69181"/>
                </a:lnTo>
                <a:lnTo>
                  <a:pt x="13019" y="74695"/>
                </a:lnTo>
                <a:lnTo>
                  <a:pt x="14394" y="80277"/>
                </a:lnTo>
                <a:lnTo>
                  <a:pt x="15312" y="85903"/>
                </a:lnTo>
                <a:lnTo>
                  <a:pt x="15923" y="91558"/>
                </a:lnTo>
                <a:lnTo>
                  <a:pt x="17283" y="97234"/>
                </a:lnTo>
                <a:lnTo>
                  <a:pt x="19142" y="102922"/>
                </a:lnTo>
                <a:lnTo>
                  <a:pt x="21334" y="108620"/>
                </a:lnTo>
                <a:lnTo>
                  <a:pt x="22795" y="114323"/>
                </a:lnTo>
                <a:lnTo>
                  <a:pt x="23769" y="120030"/>
                </a:lnTo>
                <a:lnTo>
                  <a:pt x="24419" y="125740"/>
                </a:lnTo>
                <a:lnTo>
                  <a:pt x="24852" y="130499"/>
                </a:lnTo>
                <a:lnTo>
                  <a:pt x="25141" y="134624"/>
                </a:lnTo>
                <a:lnTo>
                  <a:pt x="25334" y="138327"/>
                </a:lnTo>
                <a:lnTo>
                  <a:pt x="26413" y="141748"/>
                </a:lnTo>
                <a:lnTo>
                  <a:pt x="28087" y="144981"/>
                </a:lnTo>
                <a:lnTo>
                  <a:pt x="30154" y="148089"/>
                </a:lnTo>
                <a:lnTo>
                  <a:pt x="31532" y="151113"/>
                </a:lnTo>
                <a:lnTo>
                  <a:pt x="32453" y="154082"/>
                </a:lnTo>
                <a:lnTo>
                  <a:pt x="33065" y="157014"/>
                </a:lnTo>
                <a:lnTo>
                  <a:pt x="33473" y="160873"/>
                </a:lnTo>
                <a:lnTo>
                  <a:pt x="33746" y="165351"/>
                </a:lnTo>
                <a:lnTo>
                  <a:pt x="34183" y="177124"/>
                </a:lnTo>
                <a:lnTo>
                  <a:pt x="34259" y="183714"/>
                </a:lnTo>
                <a:lnTo>
                  <a:pt x="35221" y="185341"/>
                </a:lnTo>
                <a:lnTo>
                  <a:pt x="36816" y="186426"/>
                </a:lnTo>
                <a:lnTo>
                  <a:pt x="38831" y="187149"/>
                </a:lnTo>
                <a:lnTo>
                  <a:pt x="39223" y="187631"/>
                </a:lnTo>
                <a:lnTo>
                  <a:pt x="38531" y="187952"/>
                </a:lnTo>
                <a:lnTo>
                  <a:pt x="37117" y="188166"/>
                </a:lnTo>
                <a:lnTo>
                  <a:pt x="37127" y="188309"/>
                </a:lnTo>
                <a:lnTo>
                  <a:pt x="38086" y="188404"/>
                </a:lnTo>
                <a:lnTo>
                  <a:pt x="42863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"/>
          <p:cNvSpPr/>
          <p:nvPr/>
        </p:nvSpPr>
        <p:spPr>
          <a:xfrm>
            <a:off x="8095297" y="2863214"/>
            <a:ext cx="94298" cy="231459"/>
          </a:xfrm>
          <a:custGeom>
            <a:avLst/>
            <a:gdLst/>
            <a:ahLst/>
            <a:cxnLst/>
            <a:rect l="0" t="0" r="0" b="0"/>
            <a:pathLst>
              <a:path w="94298" h="231459">
                <a:moveTo>
                  <a:pt x="0" y="0"/>
                </a:moveTo>
                <a:lnTo>
                  <a:pt x="8219" y="0"/>
                </a:lnTo>
                <a:lnTo>
                  <a:pt x="8468" y="4552"/>
                </a:lnTo>
                <a:lnTo>
                  <a:pt x="9456" y="5892"/>
                </a:lnTo>
                <a:lnTo>
                  <a:pt x="11066" y="6786"/>
                </a:lnTo>
                <a:lnTo>
                  <a:pt x="13092" y="7381"/>
                </a:lnTo>
                <a:lnTo>
                  <a:pt x="14443" y="8731"/>
                </a:lnTo>
                <a:lnTo>
                  <a:pt x="15344" y="10584"/>
                </a:lnTo>
                <a:lnTo>
                  <a:pt x="15945" y="12771"/>
                </a:lnTo>
                <a:lnTo>
                  <a:pt x="17296" y="15182"/>
                </a:lnTo>
                <a:lnTo>
                  <a:pt x="19151" y="17741"/>
                </a:lnTo>
                <a:lnTo>
                  <a:pt x="21340" y="20400"/>
                </a:lnTo>
                <a:lnTo>
                  <a:pt x="22799" y="23125"/>
                </a:lnTo>
                <a:lnTo>
                  <a:pt x="25805" y="32464"/>
                </a:lnTo>
                <a:lnTo>
                  <a:pt x="27682" y="36883"/>
                </a:lnTo>
                <a:lnTo>
                  <a:pt x="32305" y="46873"/>
                </a:lnTo>
                <a:lnTo>
                  <a:pt x="54326" y="91485"/>
                </a:lnTo>
                <a:lnTo>
                  <a:pt x="71441" y="125735"/>
                </a:lnTo>
                <a:lnTo>
                  <a:pt x="73344" y="131448"/>
                </a:lnTo>
                <a:lnTo>
                  <a:pt x="74614" y="137162"/>
                </a:lnTo>
                <a:lnTo>
                  <a:pt x="75460" y="142877"/>
                </a:lnTo>
                <a:lnTo>
                  <a:pt x="76025" y="148591"/>
                </a:lnTo>
                <a:lnTo>
                  <a:pt x="76400" y="154306"/>
                </a:lnTo>
                <a:lnTo>
                  <a:pt x="76651" y="160021"/>
                </a:lnTo>
                <a:lnTo>
                  <a:pt x="77771" y="165736"/>
                </a:lnTo>
                <a:lnTo>
                  <a:pt x="79469" y="171451"/>
                </a:lnTo>
                <a:lnTo>
                  <a:pt x="81555" y="177166"/>
                </a:lnTo>
                <a:lnTo>
                  <a:pt x="82944" y="181928"/>
                </a:lnTo>
                <a:lnTo>
                  <a:pt x="83871" y="186056"/>
                </a:lnTo>
                <a:lnTo>
                  <a:pt x="84902" y="193182"/>
                </a:lnTo>
                <a:lnTo>
                  <a:pt x="85359" y="199524"/>
                </a:lnTo>
                <a:lnTo>
                  <a:pt x="86433" y="202549"/>
                </a:lnTo>
                <a:lnTo>
                  <a:pt x="88102" y="205518"/>
                </a:lnTo>
                <a:lnTo>
                  <a:pt x="93074" y="212576"/>
                </a:lnTo>
                <a:lnTo>
                  <a:pt x="93753" y="216081"/>
                </a:lnTo>
                <a:lnTo>
                  <a:pt x="94227" y="222942"/>
                </a:lnTo>
                <a:lnTo>
                  <a:pt x="94297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"/>
          <p:cNvSpPr/>
          <p:nvPr/>
        </p:nvSpPr>
        <p:spPr>
          <a:xfrm>
            <a:off x="7915630" y="2837618"/>
            <a:ext cx="316828" cy="128468"/>
          </a:xfrm>
          <a:custGeom>
            <a:avLst/>
            <a:gdLst/>
            <a:ahLst/>
            <a:cxnLst/>
            <a:rect l="0" t="0" r="0" b="0"/>
            <a:pathLst>
              <a:path w="316828" h="128468">
                <a:moveTo>
                  <a:pt x="16789" y="128467"/>
                </a:moveTo>
                <a:lnTo>
                  <a:pt x="12238" y="128467"/>
                </a:lnTo>
                <a:lnTo>
                  <a:pt x="10898" y="127514"/>
                </a:lnTo>
                <a:lnTo>
                  <a:pt x="10004" y="125927"/>
                </a:lnTo>
                <a:lnTo>
                  <a:pt x="8321" y="120247"/>
                </a:lnTo>
                <a:lnTo>
                  <a:pt x="5723" y="117511"/>
                </a:lnTo>
                <a:lnTo>
                  <a:pt x="844" y="112544"/>
                </a:lnTo>
                <a:lnTo>
                  <a:pt x="179" y="109325"/>
                </a:lnTo>
                <a:lnTo>
                  <a:pt x="0" y="107133"/>
                </a:lnTo>
                <a:lnTo>
                  <a:pt x="834" y="104719"/>
                </a:lnTo>
                <a:lnTo>
                  <a:pt x="2344" y="102157"/>
                </a:lnTo>
                <a:lnTo>
                  <a:pt x="4302" y="99497"/>
                </a:lnTo>
                <a:lnTo>
                  <a:pt x="6558" y="96771"/>
                </a:lnTo>
                <a:lnTo>
                  <a:pt x="9017" y="94001"/>
                </a:lnTo>
                <a:lnTo>
                  <a:pt x="11607" y="91202"/>
                </a:lnTo>
                <a:lnTo>
                  <a:pt x="24356" y="78161"/>
                </a:lnTo>
                <a:lnTo>
                  <a:pt x="30407" y="73975"/>
                </a:lnTo>
                <a:lnTo>
                  <a:pt x="37298" y="70231"/>
                </a:lnTo>
                <a:lnTo>
                  <a:pt x="44749" y="66783"/>
                </a:lnTo>
                <a:lnTo>
                  <a:pt x="52574" y="62579"/>
                </a:lnTo>
                <a:lnTo>
                  <a:pt x="60649" y="57872"/>
                </a:lnTo>
                <a:lnTo>
                  <a:pt x="68889" y="52828"/>
                </a:lnTo>
                <a:lnTo>
                  <a:pt x="77240" y="48513"/>
                </a:lnTo>
                <a:lnTo>
                  <a:pt x="85665" y="44685"/>
                </a:lnTo>
                <a:lnTo>
                  <a:pt x="94139" y="41179"/>
                </a:lnTo>
                <a:lnTo>
                  <a:pt x="102645" y="36938"/>
                </a:lnTo>
                <a:lnTo>
                  <a:pt x="111175" y="32205"/>
                </a:lnTo>
                <a:lnTo>
                  <a:pt x="119718" y="27144"/>
                </a:lnTo>
                <a:lnTo>
                  <a:pt x="129223" y="22819"/>
                </a:lnTo>
                <a:lnTo>
                  <a:pt x="139370" y="18982"/>
                </a:lnTo>
                <a:lnTo>
                  <a:pt x="149946" y="15472"/>
                </a:lnTo>
                <a:lnTo>
                  <a:pt x="160804" y="13132"/>
                </a:lnTo>
                <a:lnTo>
                  <a:pt x="171855" y="11572"/>
                </a:lnTo>
                <a:lnTo>
                  <a:pt x="183031" y="10532"/>
                </a:lnTo>
                <a:lnTo>
                  <a:pt x="193340" y="8886"/>
                </a:lnTo>
                <a:lnTo>
                  <a:pt x="203070" y="6836"/>
                </a:lnTo>
                <a:lnTo>
                  <a:pt x="212414" y="4517"/>
                </a:lnTo>
                <a:lnTo>
                  <a:pt x="221501" y="2971"/>
                </a:lnTo>
                <a:lnTo>
                  <a:pt x="230416" y="1941"/>
                </a:lnTo>
                <a:lnTo>
                  <a:pt x="239217" y="1253"/>
                </a:lnTo>
                <a:lnTo>
                  <a:pt x="246990" y="795"/>
                </a:lnTo>
                <a:lnTo>
                  <a:pt x="260706" y="286"/>
                </a:lnTo>
                <a:lnTo>
                  <a:pt x="279137" y="0"/>
                </a:lnTo>
                <a:lnTo>
                  <a:pt x="284081" y="912"/>
                </a:lnTo>
                <a:lnTo>
                  <a:pt x="295588" y="5794"/>
                </a:lnTo>
                <a:lnTo>
                  <a:pt x="301990" y="7271"/>
                </a:lnTo>
                <a:lnTo>
                  <a:pt x="304078" y="8617"/>
                </a:lnTo>
                <a:lnTo>
                  <a:pt x="305471" y="10467"/>
                </a:lnTo>
                <a:lnTo>
                  <a:pt x="306398" y="12652"/>
                </a:lnTo>
                <a:lnTo>
                  <a:pt x="307970" y="14110"/>
                </a:lnTo>
                <a:lnTo>
                  <a:pt x="309970" y="15081"/>
                </a:lnTo>
                <a:lnTo>
                  <a:pt x="316827" y="1702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" name="Group 102"/>
          <p:cNvGrpSpPr/>
          <p:nvPr/>
        </p:nvGrpSpPr>
        <p:grpSpPr>
          <a:xfrm>
            <a:off x="157171" y="1363027"/>
            <a:ext cx="3660284" cy="3103212"/>
            <a:chOff x="157171" y="1363027"/>
            <a:chExt cx="3660284" cy="3103212"/>
          </a:xfrm>
        </p:grpSpPr>
        <p:sp>
          <p:nvSpPr>
            <p:cNvPr id="27" name="SMARTPenAnnotation19"/>
            <p:cNvSpPr/>
            <p:nvPr/>
          </p:nvSpPr>
          <p:spPr>
            <a:xfrm>
              <a:off x="414337" y="1705962"/>
              <a:ext cx="217781" cy="274136"/>
            </a:xfrm>
            <a:custGeom>
              <a:avLst/>
              <a:gdLst/>
              <a:ahLst/>
              <a:cxnLst/>
              <a:rect l="0" t="0" r="0" b="0"/>
              <a:pathLst>
                <a:path w="217781" h="274136">
                  <a:moveTo>
                    <a:pt x="0" y="42827"/>
                  </a:moveTo>
                  <a:lnTo>
                    <a:pt x="0" y="29809"/>
                  </a:lnTo>
                  <a:lnTo>
                    <a:pt x="952" y="28433"/>
                  </a:lnTo>
                  <a:lnTo>
                    <a:pt x="2540" y="27516"/>
                  </a:lnTo>
                  <a:lnTo>
                    <a:pt x="7796" y="25545"/>
                  </a:lnTo>
                  <a:lnTo>
                    <a:pt x="11865" y="23686"/>
                  </a:lnTo>
                  <a:lnTo>
                    <a:pt x="16483" y="21494"/>
                  </a:lnTo>
                  <a:lnTo>
                    <a:pt x="20513" y="19080"/>
                  </a:lnTo>
                  <a:lnTo>
                    <a:pt x="24153" y="16519"/>
                  </a:lnTo>
                  <a:lnTo>
                    <a:pt x="27532" y="13858"/>
                  </a:lnTo>
                  <a:lnTo>
                    <a:pt x="31690" y="12085"/>
                  </a:lnTo>
                  <a:lnTo>
                    <a:pt x="36366" y="10902"/>
                  </a:lnTo>
                  <a:lnTo>
                    <a:pt x="41389" y="10114"/>
                  </a:lnTo>
                  <a:lnTo>
                    <a:pt x="46643" y="8636"/>
                  </a:lnTo>
                  <a:lnTo>
                    <a:pt x="52050" y="6698"/>
                  </a:lnTo>
                  <a:lnTo>
                    <a:pt x="57560" y="4454"/>
                  </a:lnTo>
                  <a:lnTo>
                    <a:pt x="63138" y="2958"/>
                  </a:lnTo>
                  <a:lnTo>
                    <a:pt x="68762" y="1960"/>
                  </a:lnTo>
                  <a:lnTo>
                    <a:pt x="74416" y="1295"/>
                  </a:lnTo>
                  <a:lnTo>
                    <a:pt x="80091" y="852"/>
                  </a:lnTo>
                  <a:lnTo>
                    <a:pt x="85779" y="556"/>
                  </a:lnTo>
                  <a:lnTo>
                    <a:pt x="97179" y="228"/>
                  </a:lnTo>
                  <a:lnTo>
                    <a:pt x="121182" y="0"/>
                  </a:lnTo>
                  <a:lnTo>
                    <a:pt x="124603" y="941"/>
                  </a:lnTo>
                  <a:lnTo>
                    <a:pt x="130944" y="4526"/>
                  </a:lnTo>
                  <a:lnTo>
                    <a:pt x="134921" y="5863"/>
                  </a:lnTo>
                  <a:lnTo>
                    <a:pt x="139477" y="6755"/>
                  </a:lnTo>
                  <a:lnTo>
                    <a:pt x="144420" y="7349"/>
                  </a:lnTo>
                  <a:lnTo>
                    <a:pt x="147715" y="8698"/>
                  </a:lnTo>
                  <a:lnTo>
                    <a:pt x="149912" y="10549"/>
                  </a:lnTo>
                  <a:lnTo>
                    <a:pt x="155543" y="17706"/>
                  </a:lnTo>
                  <a:lnTo>
                    <a:pt x="160570" y="24043"/>
                  </a:lnTo>
                  <a:lnTo>
                    <a:pt x="163244" y="28399"/>
                  </a:lnTo>
                  <a:lnTo>
                    <a:pt x="165980" y="33209"/>
                  </a:lnTo>
                  <a:lnTo>
                    <a:pt x="169019" y="41092"/>
                  </a:lnTo>
                  <a:lnTo>
                    <a:pt x="169829" y="44528"/>
                  </a:lnTo>
                  <a:lnTo>
                    <a:pt x="169417" y="48724"/>
                  </a:lnTo>
                  <a:lnTo>
                    <a:pt x="168190" y="53426"/>
                  </a:lnTo>
                  <a:lnTo>
                    <a:pt x="166419" y="58466"/>
                  </a:lnTo>
                  <a:lnTo>
                    <a:pt x="163333" y="63730"/>
                  </a:lnTo>
                  <a:lnTo>
                    <a:pt x="159371" y="69145"/>
                  </a:lnTo>
                  <a:lnTo>
                    <a:pt x="154825" y="74660"/>
                  </a:lnTo>
                  <a:lnTo>
                    <a:pt x="149889" y="79289"/>
                  </a:lnTo>
                  <a:lnTo>
                    <a:pt x="144694" y="83328"/>
                  </a:lnTo>
                  <a:lnTo>
                    <a:pt x="139325" y="86973"/>
                  </a:lnTo>
                  <a:lnTo>
                    <a:pt x="133841" y="91308"/>
                  </a:lnTo>
                  <a:lnTo>
                    <a:pt x="128280" y="96103"/>
                  </a:lnTo>
                  <a:lnTo>
                    <a:pt x="122667" y="101204"/>
                  </a:lnTo>
                  <a:lnTo>
                    <a:pt x="116068" y="105558"/>
                  </a:lnTo>
                  <a:lnTo>
                    <a:pt x="108811" y="109413"/>
                  </a:lnTo>
                  <a:lnTo>
                    <a:pt x="94081" y="116236"/>
                  </a:lnTo>
                  <a:lnTo>
                    <a:pt x="81183" y="122444"/>
                  </a:lnTo>
                  <a:lnTo>
                    <a:pt x="74125" y="125432"/>
                  </a:lnTo>
                  <a:lnTo>
                    <a:pt x="66562" y="128377"/>
                  </a:lnTo>
                  <a:lnTo>
                    <a:pt x="58662" y="131293"/>
                  </a:lnTo>
                  <a:lnTo>
                    <a:pt x="52443" y="134190"/>
                  </a:lnTo>
                  <a:lnTo>
                    <a:pt x="47344" y="137073"/>
                  </a:lnTo>
                  <a:lnTo>
                    <a:pt x="42993" y="139948"/>
                  </a:lnTo>
                  <a:lnTo>
                    <a:pt x="39139" y="141864"/>
                  </a:lnTo>
                  <a:lnTo>
                    <a:pt x="35618" y="143142"/>
                  </a:lnTo>
                  <a:lnTo>
                    <a:pt x="29165" y="144562"/>
                  </a:lnTo>
                  <a:lnTo>
                    <a:pt x="23122" y="145193"/>
                  </a:lnTo>
                  <a:lnTo>
                    <a:pt x="17300" y="145684"/>
                  </a:lnTo>
                  <a:lnTo>
                    <a:pt x="21742" y="145694"/>
                  </a:lnTo>
                  <a:lnTo>
                    <a:pt x="23067" y="144743"/>
                  </a:lnTo>
                  <a:lnTo>
                    <a:pt x="23950" y="143156"/>
                  </a:lnTo>
                  <a:lnTo>
                    <a:pt x="24539" y="141146"/>
                  </a:lnTo>
                  <a:lnTo>
                    <a:pt x="26837" y="138853"/>
                  </a:lnTo>
                  <a:lnTo>
                    <a:pt x="30274" y="136372"/>
                  </a:lnTo>
                  <a:lnTo>
                    <a:pt x="34470" y="133766"/>
                  </a:lnTo>
                  <a:lnTo>
                    <a:pt x="39173" y="131075"/>
                  </a:lnTo>
                  <a:lnTo>
                    <a:pt x="49477" y="125546"/>
                  </a:lnTo>
                  <a:lnTo>
                    <a:pt x="55845" y="123691"/>
                  </a:lnTo>
                  <a:lnTo>
                    <a:pt x="62947" y="122454"/>
                  </a:lnTo>
                  <a:lnTo>
                    <a:pt x="70540" y="121629"/>
                  </a:lnTo>
                  <a:lnTo>
                    <a:pt x="77507" y="120127"/>
                  </a:lnTo>
                  <a:lnTo>
                    <a:pt x="84056" y="118173"/>
                  </a:lnTo>
                  <a:lnTo>
                    <a:pt x="90327" y="115918"/>
                  </a:lnTo>
                  <a:lnTo>
                    <a:pt x="97366" y="114415"/>
                  </a:lnTo>
                  <a:lnTo>
                    <a:pt x="104915" y="113412"/>
                  </a:lnTo>
                  <a:lnTo>
                    <a:pt x="112806" y="112744"/>
                  </a:lnTo>
                  <a:lnTo>
                    <a:pt x="120924" y="112298"/>
                  </a:lnTo>
                  <a:lnTo>
                    <a:pt x="137564" y="111804"/>
                  </a:lnTo>
                  <a:lnTo>
                    <a:pt x="145049" y="112624"/>
                  </a:lnTo>
                  <a:lnTo>
                    <a:pt x="151945" y="114123"/>
                  </a:lnTo>
                  <a:lnTo>
                    <a:pt x="158446" y="116076"/>
                  </a:lnTo>
                  <a:lnTo>
                    <a:pt x="164686" y="117377"/>
                  </a:lnTo>
                  <a:lnTo>
                    <a:pt x="170750" y="118245"/>
                  </a:lnTo>
                  <a:lnTo>
                    <a:pt x="176699" y="118823"/>
                  </a:lnTo>
                  <a:lnTo>
                    <a:pt x="182569" y="120161"/>
                  </a:lnTo>
                  <a:lnTo>
                    <a:pt x="188388" y="122006"/>
                  </a:lnTo>
                  <a:lnTo>
                    <a:pt x="194172" y="124188"/>
                  </a:lnTo>
                  <a:lnTo>
                    <a:pt x="198980" y="126595"/>
                  </a:lnTo>
                  <a:lnTo>
                    <a:pt x="203139" y="129153"/>
                  </a:lnTo>
                  <a:lnTo>
                    <a:pt x="206863" y="131810"/>
                  </a:lnTo>
                  <a:lnTo>
                    <a:pt x="213542" y="137303"/>
                  </a:lnTo>
                  <a:lnTo>
                    <a:pt x="216656" y="140101"/>
                  </a:lnTo>
                  <a:lnTo>
                    <a:pt x="217780" y="143872"/>
                  </a:lnTo>
                  <a:lnTo>
                    <a:pt x="217577" y="148290"/>
                  </a:lnTo>
                  <a:lnTo>
                    <a:pt x="216488" y="153141"/>
                  </a:lnTo>
                  <a:lnTo>
                    <a:pt x="215763" y="158280"/>
                  </a:lnTo>
                  <a:lnTo>
                    <a:pt x="215280" y="163611"/>
                  </a:lnTo>
                  <a:lnTo>
                    <a:pt x="214742" y="173662"/>
                  </a:lnTo>
                  <a:lnTo>
                    <a:pt x="214504" y="181304"/>
                  </a:lnTo>
                  <a:lnTo>
                    <a:pt x="212535" y="185627"/>
                  </a:lnTo>
                  <a:lnTo>
                    <a:pt x="209317" y="190415"/>
                  </a:lnTo>
                  <a:lnTo>
                    <a:pt x="205267" y="195512"/>
                  </a:lnTo>
                  <a:lnTo>
                    <a:pt x="200662" y="200815"/>
                  </a:lnTo>
                  <a:lnTo>
                    <a:pt x="195687" y="206255"/>
                  </a:lnTo>
                  <a:lnTo>
                    <a:pt x="185080" y="217379"/>
                  </a:lnTo>
                  <a:lnTo>
                    <a:pt x="174015" y="228674"/>
                  </a:lnTo>
                  <a:lnTo>
                    <a:pt x="167445" y="233400"/>
                  </a:lnTo>
                  <a:lnTo>
                    <a:pt x="160208" y="237503"/>
                  </a:lnTo>
                  <a:lnTo>
                    <a:pt x="120533" y="256921"/>
                  </a:lnTo>
                  <a:lnTo>
                    <a:pt x="97257" y="268527"/>
                  </a:lnTo>
                  <a:lnTo>
                    <a:pt x="92461" y="270446"/>
                  </a:lnTo>
                  <a:lnTo>
                    <a:pt x="88310" y="271726"/>
                  </a:lnTo>
                  <a:lnTo>
                    <a:pt x="84591" y="272579"/>
                  </a:lnTo>
                  <a:lnTo>
                    <a:pt x="80207" y="273148"/>
                  </a:lnTo>
                  <a:lnTo>
                    <a:pt x="75379" y="273527"/>
                  </a:lnTo>
                  <a:lnTo>
                    <a:pt x="63044" y="274135"/>
                  </a:lnTo>
                  <a:lnTo>
                    <a:pt x="62032" y="273233"/>
                  </a:lnTo>
                  <a:lnTo>
                    <a:pt x="61357" y="271678"/>
                  </a:lnTo>
                  <a:lnTo>
                    <a:pt x="60007" y="26571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0"/>
            <p:cNvSpPr/>
            <p:nvPr/>
          </p:nvSpPr>
          <p:spPr>
            <a:xfrm>
              <a:off x="689161" y="1740217"/>
              <a:ext cx="186354" cy="196761"/>
            </a:xfrm>
            <a:custGeom>
              <a:avLst/>
              <a:gdLst/>
              <a:ahLst/>
              <a:cxnLst/>
              <a:rect l="0" t="0" r="0" b="0"/>
              <a:pathLst>
                <a:path w="186354" h="196761">
                  <a:moveTo>
                    <a:pt x="68076" y="0"/>
                  </a:moveTo>
                  <a:lnTo>
                    <a:pt x="59856" y="0"/>
                  </a:lnTo>
                  <a:lnTo>
                    <a:pt x="59608" y="4551"/>
                  </a:lnTo>
                  <a:lnTo>
                    <a:pt x="60526" y="5891"/>
                  </a:lnTo>
                  <a:lnTo>
                    <a:pt x="62090" y="6785"/>
                  </a:lnTo>
                  <a:lnTo>
                    <a:pt x="64085" y="7381"/>
                  </a:lnTo>
                  <a:lnTo>
                    <a:pt x="64463" y="8731"/>
                  </a:lnTo>
                  <a:lnTo>
                    <a:pt x="63762" y="10583"/>
                  </a:lnTo>
                  <a:lnTo>
                    <a:pt x="62343" y="12770"/>
                  </a:lnTo>
                  <a:lnTo>
                    <a:pt x="60765" y="17741"/>
                  </a:lnTo>
                  <a:lnTo>
                    <a:pt x="60345" y="20400"/>
                  </a:lnTo>
                  <a:lnTo>
                    <a:pt x="59112" y="24077"/>
                  </a:lnTo>
                  <a:lnTo>
                    <a:pt x="57337" y="28434"/>
                  </a:lnTo>
                  <a:lnTo>
                    <a:pt x="55202" y="33244"/>
                  </a:lnTo>
                  <a:lnTo>
                    <a:pt x="51873" y="38355"/>
                  </a:lnTo>
                  <a:lnTo>
                    <a:pt x="47749" y="43667"/>
                  </a:lnTo>
                  <a:lnTo>
                    <a:pt x="43095" y="49114"/>
                  </a:lnTo>
                  <a:lnTo>
                    <a:pt x="39039" y="55603"/>
                  </a:lnTo>
                  <a:lnTo>
                    <a:pt x="35383" y="62786"/>
                  </a:lnTo>
                  <a:lnTo>
                    <a:pt x="28781" y="77435"/>
                  </a:lnTo>
                  <a:lnTo>
                    <a:pt x="19709" y="96392"/>
                  </a:lnTo>
                  <a:lnTo>
                    <a:pt x="5239" y="125630"/>
                  </a:lnTo>
                  <a:lnTo>
                    <a:pt x="3324" y="131378"/>
                  </a:lnTo>
                  <a:lnTo>
                    <a:pt x="2048" y="137115"/>
                  </a:lnTo>
                  <a:lnTo>
                    <a:pt x="1197" y="142845"/>
                  </a:lnTo>
                  <a:lnTo>
                    <a:pt x="630" y="147618"/>
                  </a:lnTo>
                  <a:lnTo>
                    <a:pt x="252" y="151752"/>
                  </a:lnTo>
                  <a:lnTo>
                    <a:pt x="0" y="155460"/>
                  </a:lnTo>
                  <a:lnTo>
                    <a:pt x="784" y="159838"/>
                  </a:lnTo>
                  <a:lnTo>
                    <a:pt x="2260" y="164661"/>
                  </a:lnTo>
                  <a:lnTo>
                    <a:pt x="4196" y="169782"/>
                  </a:lnTo>
                  <a:lnTo>
                    <a:pt x="5487" y="174148"/>
                  </a:lnTo>
                  <a:lnTo>
                    <a:pt x="6347" y="178011"/>
                  </a:lnTo>
                  <a:lnTo>
                    <a:pt x="6921" y="181539"/>
                  </a:lnTo>
                  <a:lnTo>
                    <a:pt x="9209" y="183891"/>
                  </a:lnTo>
                  <a:lnTo>
                    <a:pt x="12638" y="185459"/>
                  </a:lnTo>
                  <a:lnTo>
                    <a:pt x="16830" y="186504"/>
                  </a:lnTo>
                  <a:lnTo>
                    <a:pt x="19625" y="188154"/>
                  </a:lnTo>
                  <a:lnTo>
                    <a:pt x="21488" y="190206"/>
                  </a:lnTo>
                  <a:lnTo>
                    <a:pt x="22729" y="192526"/>
                  </a:lnTo>
                  <a:lnTo>
                    <a:pt x="25462" y="194074"/>
                  </a:lnTo>
                  <a:lnTo>
                    <a:pt x="29189" y="195105"/>
                  </a:lnTo>
                  <a:lnTo>
                    <a:pt x="33579" y="195792"/>
                  </a:lnTo>
                  <a:lnTo>
                    <a:pt x="38411" y="196251"/>
                  </a:lnTo>
                  <a:lnTo>
                    <a:pt x="43537" y="196556"/>
                  </a:lnTo>
                  <a:lnTo>
                    <a:pt x="48859" y="196760"/>
                  </a:lnTo>
                  <a:lnTo>
                    <a:pt x="53359" y="195943"/>
                  </a:lnTo>
                  <a:lnTo>
                    <a:pt x="57313" y="194447"/>
                  </a:lnTo>
                  <a:lnTo>
                    <a:pt x="60900" y="192496"/>
                  </a:lnTo>
                  <a:lnTo>
                    <a:pt x="75052" y="185200"/>
                  </a:lnTo>
                  <a:lnTo>
                    <a:pt x="81299" y="182522"/>
                  </a:lnTo>
                  <a:lnTo>
                    <a:pt x="88321" y="179784"/>
                  </a:lnTo>
                  <a:lnTo>
                    <a:pt x="95860" y="177006"/>
                  </a:lnTo>
                  <a:lnTo>
                    <a:pt x="102791" y="173249"/>
                  </a:lnTo>
                  <a:lnTo>
                    <a:pt x="109317" y="168839"/>
                  </a:lnTo>
                  <a:lnTo>
                    <a:pt x="115572" y="163995"/>
                  </a:lnTo>
                  <a:lnTo>
                    <a:pt x="121648" y="158860"/>
                  </a:lnTo>
                  <a:lnTo>
                    <a:pt x="127603" y="153531"/>
                  </a:lnTo>
                  <a:lnTo>
                    <a:pt x="139300" y="142531"/>
                  </a:lnTo>
                  <a:lnTo>
                    <a:pt x="150848" y="131292"/>
                  </a:lnTo>
                  <a:lnTo>
                    <a:pt x="155643" y="125628"/>
                  </a:lnTo>
                  <a:lnTo>
                    <a:pt x="159791" y="119947"/>
                  </a:lnTo>
                  <a:lnTo>
                    <a:pt x="163509" y="114255"/>
                  </a:lnTo>
                  <a:lnTo>
                    <a:pt x="166941" y="108555"/>
                  </a:lnTo>
                  <a:lnTo>
                    <a:pt x="170181" y="102850"/>
                  </a:lnTo>
                  <a:lnTo>
                    <a:pt x="176321" y="91431"/>
                  </a:lnTo>
                  <a:lnTo>
                    <a:pt x="182225" y="80006"/>
                  </a:lnTo>
                  <a:lnTo>
                    <a:pt x="184180" y="74292"/>
                  </a:lnTo>
                  <a:lnTo>
                    <a:pt x="185484" y="68578"/>
                  </a:lnTo>
                  <a:lnTo>
                    <a:pt x="186353" y="62864"/>
                  </a:lnTo>
                  <a:lnTo>
                    <a:pt x="185980" y="58102"/>
                  </a:lnTo>
                  <a:lnTo>
                    <a:pt x="184778" y="53975"/>
                  </a:lnTo>
                  <a:lnTo>
                    <a:pt x="183025" y="50271"/>
                  </a:lnTo>
                  <a:lnTo>
                    <a:pt x="179951" y="45896"/>
                  </a:lnTo>
                  <a:lnTo>
                    <a:pt x="175997" y="41075"/>
                  </a:lnTo>
                  <a:lnTo>
                    <a:pt x="167476" y="31591"/>
                  </a:lnTo>
                  <a:lnTo>
                    <a:pt x="160514" y="24200"/>
                  </a:lnTo>
                  <a:lnTo>
                    <a:pt x="156371" y="20896"/>
                  </a:lnTo>
                  <a:lnTo>
                    <a:pt x="151704" y="17741"/>
                  </a:lnTo>
                  <a:lnTo>
                    <a:pt x="146688" y="14685"/>
                  </a:lnTo>
                  <a:lnTo>
                    <a:pt x="140487" y="12647"/>
                  </a:lnTo>
                  <a:lnTo>
                    <a:pt x="133495" y="11289"/>
                  </a:lnTo>
                  <a:lnTo>
                    <a:pt x="125976" y="10384"/>
                  </a:lnTo>
                  <a:lnTo>
                    <a:pt x="120011" y="9780"/>
                  </a:lnTo>
                  <a:lnTo>
                    <a:pt x="115082" y="9377"/>
                  </a:lnTo>
                  <a:lnTo>
                    <a:pt x="110843" y="9109"/>
                  </a:lnTo>
                  <a:lnTo>
                    <a:pt x="106112" y="8930"/>
                  </a:lnTo>
                  <a:lnTo>
                    <a:pt x="90353" y="8678"/>
                  </a:lnTo>
                  <a:lnTo>
                    <a:pt x="79247" y="8620"/>
                  </a:lnTo>
                  <a:lnTo>
                    <a:pt x="74571" y="9557"/>
                  </a:lnTo>
                  <a:lnTo>
                    <a:pt x="70501" y="11134"/>
                  </a:lnTo>
                  <a:lnTo>
                    <a:pt x="66835" y="13137"/>
                  </a:lnTo>
                  <a:lnTo>
                    <a:pt x="63439" y="15426"/>
                  </a:lnTo>
                  <a:lnTo>
                    <a:pt x="60222" y="17904"/>
                  </a:lnTo>
                  <a:lnTo>
                    <a:pt x="57125" y="20508"/>
                  </a:lnTo>
                  <a:lnTo>
                    <a:pt x="54108" y="23197"/>
                  </a:lnTo>
                  <a:lnTo>
                    <a:pt x="42358" y="3429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1"/>
            <p:cNvSpPr/>
            <p:nvPr/>
          </p:nvSpPr>
          <p:spPr>
            <a:xfrm>
              <a:off x="920266" y="1714500"/>
              <a:ext cx="191983" cy="214259"/>
            </a:xfrm>
            <a:custGeom>
              <a:avLst/>
              <a:gdLst/>
              <a:ahLst/>
              <a:cxnLst/>
              <a:rect l="0" t="0" r="0" b="0"/>
              <a:pathLst>
                <a:path w="191983" h="214259">
                  <a:moveTo>
                    <a:pt x="59856" y="0"/>
                  </a:moveTo>
                  <a:lnTo>
                    <a:pt x="59856" y="4550"/>
                  </a:lnTo>
                  <a:lnTo>
                    <a:pt x="58903" y="6843"/>
                  </a:lnTo>
                  <a:lnTo>
                    <a:pt x="55305" y="11931"/>
                  </a:lnTo>
                  <a:lnTo>
                    <a:pt x="53965" y="15574"/>
                  </a:lnTo>
                  <a:lnTo>
                    <a:pt x="53071" y="19908"/>
                  </a:lnTo>
                  <a:lnTo>
                    <a:pt x="52475" y="24702"/>
                  </a:lnTo>
                  <a:lnTo>
                    <a:pt x="51125" y="28850"/>
                  </a:lnTo>
                  <a:lnTo>
                    <a:pt x="49273" y="32568"/>
                  </a:lnTo>
                  <a:lnTo>
                    <a:pt x="43722" y="41144"/>
                  </a:lnTo>
                  <a:lnTo>
                    <a:pt x="34905" y="54481"/>
                  </a:lnTo>
                  <a:lnTo>
                    <a:pt x="30840" y="61086"/>
                  </a:lnTo>
                  <a:lnTo>
                    <a:pt x="27177" y="67394"/>
                  </a:lnTo>
                  <a:lnTo>
                    <a:pt x="23782" y="73504"/>
                  </a:lnTo>
                  <a:lnTo>
                    <a:pt x="20567" y="80435"/>
                  </a:lnTo>
                  <a:lnTo>
                    <a:pt x="17471" y="87913"/>
                  </a:lnTo>
                  <a:lnTo>
                    <a:pt x="14454" y="95756"/>
                  </a:lnTo>
                  <a:lnTo>
                    <a:pt x="11490" y="102890"/>
                  </a:lnTo>
                  <a:lnTo>
                    <a:pt x="8562" y="109551"/>
                  </a:lnTo>
                  <a:lnTo>
                    <a:pt x="5658" y="115896"/>
                  </a:lnTo>
                  <a:lnTo>
                    <a:pt x="3721" y="122031"/>
                  </a:lnTo>
                  <a:lnTo>
                    <a:pt x="2430" y="128027"/>
                  </a:lnTo>
                  <a:lnTo>
                    <a:pt x="1570" y="133928"/>
                  </a:lnTo>
                  <a:lnTo>
                    <a:pt x="996" y="139768"/>
                  </a:lnTo>
                  <a:lnTo>
                    <a:pt x="614" y="145566"/>
                  </a:lnTo>
                  <a:lnTo>
                    <a:pt x="358" y="151336"/>
                  </a:lnTo>
                  <a:lnTo>
                    <a:pt x="75" y="162828"/>
                  </a:lnTo>
                  <a:lnTo>
                    <a:pt x="0" y="168559"/>
                  </a:lnTo>
                  <a:lnTo>
                    <a:pt x="902" y="173333"/>
                  </a:lnTo>
                  <a:lnTo>
                    <a:pt x="2456" y="177468"/>
                  </a:lnTo>
                  <a:lnTo>
                    <a:pt x="4444" y="181177"/>
                  </a:lnTo>
                  <a:lnTo>
                    <a:pt x="5770" y="185554"/>
                  </a:lnTo>
                  <a:lnTo>
                    <a:pt x="6653" y="190378"/>
                  </a:lnTo>
                  <a:lnTo>
                    <a:pt x="7243" y="195498"/>
                  </a:lnTo>
                  <a:lnTo>
                    <a:pt x="8588" y="199864"/>
                  </a:lnTo>
                  <a:lnTo>
                    <a:pt x="10437" y="203728"/>
                  </a:lnTo>
                  <a:lnTo>
                    <a:pt x="12623" y="207256"/>
                  </a:lnTo>
                  <a:lnTo>
                    <a:pt x="15032" y="209608"/>
                  </a:lnTo>
                  <a:lnTo>
                    <a:pt x="17591" y="211176"/>
                  </a:lnTo>
                  <a:lnTo>
                    <a:pt x="22974" y="212918"/>
                  </a:lnTo>
                  <a:lnTo>
                    <a:pt x="28541" y="213693"/>
                  </a:lnTo>
                  <a:lnTo>
                    <a:pt x="32312" y="213899"/>
                  </a:lnTo>
                  <a:lnTo>
                    <a:pt x="41582" y="214128"/>
                  </a:lnTo>
                  <a:lnTo>
                    <a:pt x="57510" y="214258"/>
                  </a:lnTo>
                  <a:lnTo>
                    <a:pt x="64007" y="213323"/>
                  </a:lnTo>
                  <a:lnTo>
                    <a:pt x="71196" y="211748"/>
                  </a:lnTo>
                  <a:lnTo>
                    <a:pt x="78846" y="209745"/>
                  </a:lnTo>
                  <a:lnTo>
                    <a:pt x="85851" y="207457"/>
                  </a:lnTo>
                  <a:lnTo>
                    <a:pt x="92426" y="204980"/>
                  </a:lnTo>
                  <a:lnTo>
                    <a:pt x="98714" y="202376"/>
                  </a:lnTo>
                  <a:lnTo>
                    <a:pt x="105764" y="199687"/>
                  </a:lnTo>
                  <a:lnTo>
                    <a:pt x="121217" y="194160"/>
                  </a:lnTo>
                  <a:lnTo>
                    <a:pt x="128386" y="191352"/>
                  </a:lnTo>
                  <a:lnTo>
                    <a:pt x="135070" y="188528"/>
                  </a:lnTo>
                  <a:lnTo>
                    <a:pt x="141431" y="185693"/>
                  </a:lnTo>
                  <a:lnTo>
                    <a:pt x="146624" y="181897"/>
                  </a:lnTo>
                  <a:lnTo>
                    <a:pt x="151039" y="177462"/>
                  </a:lnTo>
                  <a:lnTo>
                    <a:pt x="154935" y="172601"/>
                  </a:lnTo>
                  <a:lnTo>
                    <a:pt x="159437" y="168407"/>
                  </a:lnTo>
                  <a:lnTo>
                    <a:pt x="164343" y="164659"/>
                  </a:lnTo>
                  <a:lnTo>
                    <a:pt x="169519" y="161207"/>
                  </a:lnTo>
                  <a:lnTo>
                    <a:pt x="173922" y="157001"/>
                  </a:lnTo>
                  <a:lnTo>
                    <a:pt x="177810" y="152293"/>
                  </a:lnTo>
                  <a:lnTo>
                    <a:pt x="181355" y="147248"/>
                  </a:lnTo>
                  <a:lnTo>
                    <a:pt x="184670" y="142933"/>
                  </a:lnTo>
                  <a:lnTo>
                    <a:pt x="187833" y="139103"/>
                  </a:lnTo>
                  <a:lnTo>
                    <a:pt x="190894" y="135598"/>
                  </a:lnTo>
                  <a:lnTo>
                    <a:pt x="191982" y="131356"/>
                  </a:lnTo>
                  <a:lnTo>
                    <a:pt x="191755" y="126623"/>
                  </a:lnTo>
                  <a:lnTo>
                    <a:pt x="190651" y="121563"/>
                  </a:lnTo>
                  <a:lnTo>
                    <a:pt x="189915" y="116284"/>
                  </a:lnTo>
                  <a:lnTo>
                    <a:pt x="189425" y="110860"/>
                  </a:lnTo>
                  <a:lnTo>
                    <a:pt x="189098" y="105339"/>
                  </a:lnTo>
                  <a:lnTo>
                    <a:pt x="187927" y="99753"/>
                  </a:lnTo>
                  <a:lnTo>
                    <a:pt x="186194" y="94125"/>
                  </a:lnTo>
                  <a:lnTo>
                    <a:pt x="184087" y="88467"/>
                  </a:lnTo>
                  <a:lnTo>
                    <a:pt x="182681" y="83743"/>
                  </a:lnTo>
                  <a:lnTo>
                    <a:pt x="181745" y="79641"/>
                  </a:lnTo>
                  <a:lnTo>
                    <a:pt x="181120" y="75954"/>
                  </a:lnTo>
                  <a:lnTo>
                    <a:pt x="178799" y="72543"/>
                  </a:lnTo>
                  <a:lnTo>
                    <a:pt x="175346" y="69317"/>
                  </a:lnTo>
                  <a:lnTo>
                    <a:pt x="171139" y="66214"/>
                  </a:lnTo>
                  <a:lnTo>
                    <a:pt x="167382" y="63192"/>
                  </a:lnTo>
                  <a:lnTo>
                    <a:pt x="163925" y="60226"/>
                  </a:lnTo>
                  <a:lnTo>
                    <a:pt x="160668" y="57295"/>
                  </a:lnTo>
                  <a:lnTo>
                    <a:pt x="156591" y="54389"/>
                  </a:lnTo>
                  <a:lnTo>
                    <a:pt x="151969" y="51499"/>
                  </a:lnTo>
                  <a:lnTo>
                    <a:pt x="146982" y="48620"/>
                  </a:lnTo>
                  <a:lnTo>
                    <a:pt x="142705" y="46701"/>
                  </a:lnTo>
                  <a:lnTo>
                    <a:pt x="138901" y="45421"/>
                  </a:lnTo>
                  <a:lnTo>
                    <a:pt x="135413" y="44568"/>
                  </a:lnTo>
                  <a:lnTo>
                    <a:pt x="132135" y="43047"/>
                  </a:lnTo>
                  <a:lnTo>
                    <a:pt x="128997" y="41080"/>
                  </a:lnTo>
                  <a:lnTo>
                    <a:pt x="125952" y="38817"/>
                  </a:lnTo>
                  <a:lnTo>
                    <a:pt x="122018" y="37308"/>
                  </a:lnTo>
                  <a:lnTo>
                    <a:pt x="117490" y="36302"/>
                  </a:lnTo>
                  <a:lnTo>
                    <a:pt x="112566" y="35631"/>
                  </a:lnTo>
                  <a:lnTo>
                    <a:pt x="108331" y="36136"/>
                  </a:lnTo>
                  <a:lnTo>
                    <a:pt x="104555" y="37426"/>
                  </a:lnTo>
                  <a:lnTo>
                    <a:pt x="101085" y="39238"/>
                  </a:lnTo>
                  <a:lnTo>
                    <a:pt x="97820" y="40446"/>
                  </a:lnTo>
                  <a:lnTo>
                    <a:pt x="94690" y="41251"/>
                  </a:lnTo>
                  <a:lnTo>
                    <a:pt x="85573" y="428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2"/>
            <p:cNvSpPr/>
            <p:nvPr/>
          </p:nvSpPr>
          <p:spPr>
            <a:xfrm>
              <a:off x="1245869" y="1740217"/>
              <a:ext cx="17146" cy="214314"/>
            </a:xfrm>
            <a:custGeom>
              <a:avLst/>
              <a:gdLst/>
              <a:ahLst/>
              <a:cxnLst/>
              <a:rect l="0" t="0" r="0" b="0"/>
              <a:pathLst>
                <a:path w="17146" h="214314">
                  <a:moveTo>
                    <a:pt x="0" y="0"/>
                  </a:moveTo>
                  <a:lnTo>
                    <a:pt x="8220" y="0"/>
                  </a:lnTo>
                  <a:lnTo>
                    <a:pt x="9290" y="953"/>
                  </a:lnTo>
                  <a:lnTo>
                    <a:pt x="15923" y="7381"/>
                  </a:lnTo>
                  <a:lnTo>
                    <a:pt x="16330" y="8731"/>
                  </a:lnTo>
                  <a:lnTo>
                    <a:pt x="16783" y="12770"/>
                  </a:lnTo>
                  <a:lnTo>
                    <a:pt x="15951" y="16133"/>
                  </a:lnTo>
                  <a:lnTo>
                    <a:pt x="14444" y="20281"/>
                  </a:lnTo>
                  <a:lnTo>
                    <a:pt x="12487" y="24951"/>
                  </a:lnTo>
                  <a:lnTo>
                    <a:pt x="11182" y="29016"/>
                  </a:lnTo>
                  <a:lnTo>
                    <a:pt x="10313" y="32679"/>
                  </a:lnTo>
                  <a:lnTo>
                    <a:pt x="9733" y="36073"/>
                  </a:lnTo>
                  <a:lnTo>
                    <a:pt x="9346" y="40242"/>
                  </a:lnTo>
                  <a:lnTo>
                    <a:pt x="9088" y="44925"/>
                  </a:lnTo>
                  <a:lnTo>
                    <a:pt x="8917" y="49953"/>
                  </a:lnTo>
                  <a:lnTo>
                    <a:pt x="8641" y="77601"/>
                  </a:lnTo>
                  <a:lnTo>
                    <a:pt x="8573" y="212609"/>
                  </a:lnTo>
                  <a:lnTo>
                    <a:pt x="9525" y="213177"/>
                  </a:lnTo>
                  <a:lnTo>
                    <a:pt x="11113" y="213555"/>
                  </a:lnTo>
                  <a:lnTo>
                    <a:pt x="17145" y="21431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3"/>
            <p:cNvSpPr/>
            <p:nvPr/>
          </p:nvSpPr>
          <p:spPr>
            <a:xfrm>
              <a:off x="1348739" y="1752423"/>
              <a:ext cx="25719" cy="210680"/>
            </a:xfrm>
            <a:custGeom>
              <a:avLst/>
              <a:gdLst/>
              <a:ahLst/>
              <a:cxnLst/>
              <a:rect l="0" t="0" r="0" b="0"/>
              <a:pathLst>
                <a:path w="25719" h="210680">
                  <a:moveTo>
                    <a:pt x="0" y="4939"/>
                  </a:moveTo>
                  <a:lnTo>
                    <a:pt x="0" y="0"/>
                  </a:lnTo>
                  <a:lnTo>
                    <a:pt x="0" y="4100"/>
                  </a:lnTo>
                  <a:lnTo>
                    <a:pt x="953" y="4380"/>
                  </a:lnTo>
                  <a:lnTo>
                    <a:pt x="2540" y="4566"/>
                  </a:lnTo>
                  <a:lnTo>
                    <a:pt x="4551" y="4691"/>
                  </a:lnTo>
                  <a:lnTo>
                    <a:pt x="5892" y="5726"/>
                  </a:lnTo>
                  <a:lnTo>
                    <a:pt x="6786" y="7369"/>
                  </a:lnTo>
                  <a:lnTo>
                    <a:pt x="7381" y="9416"/>
                  </a:lnTo>
                  <a:lnTo>
                    <a:pt x="7779" y="12686"/>
                  </a:lnTo>
                  <a:lnTo>
                    <a:pt x="8043" y="16771"/>
                  </a:lnTo>
                  <a:lnTo>
                    <a:pt x="8220" y="21400"/>
                  </a:lnTo>
                  <a:lnTo>
                    <a:pt x="8468" y="37015"/>
                  </a:lnTo>
                  <a:lnTo>
                    <a:pt x="7551" y="42516"/>
                  </a:lnTo>
                  <a:lnTo>
                    <a:pt x="5986" y="48088"/>
                  </a:lnTo>
                  <a:lnTo>
                    <a:pt x="3991" y="53707"/>
                  </a:lnTo>
                  <a:lnTo>
                    <a:pt x="2661" y="59359"/>
                  </a:lnTo>
                  <a:lnTo>
                    <a:pt x="1774" y="65031"/>
                  </a:lnTo>
                  <a:lnTo>
                    <a:pt x="1183" y="70718"/>
                  </a:lnTo>
                  <a:lnTo>
                    <a:pt x="789" y="76414"/>
                  </a:lnTo>
                  <a:lnTo>
                    <a:pt x="526" y="82117"/>
                  </a:lnTo>
                  <a:lnTo>
                    <a:pt x="234" y="93533"/>
                  </a:lnTo>
                  <a:lnTo>
                    <a:pt x="3" y="151836"/>
                  </a:lnTo>
                  <a:lnTo>
                    <a:pt x="955" y="156210"/>
                  </a:lnTo>
                  <a:lnTo>
                    <a:pt x="2542" y="161031"/>
                  </a:lnTo>
                  <a:lnTo>
                    <a:pt x="4552" y="166151"/>
                  </a:lnTo>
                  <a:lnTo>
                    <a:pt x="5892" y="170516"/>
                  </a:lnTo>
                  <a:lnTo>
                    <a:pt x="6786" y="174379"/>
                  </a:lnTo>
                  <a:lnTo>
                    <a:pt x="7382" y="177906"/>
                  </a:lnTo>
                  <a:lnTo>
                    <a:pt x="8043" y="184366"/>
                  </a:lnTo>
                  <a:lnTo>
                    <a:pt x="8338" y="190412"/>
                  </a:lnTo>
                  <a:lnTo>
                    <a:pt x="8468" y="196274"/>
                  </a:lnTo>
                  <a:lnTo>
                    <a:pt x="9456" y="198218"/>
                  </a:lnTo>
                  <a:lnTo>
                    <a:pt x="11066" y="199514"/>
                  </a:lnTo>
                  <a:lnTo>
                    <a:pt x="13093" y="200378"/>
                  </a:lnTo>
                  <a:lnTo>
                    <a:pt x="14444" y="201907"/>
                  </a:lnTo>
                  <a:lnTo>
                    <a:pt x="15344" y="203879"/>
                  </a:lnTo>
                  <a:lnTo>
                    <a:pt x="16790" y="209336"/>
                  </a:lnTo>
                  <a:lnTo>
                    <a:pt x="17861" y="209783"/>
                  </a:lnTo>
                  <a:lnTo>
                    <a:pt x="19527" y="210082"/>
                  </a:lnTo>
                  <a:lnTo>
                    <a:pt x="25718" y="21067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4"/>
            <p:cNvSpPr/>
            <p:nvPr/>
          </p:nvSpPr>
          <p:spPr>
            <a:xfrm>
              <a:off x="1142999" y="1707236"/>
              <a:ext cx="291466" cy="84417"/>
            </a:xfrm>
            <a:custGeom>
              <a:avLst/>
              <a:gdLst/>
              <a:ahLst/>
              <a:cxnLst/>
              <a:rect l="0" t="0" r="0" b="0"/>
              <a:pathLst>
                <a:path w="291466" h="84417">
                  <a:moveTo>
                    <a:pt x="0" y="84416"/>
                  </a:moveTo>
                  <a:lnTo>
                    <a:pt x="0" y="77035"/>
                  </a:lnTo>
                  <a:lnTo>
                    <a:pt x="1905" y="75685"/>
                  </a:lnTo>
                  <a:lnTo>
                    <a:pt x="5080" y="73833"/>
                  </a:lnTo>
                  <a:lnTo>
                    <a:pt x="9102" y="71646"/>
                  </a:lnTo>
                  <a:lnTo>
                    <a:pt x="13688" y="70188"/>
                  </a:lnTo>
                  <a:lnTo>
                    <a:pt x="18651" y="69216"/>
                  </a:lnTo>
                  <a:lnTo>
                    <a:pt x="23864" y="68567"/>
                  </a:lnTo>
                  <a:lnTo>
                    <a:pt x="28292" y="67183"/>
                  </a:lnTo>
                  <a:lnTo>
                    <a:pt x="32196" y="65307"/>
                  </a:lnTo>
                  <a:lnTo>
                    <a:pt x="35752" y="63104"/>
                  </a:lnTo>
                  <a:lnTo>
                    <a:pt x="40027" y="60683"/>
                  </a:lnTo>
                  <a:lnTo>
                    <a:pt x="49858" y="55453"/>
                  </a:lnTo>
                  <a:lnTo>
                    <a:pt x="117168" y="21548"/>
                  </a:lnTo>
                  <a:lnTo>
                    <a:pt x="122880" y="19644"/>
                  </a:lnTo>
                  <a:lnTo>
                    <a:pt x="128592" y="18375"/>
                  </a:lnTo>
                  <a:lnTo>
                    <a:pt x="134306" y="17529"/>
                  </a:lnTo>
                  <a:lnTo>
                    <a:pt x="140020" y="16012"/>
                  </a:lnTo>
                  <a:lnTo>
                    <a:pt x="145734" y="14048"/>
                  </a:lnTo>
                  <a:lnTo>
                    <a:pt x="151449" y="11787"/>
                  </a:lnTo>
                  <a:lnTo>
                    <a:pt x="157163" y="10279"/>
                  </a:lnTo>
                  <a:lnTo>
                    <a:pt x="162878" y="9274"/>
                  </a:lnTo>
                  <a:lnTo>
                    <a:pt x="168593" y="8604"/>
                  </a:lnTo>
                  <a:lnTo>
                    <a:pt x="174308" y="7205"/>
                  </a:lnTo>
                  <a:lnTo>
                    <a:pt x="180023" y="5319"/>
                  </a:lnTo>
                  <a:lnTo>
                    <a:pt x="185738" y="3110"/>
                  </a:lnTo>
                  <a:lnTo>
                    <a:pt x="191453" y="1637"/>
                  </a:lnTo>
                  <a:lnTo>
                    <a:pt x="197168" y="655"/>
                  </a:lnTo>
                  <a:lnTo>
                    <a:pt x="202883" y="0"/>
                  </a:lnTo>
                  <a:lnTo>
                    <a:pt x="208598" y="516"/>
                  </a:lnTo>
                  <a:lnTo>
                    <a:pt x="214313" y="1813"/>
                  </a:lnTo>
                  <a:lnTo>
                    <a:pt x="220028" y="3630"/>
                  </a:lnTo>
                  <a:lnTo>
                    <a:pt x="225743" y="4841"/>
                  </a:lnTo>
                  <a:lnTo>
                    <a:pt x="231458" y="5649"/>
                  </a:lnTo>
                  <a:lnTo>
                    <a:pt x="237173" y="6187"/>
                  </a:lnTo>
                  <a:lnTo>
                    <a:pt x="246063" y="6785"/>
                  </a:lnTo>
                  <a:lnTo>
                    <a:pt x="249767" y="6945"/>
                  </a:lnTo>
                  <a:lnTo>
                    <a:pt x="254141" y="8003"/>
                  </a:lnTo>
                  <a:lnTo>
                    <a:pt x="258963" y="9662"/>
                  </a:lnTo>
                  <a:lnTo>
                    <a:pt x="264082" y="11720"/>
                  </a:lnTo>
                  <a:lnTo>
                    <a:pt x="272310" y="14006"/>
                  </a:lnTo>
                  <a:lnTo>
                    <a:pt x="279142" y="15023"/>
                  </a:lnTo>
                  <a:lnTo>
                    <a:pt x="282297" y="15294"/>
                  </a:lnTo>
                  <a:lnTo>
                    <a:pt x="291465" y="1583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5"/>
            <p:cNvSpPr/>
            <p:nvPr/>
          </p:nvSpPr>
          <p:spPr>
            <a:xfrm>
              <a:off x="1597342" y="1774507"/>
              <a:ext cx="145734" cy="17146"/>
            </a:xfrm>
            <a:custGeom>
              <a:avLst/>
              <a:gdLst/>
              <a:ahLst/>
              <a:cxnLst/>
              <a:rect l="0" t="0" r="0" b="0"/>
              <a:pathLst>
                <a:path w="145734" h="17146">
                  <a:moveTo>
                    <a:pt x="0" y="17145"/>
                  </a:moveTo>
                  <a:lnTo>
                    <a:pt x="4551" y="12594"/>
                  </a:lnTo>
                  <a:lnTo>
                    <a:pt x="6844" y="11254"/>
                  </a:lnTo>
                  <a:lnTo>
                    <a:pt x="9325" y="10360"/>
                  </a:lnTo>
                  <a:lnTo>
                    <a:pt x="11932" y="9764"/>
                  </a:lnTo>
                  <a:lnTo>
                    <a:pt x="15574" y="9367"/>
                  </a:lnTo>
                  <a:lnTo>
                    <a:pt x="19908" y="9102"/>
                  </a:lnTo>
                  <a:lnTo>
                    <a:pt x="24702" y="8926"/>
                  </a:lnTo>
                  <a:lnTo>
                    <a:pt x="28850" y="7855"/>
                  </a:lnTo>
                  <a:lnTo>
                    <a:pt x="32569" y="6189"/>
                  </a:lnTo>
                  <a:lnTo>
                    <a:pt x="36000" y="4126"/>
                  </a:lnTo>
                  <a:lnTo>
                    <a:pt x="40192" y="2751"/>
                  </a:lnTo>
                  <a:lnTo>
                    <a:pt x="44893" y="1834"/>
                  </a:lnTo>
                  <a:lnTo>
                    <a:pt x="49931" y="1223"/>
                  </a:lnTo>
                  <a:lnTo>
                    <a:pt x="55195" y="815"/>
                  </a:lnTo>
                  <a:lnTo>
                    <a:pt x="60609" y="543"/>
                  </a:lnTo>
                  <a:lnTo>
                    <a:pt x="71705" y="242"/>
                  </a:lnTo>
                  <a:lnTo>
                    <a:pt x="125398" y="2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26"/>
            <p:cNvSpPr/>
            <p:nvPr/>
          </p:nvSpPr>
          <p:spPr>
            <a:xfrm>
              <a:off x="1631632" y="1851660"/>
              <a:ext cx="111444" cy="17146"/>
            </a:xfrm>
            <a:custGeom>
              <a:avLst/>
              <a:gdLst/>
              <a:ahLst/>
              <a:cxnLst/>
              <a:rect l="0" t="0" r="0" b="0"/>
              <a:pathLst>
                <a:path w="111444" h="17146">
                  <a:moveTo>
                    <a:pt x="0" y="17145"/>
                  </a:moveTo>
                  <a:lnTo>
                    <a:pt x="27532" y="17145"/>
                  </a:lnTo>
                  <a:lnTo>
                    <a:pt x="31690" y="16192"/>
                  </a:lnTo>
                  <a:lnTo>
                    <a:pt x="36366" y="14604"/>
                  </a:lnTo>
                  <a:lnTo>
                    <a:pt x="41389" y="12594"/>
                  </a:lnTo>
                  <a:lnTo>
                    <a:pt x="45691" y="11253"/>
                  </a:lnTo>
                  <a:lnTo>
                    <a:pt x="49510" y="10360"/>
                  </a:lnTo>
                  <a:lnTo>
                    <a:pt x="53009" y="9764"/>
                  </a:lnTo>
                  <a:lnTo>
                    <a:pt x="56294" y="9366"/>
                  </a:lnTo>
                  <a:lnTo>
                    <a:pt x="59437" y="9102"/>
                  </a:lnTo>
                  <a:lnTo>
                    <a:pt x="62485" y="8925"/>
                  </a:lnTo>
                  <a:lnTo>
                    <a:pt x="66422" y="7855"/>
                  </a:lnTo>
                  <a:lnTo>
                    <a:pt x="70951" y="6189"/>
                  </a:lnTo>
                  <a:lnTo>
                    <a:pt x="75875" y="4126"/>
                  </a:lnTo>
                  <a:lnTo>
                    <a:pt x="80111" y="2750"/>
                  </a:lnTo>
                  <a:lnTo>
                    <a:pt x="83887" y="1833"/>
                  </a:lnTo>
                  <a:lnTo>
                    <a:pt x="87357" y="1222"/>
                  </a:lnTo>
                  <a:lnTo>
                    <a:pt x="90623" y="815"/>
                  </a:lnTo>
                  <a:lnTo>
                    <a:pt x="93753" y="543"/>
                  </a:lnTo>
                  <a:lnTo>
                    <a:pt x="96792" y="362"/>
                  </a:lnTo>
                  <a:lnTo>
                    <a:pt x="102709" y="161"/>
                  </a:lnTo>
                  <a:lnTo>
                    <a:pt x="11144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27"/>
            <p:cNvSpPr/>
            <p:nvPr/>
          </p:nvSpPr>
          <p:spPr>
            <a:xfrm>
              <a:off x="1983104" y="1723072"/>
              <a:ext cx="17147" cy="231459"/>
            </a:xfrm>
            <a:custGeom>
              <a:avLst/>
              <a:gdLst/>
              <a:ahLst/>
              <a:cxnLst/>
              <a:rect l="0" t="0" r="0" b="0"/>
              <a:pathLst>
                <a:path w="17147" h="231459">
                  <a:moveTo>
                    <a:pt x="0" y="0"/>
                  </a:moveTo>
                  <a:lnTo>
                    <a:pt x="4552" y="4551"/>
                  </a:lnTo>
                  <a:lnTo>
                    <a:pt x="5892" y="6844"/>
                  </a:lnTo>
                  <a:lnTo>
                    <a:pt x="6786" y="9325"/>
                  </a:lnTo>
                  <a:lnTo>
                    <a:pt x="7381" y="11932"/>
                  </a:lnTo>
                  <a:lnTo>
                    <a:pt x="7779" y="14622"/>
                  </a:lnTo>
                  <a:lnTo>
                    <a:pt x="8220" y="20151"/>
                  </a:lnTo>
                  <a:lnTo>
                    <a:pt x="8416" y="28324"/>
                  </a:lnTo>
                  <a:lnTo>
                    <a:pt x="8570" y="70142"/>
                  </a:lnTo>
                  <a:lnTo>
                    <a:pt x="9524" y="74384"/>
                  </a:lnTo>
                  <a:lnTo>
                    <a:pt x="11112" y="79117"/>
                  </a:lnTo>
                  <a:lnTo>
                    <a:pt x="13123" y="84177"/>
                  </a:lnTo>
                  <a:lnTo>
                    <a:pt x="14464" y="89456"/>
                  </a:lnTo>
                  <a:lnTo>
                    <a:pt x="15358" y="94880"/>
                  </a:lnTo>
                  <a:lnTo>
                    <a:pt x="15954" y="100400"/>
                  </a:lnTo>
                  <a:lnTo>
                    <a:pt x="16351" y="105986"/>
                  </a:lnTo>
                  <a:lnTo>
                    <a:pt x="16616" y="111615"/>
                  </a:lnTo>
                  <a:lnTo>
                    <a:pt x="16989" y="126099"/>
                  </a:lnTo>
                  <a:lnTo>
                    <a:pt x="17145" y="188013"/>
                  </a:lnTo>
                  <a:lnTo>
                    <a:pt x="17146" y="2314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28"/>
            <p:cNvSpPr/>
            <p:nvPr/>
          </p:nvSpPr>
          <p:spPr>
            <a:xfrm>
              <a:off x="2077402" y="1714500"/>
              <a:ext cx="42749" cy="222886"/>
            </a:xfrm>
            <a:custGeom>
              <a:avLst/>
              <a:gdLst/>
              <a:ahLst/>
              <a:cxnLst/>
              <a:rect l="0" t="0" r="0" b="0"/>
              <a:pathLst>
                <a:path w="42749" h="222886">
                  <a:moveTo>
                    <a:pt x="0" y="0"/>
                  </a:moveTo>
                  <a:lnTo>
                    <a:pt x="4939" y="0"/>
                  </a:lnTo>
                  <a:lnTo>
                    <a:pt x="838" y="0"/>
                  </a:lnTo>
                  <a:lnTo>
                    <a:pt x="559" y="952"/>
                  </a:lnTo>
                  <a:lnTo>
                    <a:pt x="74" y="7380"/>
                  </a:lnTo>
                  <a:lnTo>
                    <a:pt x="1002" y="9683"/>
                  </a:lnTo>
                  <a:lnTo>
                    <a:pt x="2573" y="13122"/>
                  </a:lnTo>
                  <a:lnTo>
                    <a:pt x="4573" y="17321"/>
                  </a:lnTo>
                  <a:lnTo>
                    <a:pt x="5906" y="21072"/>
                  </a:lnTo>
                  <a:lnTo>
                    <a:pt x="6795" y="24525"/>
                  </a:lnTo>
                  <a:lnTo>
                    <a:pt x="7782" y="30902"/>
                  </a:lnTo>
                  <a:lnTo>
                    <a:pt x="8221" y="36912"/>
                  </a:lnTo>
                  <a:lnTo>
                    <a:pt x="8417" y="45297"/>
                  </a:lnTo>
                  <a:lnTo>
                    <a:pt x="8563" y="78459"/>
                  </a:lnTo>
                  <a:lnTo>
                    <a:pt x="9519" y="82786"/>
                  </a:lnTo>
                  <a:lnTo>
                    <a:pt x="11109" y="87575"/>
                  </a:lnTo>
                  <a:lnTo>
                    <a:pt x="13120" y="92673"/>
                  </a:lnTo>
                  <a:lnTo>
                    <a:pt x="14462" y="97977"/>
                  </a:lnTo>
                  <a:lnTo>
                    <a:pt x="15356" y="103418"/>
                  </a:lnTo>
                  <a:lnTo>
                    <a:pt x="15952" y="108950"/>
                  </a:lnTo>
                  <a:lnTo>
                    <a:pt x="16350" y="114543"/>
                  </a:lnTo>
                  <a:lnTo>
                    <a:pt x="16615" y="120177"/>
                  </a:lnTo>
                  <a:lnTo>
                    <a:pt x="16792" y="125838"/>
                  </a:lnTo>
                  <a:lnTo>
                    <a:pt x="17862" y="130564"/>
                  </a:lnTo>
                  <a:lnTo>
                    <a:pt x="19528" y="134668"/>
                  </a:lnTo>
                  <a:lnTo>
                    <a:pt x="21591" y="138356"/>
                  </a:lnTo>
                  <a:lnTo>
                    <a:pt x="22967" y="142720"/>
                  </a:lnTo>
                  <a:lnTo>
                    <a:pt x="23884" y="147534"/>
                  </a:lnTo>
                  <a:lnTo>
                    <a:pt x="24495" y="152648"/>
                  </a:lnTo>
                  <a:lnTo>
                    <a:pt x="25855" y="157010"/>
                  </a:lnTo>
                  <a:lnTo>
                    <a:pt x="27714" y="160871"/>
                  </a:lnTo>
                  <a:lnTo>
                    <a:pt x="29906" y="164397"/>
                  </a:lnTo>
                  <a:lnTo>
                    <a:pt x="31367" y="167700"/>
                  </a:lnTo>
                  <a:lnTo>
                    <a:pt x="32341" y="170855"/>
                  </a:lnTo>
                  <a:lnTo>
                    <a:pt x="32991" y="173911"/>
                  </a:lnTo>
                  <a:lnTo>
                    <a:pt x="34377" y="176900"/>
                  </a:lnTo>
                  <a:lnTo>
                    <a:pt x="36253" y="179846"/>
                  </a:lnTo>
                  <a:lnTo>
                    <a:pt x="38456" y="182762"/>
                  </a:lnTo>
                  <a:lnTo>
                    <a:pt x="39925" y="185659"/>
                  </a:lnTo>
                  <a:lnTo>
                    <a:pt x="40904" y="188542"/>
                  </a:lnTo>
                  <a:lnTo>
                    <a:pt x="41992" y="194286"/>
                  </a:lnTo>
                  <a:lnTo>
                    <a:pt x="42476" y="200014"/>
                  </a:lnTo>
                  <a:lnTo>
                    <a:pt x="42691" y="205735"/>
                  </a:lnTo>
                  <a:lnTo>
                    <a:pt x="42748" y="208594"/>
                  </a:lnTo>
                  <a:lnTo>
                    <a:pt x="41833" y="210500"/>
                  </a:lnTo>
                  <a:lnTo>
                    <a:pt x="40272" y="211771"/>
                  </a:lnTo>
                  <a:lnTo>
                    <a:pt x="34640" y="214163"/>
                  </a:lnTo>
                  <a:lnTo>
                    <a:pt x="34336" y="221078"/>
                  </a:lnTo>
                  <a:lnTo>
                    <a:pt x="34290" y="2228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29"/>
            <p:cNvSpPr/>
            <p:nvPr/>
          </p:nvSpPr>
          <p:spPr>
            <a:xfrm>
              <a:off x="1889998" y="1705928"/>
              <a:ext cx="281703" cy="102870"/>
            </a:xfrm>
            <a:custGeom>
              <a:avLst/>
              <a:gdLst/>
              <a:ahLst/>
              <a:cxnLst/>
              <a:rect l="0" t="0" r="0" b="0"/>
              <a:pathLst>
                <a:path w="281703" h="102870">
                  <a:moveTo>
                    <a:pt x="7381" y="102869"/>
                  </a:moveTo>
                  <a:lnTo>
                    <a:pt x="0" y="95488"/>
                  </a:lnTo>
                  <a:lnTo>
                    <a:pt x="556" y="95091"/>
                  </a:lnTo>
                  <a:lnTo>
                    <a:pt x="6294" y="94401"/>
                  </a:lnTo>
                  <a:lnTo>
                    <a:pt x="9438" y="91803"/>
                  </a:lnTo>
                  <a:lnTo>
                    <a:pt x="14011" y="87473"/>
                  </a:lnTo>
                  <a:lnTo>
                    <a:pt x="19218" y="82374"/>
                  </a:lnTo>
                  <a:lnTo>
                    <a:pt x="20987" y="79681"/>
                  </a:lnTo>
                  <a:lnTo>
                    <a:pt x="22167" y="76933"/>
                  </a:lnTo>
                  <a:lnTo>
                    <a:pt x="22954" y="74148"/>
                  </a:lnTo>
                  <a:lnTo>
                    <a:pt x="25383" y="72292"/>
                  </a:lnTo>
                  <a:lnTo>
                    <a:pt x="33162" y="70229"/>
                  </a:lnTo>
                  <a:lnTo>
                    <a:pt x="36951" y="68727"/>
                  </a:lnTo>
                  <a:lnTo>
                    <a:pt x="40430" y="66772"/>
                  </a:lnTo>
                  <a:lnTo>
                    <a:pt x="43701" y="64517"/>
                  </a:lnTo>
                  <a:lnTo>
                    <a:pt x="46834" y="62061"/>
                  </a:lnTo>
                  <a:lnTo>
                    <a:pt x="49876" y="59471"/>
                  </a:lnTo>
                  <a:lnTo>
                    <a:pt x="52856" y="56792"/>
                  </a:lnTo>
                  <a:lnTo>
                    <a:pt x="58708" y="51275"/>
                  </a:lnTo>
                  <a:lnTo>
                    <a:pt x="61601" y="48471"/>
                  </a:lnTo>
                  <a:lnTo>
                    <a:pt x="65435" y="45649"/>
                  </a:lnTo>
                  <a:lnTo>
                    <a:pt x="69897" y="42815"/>
                  </a:lnTo>
                  <a:lnTo>
                    <a:pt x="74776" y="39973"/>
                  </a:lnTo>
                  <a:lnTo>
                    <a:pt x="79933" y="36173"/>
                  </a:lnTo>
                  <a:lnTo>
                    <a:pt x="85277" y="31735"/>
                  </a:lnTo>
                  <a:lnTo>
                    <a:pt x="90744" y="26871"/>
                  </a:lnTo>
                  <a:lnTo>
                    <a:pt x="95342" y="23629"/>
                  </a:lnTo>
                  <a:lnTo>
                    <a:pt x="99359" y="21467"/>
                  </a:lnTo>
                  <a:lnTo>
                    <a:pt x="102990" y="20026"/>
                  </a:lnTo>
                  <a:lnTo>
                    <a:pt x="114644" y="15885"/>
                  </a:lnTo>
                  <a:lnTo>
                    <a:pt x="121752" y="13447"/>
                  </a:lnTo>
                  <a:lnTo>
                    <a:pt x="128396" y="10870"/>
                  </a:lnTo>
                  <a:lnTo>
                    <a:pt x="134730" y="8198"/>
                  </a:lnTo>
                  <a:lnTo>
                    <a:pt x="140858" y="5465"/>
                  </a:lnTo>
                  <a:lnTo>
                    <a:pt x="146848" y="3643"/>
                  </a:lnTo>
                  <a:lnTo>
                    <a:pt x="152747" y="2428"/>
                  </a:lnTo>
                  <a:lnTo>
                    <a:pt x="158584" y="1619"/>
                  </a:lnTo>
                  <a:lnTo>
                    <a:pt x="164381" y="1079"/>
                  </a:lnTo>
                  <a:lnTo>
                    <a:pt x="170150" y="719"/>
                  </a:lnTo>
                  <a:lnTo>
                    <a:pt x="181641" y="319"/>
                  </a:lnTo>
                  <a:lnTo>
                    <a:pt x="204540" y="62"/>
                  </a:lnTo>
                  <a:lnTo>
                    <a:pt x="252597" y="0"/>
                  </a:lnTo>
                  <a:lnTo>
                    <a:pt x="259559" y="2540"/>
                  </a:lnTo>
                  <a:lnTo>
                    <a:pt x="270449" y="7380"/>
                  </a:lnTo>
                  <a:lnTo>
                    <a:pt x="278491" y="8336"/>
                  </a:lnTo>
                  <a:lnTo>
                    <a:pt x="280275" y="8467"/>
                  </a:lnTo>
                  <a:lnTo>
                    <a:pt x="280750" y="9454"/>
                  </a:lnTo>
                  <a:lnTo>
                    <a:pt x="281067" y="11065"/>
                  </a:lnTo>
                  <a:lnTo>
                    <a:pt x="281702" y="1714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0"/>
            <p:cNvSpPr/>
            <p:nvPr/>
          </p:nvSpPr>
          <p:spPr>
            <a:xfrm>
              <a:off x="2257787" y="1723116"/>
              <a:ext cx="153943" cy="205697"/>
            </a:xfrm>
            <a:custGeom>
              <a:avLst/>
              <a:gdLst/>
              <a:ahLst/>
              <a:cxnLst/>
              <a:rect l="0" t="0" r="0" b="0"/>
              <a:pathLst>
                <a:path w="153943" h="205697">
                  <a:moveTo>
                    <a:pt x="16782" y="8529"/>
                  </a:moveTo>
                  <a:lnTo>
                    <a:pt x="16782" y="37221"/>
                  </a:lnTo>
                  <a:lnTo>
                    <a:pt x="17735" y="40039"/>
                  </a:lnTo>
                  <a:lnTo>
                    <a:pt x="21333" y="45711"/>
                  </a:lnTo>
                  <a:lnTo>
                    <a:pt x="23568" y="51407"/>
                  </a:lnTo>
                  <a:lnTo>
                    <a:pt x="24561" y="57113"/>
                  </a:lnTo>
                  <a:lnTo>
                    <a:pt x="25002" y="62824"/>
                  </a:lnTo>
                  <a:lnTo>
                    <a:pt x="26072" y="65681"/>
                  </a:lnTo>
                  <a:lnTo>
                    <a:pt x="29801" y="71395"/>
                  </a:lnTo>
                  <a:lnTo>
                    <a:pt x="31177" y="75204"/>
                  </a:lnTo>
                  <a:lnTo>
                    <a:pt x="32093" y="79649"/>
                  </a:lnTo>
                  <a:lnTo>
                    <a:pt x="32705" y="84517"/>
                  </a:lnTo>
                  <a:lnTo>
                    <a:pt x="33113" y="88715"/>
                  </a:lnTo>
                  <a:lnTo>
                    <a:pt x="33384" y="92466"/>
                  </a:lnTo>
                  <a:lnTo>
                    <a:pt x="33565" y="95920"/>
                  </a:lnTo>
                  <a:lnTo>
                    <a:pt x="33767" y="102296"/>
                  </a:lnTo>
                  <a:lnTo>
                    <a:pt x="33880" y="113782"/>
                  </a:lnTo>
                  <a:lnTo>
                    <a:pt x="33918" y="125628"/>
                  </a:lnTo>
                  <a:lnTo>
                    <a:pt x="32969" y="128505"/>
                  </a:lnTo>
                  <a:lnTo>
                    <a:pt x="31383" y="132328"/>
                  </a:lnTo>
                  <a:lnTo>
                    <a:pt x="29374" y="136781"/>
                  </a:lnTo>
                  <a:lnTo>
                    <a:pt x="28034" y="140703"/>
                  </a:lnTo>
                  <a:lnTo>
                    <a:pt x="27141" y="144270"/>
                  </a:lnTo>
                  <a:lnTo>
                    <a:pt x="26546" y="147600"/>
                  </a:lnTo>
                  <a:lnTo>
                    <a:pt x="25884" y="153841"/>
                  </a:lnTo>
                  <a:lnTo>
                    <a:pt x="25459" y="161057"/>
                  </a:lnTo>
                  <a:lnTo>
                    <a:pt x="25386" y="166858"/>
                  </a:lnTo>
                  <a:lnTo>
                    <a:pt x="25355" y="195439"/>
                  </a:lnTo>
                  <a:lnTo>
                    <a:pt x="22815" y="198915"/>
                  </a:lnTo>
                  <a:lnTo>
                    <a:pt x="17974" y="204357"/>
                  </a:lnTo>
                  <a:lnTo>
                    <a:pt x="18530" y="204803"/>
                  </a:lnTo>
                  <a:lnTo>
                    <a:pt x="22909" y="205431"/>
                  </a:lnTo>
                  <a:lnTo>
                    <a:pt x="25353" y="205696"/>
                  </a:lnTo>
                  <a:lnTo>
                    <a:pt x="17974" y="205696"/>
                  </a:lnTo>
                  <a:lnTo>
                    <a:pt x="17577" y="204744"/>
                  </a:lnTo>
                  <a:lnTo>
                    <a:pt x="17018" y="198852"/>
                  </a:lnTo>
                  <a:lnTo>
                    <a:pt x="16887" y="193764"/>
                  </a:lnTo>
                  <a:lnTo>
                    <a:pt x="17805" y="191074"/>
                  </a:lnTo>
                  <a:lnTo>
                    <a:pt x="21364" y="185545"/>
                  </a:lnTo>
                  <a:lnTo>
                    <a:pt x="21742" y="181784"/>
                  </a:lnTo>
                  <a:lnTo>
                    <a:pt x="21041" y="177373"/>
                  </a:lnTo>
                  <a:lnTo>
                    <a:pt x="19622" y="172526"/>
                  </a:lnTo>
                  <a:lnTo>
                    <a:pt x="18675" y="168343"/>
                  </a:lnTo>
                  <a:lnTo>
                    <a:pt x="18045" y="164601"/>
                  </a:lnTo>
                  <a:lnTo>
                    <a:pt x="17623" y="161155"/>
                  </a:lnTo>
                  <a:lnTo>
                    <a:pt x="16391" y="157904"/>
                  </a:lnTo>
                  <a:lnTo>
                    <a:pt x="12481" y="151753"/>
                  </a:lnTo>
                  <a:lnTo>
                    <a:pt x="11057" y="147826"/>
                  </a:lnTo>
                  <a:lnTo>
                    <a:pt x="10108" y="143304"/>
                  </a:lnTo>
                  <a:lnTo>
                    <a:pt x="9475" y="138384"/>
                  </a:lnTo>
                  <a:lnTo>
                    <a:pt x="9054" y="134151"/>
                  </a:lnTo>
                  <a:lnTo>
                    <a:pt x="8772" y="130377"/>
                  </a:lnTo>
                  <a:lnTo>
                    <a:pt x="8585" y="126908"/>
                  </a:lnTo>
                  <a:lnTo>
                    <a:pt x="7508" y="122691"/>
                  </a:lnTo>
                  <a:lnTo>
                    <a:pt x="5837" y="117974"/>
                  </a:lnTo>
                  <a:lnTo>
                    <a:pt x="3770" y="112925"/>
                  </a:lnTo>
                  <a:lnTo>
                    <a:pt x="2393" y="107654"/>
                  </a:lnTo>
                  <a:lnTo>
                    <a:pt x="1474" y="102234"/>
                  </a:lnTo>
                  <a:lnTo>
                    <a:pt x="862" y="96717"/>
                  </a:lnTo>
                  <a:lnTo>
                    <a:pt x="454" y="92085"/>
                  </a:lnTo>
                  <a:lnTo>
                    <a:pt x="182" y="88046"/>
                  </a:lnTo>
                  <a:lnTo>
                    <a:pt x="0" y="84400"/>
                  </a:lnTo>
                  <a:lnTo>
                    <a:pt x="832" y="80065"/>
                  </a:lnTo>
                  <a:lnTo>
                    <a:pt x="2339" y="75269"/>
                  </a:lnTo>
                  <a:lnTo>
                    <a:pt x="4296" y="70167"/>
                  </a:lnTo>
                  <a:lnTo>
                    <a:pt x="5601" y="65814"/>
                  </a:lnTo>
                  <a:lnTo>
                    <a:pt x="6470" y="61959"/>
                  </a:lnTo>
                  <a:lnTo>
                    <a:pt x="7050" y="58436"/>
                  </a:lnTo>
                  <a:lnTo>
                    <a:pt x="9342" y="54183"/>
                  </a:lnTo>
                  <a:lnTo>
                    <a:pt x="12774" y="49442"/>
                  </a:lnTo>
                  <a:lnTo>
                    <a:pt x="16968" y="44377"/>
                  </a:lnTo>
                  <a:lnTo>
                    <a:pt x="20716" y="40047"/>
                  </a:lnTo>
                  <a:lnTo>
                    <a:pt x="24167" y="36209"/>
                  </a:lnTo>
                  <a:lnTo>
                    <a:pt x="30542" y="29403"/>
                  </a:lnTo>
                  <a:lnTo>
                    <a:pt x="42396" y="17273"/>
                  </a:lnTo>
                  <a:lnTo>
                    <a:pt x="53909" y="5705"/>
                  </a:lnTo>
                  <a:lnTo>
                    <a:pt x="57726" y="3789"/>
                  </a:lnTo>
                  <a:lnTo>
                    <a:pt x="62176" y="2511"/>
                  </a:lnTo>
                  <a:lnTo>
                    <a:pt x="67047" y="1659"/>
                  </a:lnTo>
                  <a:lnTo>
                    <a:pt x="72200" y="1092"/>
                  </a:lnTo>
                  <a:lnTo>
                    <a:pt x="77540" y="713"/>
                  </a:lnTo>
                  <a:lnTo>
                    <a:pt x="87601" y="293"/>
                  </a:lnTo>
                  <a:lnTo>
                    <a:pt x="95247" y="106"/>
                  </a:lnTo>
                  <a:lnTo>
                    <a:pt x="109458" y="0"/>
                  </a:lnTo>
                  <a:lnTo>
                    <a:pt x="113809" y="938"/>
                  </a:lnTo>
                  <a:lnTo>
                    <a:pt x="117661" y="2516"/>
                  </a:lnTo>
                  <a:lnTo>
                    <a:pt x="121183" y="4520"/>
                  </a:lnTo>
                  <a:lnTo>
                    <a:pt x="124483" y="5856"/>
                  </a:lnTo>
                  <a:lnTo>
                    <a:pt x="127635" y="6747"/>
                  </a:lnTo>
                  <a:lnTo>
                    <a:pt x="130689" y="7341"/>
                  </a:lnTo>
                  <a:lnTo>
                    <a:pt x="132726" y="8689"/>
                  </a:lnTo>
                  <a:lnTo>
                    <a:pt x="134083" y="10541"/>
                  </a:lnTo>
                  <a:lnTo>
                    <a:pt x="134988" y="12728"/>
                  </a:lnTo>
                  <a:lnTo>
                    <a:pt x="136543" y="14185"/>
                  </a:lnTo>
                  <a:lnTo>
                    <a:pt x="138533" y="15157"/>
                  </a:lnTo>
                  <a:lnTo>
                    <a:pt x="144020" y="16717"/>
                  </a:lnTo>
                  <a:lnTo>
                    <a:pt x="147310" y="16930"/>
                  </a:lnTo>
                  <a:lnTo>
                    <a:pt x="153942" y="1710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1"/>
            <p:cNvSpPr/>
            <p:nvPr/>
          </p:nvSpPr>
          <p:spPr>
            <a:xfrm>
              <a:off x="2463164" y="1611633"/>
              <a:ext cx="137162" cy="119659"/>
            </a:xfrm>
            <a:custGeom>
              <a:avLst/>
              <a:gdLst/>
              <a:ahLst/>
              <a:cxnLst/>
              <a:rect l="0" t="0" r="0" b="0"/>
              <a:pathLst>
                <a:path w="137162" h="119659">
                  <a:moveTo>
                    <a:pt x="0" y="34287"/>
                  </a:moveTo>
                  <a:lnTo>
                    <a:pt x="0" y="26906"/>
                  </a:lnTo>
                  <a:lnTo>
                    <a:pt x="2540" y="23704"/>
                  </a:lnTo>
                  <a:lnTo>
                    <a:pt x="4551" y="21516"/>
                  </a:lnTo>
                  <a:lnTo>
                    <a:pt x="6844" y="20058"/>
                  </a:lnTo>
                  <a:lnTo>
                    <a:pt x="9326" y="19086"/>
                  </a:lnTo>
                  <a:lnTo>
                    <a:pt x="11932" y="18438"/>
                  </a:lnTo>
                  <a:lnTo>
                    <a:pt x="14622" y="17053"/>
                  </a:lnTo>
                  <a:lnTo>
                    <a:pt x="17369" y="15178"/>
                  </a:lnTo>
                  <a:lnTo>
                    <a:pt x="20152" y="12975"/>
                  </a:lnTo>
                  <a:lnTo>
                    <a:pt x="22960" y="11506"/>
                  </a:lnTo>
                  <a:lnTo>
                    <a:pt x="25784" y="10527"/>
                  </a:lnTo>
                  <a:lnTo>
                    <a:pt x="28619" y="9875"/>
                  </a:lnTo>
                  <a:lnTo>
                    <a:pt x="31462" y="8487"/>
                  </a:lnTo>
                  <a:lnTo>
                    <a:pt x="34310" y="6609"/>
                  </a:lnTo>
                  <a:lnTo>
                    <a:pt x="37161" y="4405"/>
                  </a:lnTo>
                  <a:lnTo>
                    <a:pt x="40014" y="2935"/>
                  </a:lnTo>
                  <a:lnTo>
                    <a:pt x="42869" y="1956"/>
                  </a:lnTo>
                  <a:lnTo>
                    <a:pt x="49743" y="384"/>
                  </a:lnTo>
                  <a:lnTo>
                    <a:pt x="52212" y="255"/>
                  </a:lnTo>
                  <a:lnTo>
                    <a:pt x="60036" y="111"/>
                  </a:lnTo>
                  <a:lnTo>
                    <a:pt x="76578" y="0"/>
                  </a:lnTo>
                  <a:lnTo>
                    <a:pt x="79437" y="2538"/>
                  </a:lnTo>
                  <a:lnTo>
                    <a:pt x="84483" y="7378"/>
                  </a:lnTo>
                  <a:lnTo>
                    <a:pt x="84897" y="8727"/>
                  </a:lnTo>
                  <a:lnTo>
                    <a:pt x="85173" y="10579"/>
                  </a:lnTo>
                  <a:lnTo>
                    <a:pt x="85617" y="15845"/>
                  </a:lnTo>
                  <a:lnTo>
                    <a:pt x="85677" y="19106"/>
                  </a:lnTo>
                  <a:lnTo>
                    <a:pt x="85716" y="24409"/>
                  </a:lnTo>
                  <a:lnTo>
                    <a:pt x="83181" y="27674"/>
                  </a:lnTo>
                  <a:lnTo>
                    <a:pt x="81172" y="29878"/>
                  </a:lnTo>
                  <a:lnTo>
                    <a:pt x="80785" y="32300"/>
                  </a:lnTo>
                  <a:lnTo>
                    <a:pt x="81479" y="34867"/>
                  </a:lnTo>
                  <a:lnTo>
                    <a:pt x="82895" y="37531"/>
                  </a:lnTo>
                  <a:lnTo>
                    <a:pt x="82886" y="40260"/>
                  </a:lnTo>
                  <a:lnTo>
                    <a:pt x="81927" y="43031"/>
                  </a:lnTo>
                  <a:lnTo>
                    <a:pt x="80336" y="45831"/>
                  </a:lnTo>
                  <a:lnTo>
                    <a:pt x="79275" y="48650"/>
                  </a:lnTo>
                  <a:lnTo>
                    <a:pt x="78568" y="51483"/>
                  </a:lnTo>
                  <a:lnTo>
                    <a:pt x="78096" y="54323"/>
                  </a:lnTo>
                  <a:lnTo>
                    <a:pt x="76829" y="57169"/>
                  </a:lnTo>
                  <a:lnTo>
                    <a:pt x="75032" y="60019"/>
                  </a:lnTo>
                  <a:lnTo>
                    <a:pt x="72882" y="62872"/>
                  </a:lnTo>
                  <a:lnTo>
                    <a:pt x="70495" y="65726"/>
                  </a:lnTo>
                  <a:lnTo>
                    <a:pt x="67952" y="68581"/>
                  </a:lnTo>
                  <a:lnTo>
                    <a:pt x="62586" y="74294"/>
                  </a:lnTo>
                  <a:lnTo>
                    <a:pt x="57026" y="80008"/>
                  </a:lnTo>
                  <a:lnTo>
                    <a:pt x="55163" y="82865"/>
                  </a:lnTo>
                  <a:lnTo>
                    <a:pt x="53920" y="85722"/>
                  </a:lnTo>
                  <a:lnTo>
                    <a:pt x="53092" y="88579"/>
                  </a:lnTo>
                  <a:lnTo>
                    <a:pt x="51587" y="90484"/>
                  </a:lnTo>
                  <a:lnTo>
                    <a:pt x="49632" y="91754"/>
                  </a:lnTo>
                  <a:lnTo>
                    <a:pt x="47375" y="92601"/>
                  </a:lnTo>
                  <a:lnTo>
                    <a:pt x="44919" y="94118"/>
                  </a:lnTo>
                  <a:lnTo>
                    <a:pt x="42328" y="96081"/>
                  </a:lnTo>
                  <a:lnTo>
                    <a:pt x="35878" y="101526"/>
                  </a:lnTo>
                  <a:lnTo>
                    <a:pt x="32456" y="104811"/>
                  </a:lnTo>
                  <a:lnTo>
                    <a:pt x="26112" y="111051"/>
                  </a:lnTo>
                  <a:lnTo>
                    <a:pt x="23353" y="111267"/>
                  </a:lnTo>
                  <a:lnTo>
                    <a:pt x="18372" y="111405"/>
                  </a:lnTo>
                  <a:lnTo>
                    <a:pt x="17963" y="112369"/>
                  </a:lnTo>
                  <a:lnTo>
                    <a:pt x="17509" y="115980"/>
                  </a:lnTo>
                  <a:lnTo>
                    <a:pt x="18340" y="117324"/>
                  </a:lnTo>
                  <a:lnTo>
                    <a:pt x="19847" y="118220"/>
                  </a:lnTo>
                  <a:lnTo>
                    <a:pt x="24558" y="119658"/>
                  </a:lnTo>
                  <a:lnTo>
                    <a:pt x="24945" y="118823"/>
                  </a:lnTo>
                  <a:lnTo>
                    <a:pt x="25374" y="115356"/>
                  </a:lnTo>
                  <a:lnTo>
                    <a:pt x="26441" y="114050"/>
                  </a:lnTo>
                  <a:lnTo>
                    <a:pt x="28105" y="113180"/>
                  </a:lnTo>
                  <a:lnTo>
                    <a:pt x="30167" y="112600"/>
                  </a:lnTo>
                  <a:lnTo>
                    <a:pt x="32494" y="112213"/>
                  </a:lnTo>
                  <a:lnTo>
                    <a:pt x="34998" y="111955"/>
                  </a:lnTo>
                  <a:lnTo>
                    <a:pt x="37619" y="111783"/>
                  </a:lnTo>
                  <a:lnTo>
                    <a:pt x="40320" y="111668"/>
                  </a:lnTo>
                  <a:lnTo>
                    <a:pt x="45860" y="111541"/>
                  </a:lnTo>
                  <a:lnTo>
                    <a:pt x="96699" y="111440"/>
                  </a:lnTo>
                  <a:lnTo>
                    <a:pt x="100661" y="110487"/>
                  </a:lnTo>
                  <a:lnTo>
                    <a:pt x="105208" y="108899"/>
                  </a:lnTo>
                  <a:lnTo>
                    <a:pt x="110144" y="106888"/>
                  </a:lnTo>
                  <a:lnTo>
                    <a:pt x="114387" y="105548"/>
                  </a:lnTo>
                  <a:lnTo>
                    <a:pt x="118168" y="104654"/>
                  </a:lnTo>
                  <a:lnTo>
                    <a:pt x="121641" y="104058"/>
                  </a:lnTo>
                  <a:lnTo>
                    <a:pt x="124910" y="103661"/>
                  </a:lnTo>
                  <a:lnTo>
                    <a:pt x="128041" y="103396"/>
                  </a:lnTo>
                  <a:lnTo>
                    <a:pt x="132155" y="103102"/>
                  </a:lnTo>
                  <a:lnTo>
                    <a:pt x="131918" y="103023"/>
                  </a:lnTo>
                  <a:lnTo>
                    <a:pt x="130808" y="102971"/>
                  </a:lnTo>
                  <a:lnTo>
                    <a:pt x="132115" y="102913"/>
                  </a:lnTo>
                  <a:lnTo>
                    <a:pt x="137161" y="1028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2"/>
            <p:cNvSpPr/>
            <p:nvPr/>
          </p:nvSpPr>
          <p:spPr>
            <a:xfrm>
              <a:off x="2643191" y="1363027"/>
              <a:ext cx="377187" cy="702946"/>
            </a:xfrm>
            <a:custGeom>
              <a:avLst/>
              <a:gdLst/>
              <a:ahLst/>
              <a:cxnLst/>
              <a:rect l="0" t="0" r="0" b="0"/>
              <a:pathLst>
                <a:path w="377187" h="702946">
                  <a:moveTo>
                    <a:pt x="377186" y="0"/>
                  </a:moveTo>
                  <a:lnTo>
                    <a:pt x="352796" y="0"/>
                  </a:lnTo>
                  <a:lnTo>
                    <a:pt x="347311" y="4551"/>
                  </a:lnTo>
                  <a:lnTo>
                    <a:pt x="343934" y="5891"/>
                  </a:lnTo>
                  <a:lnTo>
                    <a:pt x="335102" y="7381"/>
                  </a:lnTo>
                  <a:lnTo>
                    <a:pt x="331033" y="8731"/>
                  </a:lnTo>
                  <a:lnTo>
                    <a:pt x="319802" y="15181"/>
                  </a:lnTo>
                  <a:lnTo>
                    <a:pt x="310089" y="20400"/>
                  </a:lnTo>
                  <a:lnTo>
                    <a:pt x="298462" y="28693"/>
                  </a:lnTo>
                  <a:lnTo>
                    <a:pt x="289493" y="36882"/>
                  </a:lnTo>
                  <a:lnTo>
                    <a:pt x="279156" y="45920"/>
                  </a:lnTo>
                  <a:lnTo>
                    <a:pt x="268212" y="53111"/>
                  </a:lnTo>
                  <a:lnTo>
                    <a:pt x="256998" y="62023"/>
                  </a:lnTo>
                  <a:lnTo>
                    <a:pt x="245664" y="71381"/>
                  </a:lnTo>
                  <a:lnTo>
                    <a:pt x="234277" y="78715"/>
                  </a:lnTo>
                  <a:lnTo>
                    <a:pt x="225406" y="87689"/>
                  </a:lnTo>
                  <a:lnTo>
                    <a:pt x="217336" y="98028"/>
                  </a:lnTo>
                  <a:lnTo>
                    <a:pt x="207399" y="108973"/>
                  </a:lnTo>
                  <a:lnTo>
                    <a:pt x="195645" y="121294"/>
                  </a:lnTo>
                  <a:lnTo>
                    <a:pt x="165347" y="151811"/>
                  </a:lnTo>
                  <a:lnTo>
                    <a:pt x="156670" y="163039"/>
                  </a:lnTo>
                  <a:lnTo>
                    <a:pt x="148687" y="174379"/>
                  </a:lnTo>
                  <a:lnTo>
                    <a:pt x="138788" y="185769"/>
                  </a:lnTo>
                  <a:lnTo>
                    <a:pt x="127056" y="202892"/>
                  </a:lnTo>
                  <a:lnTo>
                    <a:pt x="117548" y="220030"/>
                  </a:lnTo>
                  <a:lnTo>
                    <a:pt x="109074" y="231459"/>
                  </a:lnTo>
                  <a:lnTo>
                    <a:pt x="99910" y="242888"/>
                  </a:lnTo>
                  <a:lnTo>
                    <a:pt x="88444" y="260033"/>
                  </a:lnTo>
                  <a:lnTo>
                    <a:pt x="78676" y="271463"/>
                  </a:lnTo>
                  <a:lnTo>
                    <a:pt x="67018" y="288608"/>
                  </a:lnTo>
                  <a:lnTo>
                    <a:pt x="52980" y="310303"/>
                  </a:lnTo>
                  <a:lnTo>
                    <a:pt x="47357" y="323968"/>
                  </a:lnTo>
                  <a:lnTo>
                    <a:pt x="45858" y="330278"/>
                  </a:lnTo>
                  <a:lnTo>
                    <a:pt x="39111" y="342370"/>
                  </a:lnTo>
                  <a:lnTo>
                    <a:pt x="34645" y="348262"/>
                  </a:lnTo>
                  <a:lnTo>
                    <a:pt x="29683" y="359888"/>
                  </a:lnTo>
                  <a:lnTo>
                    <a:pt x="24350" y="377144"/>
                  </a:lnTo>
                  <a:lnTo>
                    <a:pt x="16737" y="396861"/>
                  </a:lnTo>
                  <a:lnTo>
                    <a:pt x="8449" y="418261"/>
                  </a:lnTo>
                  <a:lnTo>
                    <a:pt x="3753" y="430686"/>
                  </a:lnTo>
                  <a:lnTo>
                    <a:pt x="1109" y="448392"/>
                  </a:lnTo>
                  <a:lnTo>
                    <a:pt x="326" y="465703"/>
                  </a:lnTo>
                  <a:lnTo>
                    <a:pt x="61" y="488619"/>
                  </a:lnTo>
                  <a:lnTo>
                    <a:pt x="0" y="528637"/>
                  </a:lnTo>
                  <a:lnTo>
                    <a:pt x="2538" y="540067"/>
                  </a:lnTo>
                  <a:lnTo>
                    <a:pt x="9322" y="557212"/>
                  </a:lnTo>
                  <a:lnTo>
                    <a:pt x="17364" y="574358"/>
                  </a:lnTo>
                  <a:lnTo>
                    <a:pt x="22003" y="584835"/>
                  </a:lnTo>
                  <a:lnTo>
                    <a:pt x="24064" y="592667"/>
                  </a:lnTo>
                  <a:lnTo>
                    <a:pt x="30061" y="601862"/>
                  </a:lnTo>
                  <a:lnTo>
                    <a:pt x="41606" y="617750"/>
                  </a:lnTo>
                  <a:lnTo>
                    <a:pt x="44881" y="623288"/>
                  </a:lnTo>
                  <a:lnTo>
                    <a:pt x="53600" y="631982"/>
                  </a:lnTo>
                  <a:lnTo>
                    <a:pt x="63825" y="639021"/>
                  </a:lnTo>
                  <a:lnTo>
                    <a:pt x="74719" y="645324"/>
                  </a:lnTo>
                  <a:lnTo>
                    <a:pt x="85911" y="653841"/>
                  </a:lnTo>
                  <a:lnTo>
                    <a:pt x="97236" y="663023"/>
                  </a:lnTo>
                  <a:lnTo>
                    <a:pt x="108618" y="670280"/>
                  </a:lnTo>
                  <a:lnTo>
                    <a:pt x="117488" y="676680"/>
                  </a:lnTo>
                  <a:lnTo>
                    <a:pt x="125557" y="682699"/>
                  </a:lnTo>
                  <a:lnTo>
                    <a:pt x="135493" y="688549"/>
                  </a:lnTo>
                  <a:lnTo>
                    <a:pt x="146260" y="691784"/>
                  </a:lnTo>
                  <a:lnTo>
                    <a:pt x="156442" y="693222"/>
                  </a:lnTo>
                  <a:lnTo>
                    <a:pt x="164143" y="693861"/>
                  </a:lnTo>
                  <a:lnTo>
                    <a:pt x="167530" y="694984"/>
                  </a:lnTo>
                  <a:lnTo>
                    <a:pt x="178186" y="701708"/>
                  </a:lnTo>
                  <a:lnTo>
                    <a:pt x="181744" y="702395"/>
                  </a:lnTo>
                  <a:lnTo>
                    <a:pt x="192741" y="702913"/>
                  </a:lnTo>
                  <a:lnTo>
                    <a:pt x="205736" y="7029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3"/>
            <p:cNvSpPr/>
            <p:nvPr/>
          </p:nvSpPr>
          <p:spPr>
            <a:xfrm>
              <a:off x="2900362" y="1568767"/>
              <a:ext cx="34291" cy="197169"/>
            </a:xfrm>
            <a:custGeom>
              <a:avLst/>
              <a:gdLst/>
              <a:ahLst/>
              <a:cxnLst/>
              <a:rect l="0" t="0" r="0" b="0"/>
              <a:pathLst>
                <a:path w="34291" h="197169">
                  <a:moveTo>
                    <a:pt x="0" y="0"/>
                  </a:moveTo>
                  <a:lnTo>
                    <a:pt x="0" y="117192"/>
                  </a:lnTo>
                  <a:lnTo>
                    <a:pt x="952" y="121943"/>
                  </a:lnTo>
                  <a:lnTo>
                    <a:pt x="2540" y="126063"/>
                  </a:lnTo>
                  <a:lnTo>
                    <a:pt x="4551" y="129762"/>
                  </a:lnTo>
                  <a:lnTo>
                    <a:pt x="11932" y="144070"/>
                  </a:lnTo>
                  <a:lnTo>
                    <a:pt x="13670" y="148434"/>
                  </a:lnTo>
                  <a:lnTo>
                    <a:pt x="14828" y="152296"/>
                  </a:lnTo>
                  <a:lnTo>
                    <a:pt x="15600" y="155823"/>
                  </a:lnTo>
                  <a:lnTo>
                    <a:pt x="17068" y="159127"/>
                  </a:lnTo>
                  <a:lnTo>
                    <a:pt x="18998" y="162282"/>
                  </a:lnTo>
                  <a:lnTo>
                    <a:pt x="21238" y="165338"/>
                  </a:lnTo>
                  <a:lnTo>
                    <a:pt x="23684" y="168328"/>
                  </a:lnTo>
                  <a:lnTo>
                    <a:pt x="26267" y="171274"/>
                  </a:lnTo>
                  <a:lnTo>
                    <a:pt x="28941" y="174190"/>
                  </a:lnTo>
                  <a:lnTo>
                    <a:pt x="30724" y="177087"/>
                  </a:lnTo>
                  <a:lnTo>
                    <a:pt x="31913" y="179970"/>
                  </a:lnTo>
                  <a:lnTo>
                    <a:pt x="32705" y="182845"/>
                  </a:lnTo>
                  <a:lnTo>
                    <a:pt x="33586" y="188580"/>
                  </a:lnTo>
                  <a:lnTo>
                    <a:pt x="34290" y="1971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4"/>
            <p:cNvSpPr/>
            <p:nvPr/>
          </p:nvSpPr>
          <p:spPr>
            <a:xfrm>
              <a:off x="2994660" y="1534840"/>
              <a:ext cx="119618" cy="179626"/>
            </a:xfrm>
            <a:custGeom>
              <a:avLst/>
              <a:gdLst/>
              <a:ahLst/>
              <a:cxnLst/>
              <a:rect l="0" t="0" r="0" b="0"/>
              <a:pathLst>
                <a:path w="119618" h="179626">
                  <a:moveTo>
                    <a:pt x="0" y="33927"/>
                  </a:moveTo>
                  <a:lnTo>
                    <a:pt x="7380" y="26546"/>
                  </a:lnTo>
                  <a:lnTo>
                    <a:pt x="8042" y="23344"/>
                  </a:lnTo>
                  <a:lnTo>
                    <a:pt x="8219" y="21157"/>
                  </a:lnTo>
                  <a:lnTo>
                    <a:pt x="10242" y="19699"/>
                  </a:lnTo>
                  <a:lnTo>
                    <a:pt x="13495" y="18726"/>
                  </a:lnTo>
                  <a:lnTo>
                    <a:pt x="17569" y="18078"/>
                  </a:lnTo>
                  <a:lnTo>
                    <a:pt x="21237" y="16694"/>
                  </a:lnTo>
                  <a:lnTo>
                    <a:pt x="24636" y="14818"/>
                  </a:lnTo>
                  <a:lnTo>
                    <a:pt x="27853" y="12615"/>
                  </a:lnTo>
                  <a:lnTo>
                    <a:pt x="30951" y="11147"/>
                  </a:lnTo>
                  <a:lnTo>
                    <a:pt x="33969" y="10168"/>
                  </a:lnTo>
                  <a:lnTo>
                    <a:pt x="36933" y="9515"/>
                  </a:lnTo>
                  <a:lnTo>
                    <a:pt x="40814" y="9080"/>
                  </a:lnTo>
                  <a:lnTo>
                    <a:pt x="45307" y="8790"/>
                  </a:lnTo>
                  <a:lnTo>
                    <a:pt x="50207" y="8596"/>
                  </a:lnTo>
                  <a:lnTo>
                    <a:pt x="54426" y="7515"/>
                  </a:lnTo>
                  <a:lnTo>
                    <a:pt x="58191" y="5841"/>
                  </a:lnTo>
                  <a:lnTo>
                    <a:pt x="61654" y="3773"/>
                  </a:lnTo>
                  <a:lnTo>
                    <a:pt x="65868" y="2395"/>
                  </a:lnTo>
                  <a:lnTo>
                    <a:pt x="70581" y="1475"/>
                  </a:lnTo>
                  <a:lnTo>
                    <a:pt x="75629" y="863"/>
                  </a:lnTo>
                  <a:lnTo>
                    <a:pt x="79947" y="454"/>
                  </a:lnTo>
                  <a:lnTo>
                    <a:pt x="83778" y="182"/>
                  </a:lnTo>
                  <a:lnTo>
                    <a:pt x="87284" y="0"/>
                  </a:lnTo>
                  <a:lnTo>
                    <a:pt x="90574" y="832"/>
                  </a:lnTo>
                  <a:lnTo>
                    <a:pt x="93720" y="2338"/>
                  </a:lnTo>
                  <a:lnTo>
                    <a:pt x="96770" y="4296"/>
                  </a:lnTo>
                  <a:lnTo>
                    <a:pt x="99756" y="5600"/>
                  </a:lnTo>
                  <a:lnTo>
                    <a:pt x="102699" y="6470"/>
                  </a:lnTo>
                  <a:lnTo>
                    <a:pt x="105613" y="7050"/>
                  </a:lnTo>
                  <a:lnTo>
                    <a:pt x="107556" y="8389"/>
                  </a:lnTo>
                  <a:lnTo>
                    <a:pt x="108851" y="10234"/>
                  </a:lnTo>
                  <a:lnTo>
                    <a:pt x="109715" y="12417"/>
                  </a:lnTo>
                  <a:lnTo>
                    <a:pt x="111243" y="13872"/>
                  </a:lnTo>
                  <a:lnTo>
                    <a:pt x="113214" y="14842"/>
                  </a:lnTo>
                  <a:lnTo>
                    <a:pt x="115481" y="15489"/>
                  </a:lnTo>
                  <a:lnTo>
                    <a:pt x="116992" y="16872"/>
                  </a:lnTo>
                  <a:lnTo>
                    <a:pt x="118000" y="18747"/>
                  </a:lnTo>
                  <a:lnTo>
                    <a:pt x="119119" y="23370"/>
                  </a:lnTo>
                  <a:lnTo>
                    <a:pt x="119617" y="28600"/>
                  </a:lnTo>
                  <a:lnTo>
                    <a:pt x="118797" y="31328"/>
                  </a:lnTo>
                  <a:lnTo>
                    <a:pt x="115346" y="36900"/>
                  </a:lnTo>
                  <a:lnTo>
                    <a:pt x="114045" y="40671"/>
                  </a:lnTo>
                  <a:lnTo>
                    <a:pt x="113177" y="45091"/>
                  </a:lnTo>
                  <a:lnTo>
                    <a:pt x="112599" y="49942"/>
                  </a:lnTo>
                  <a:lnTo>
                    <a:pt x="111261" y="55081"/>
                  </a:lnTo>
                  <a:lnTo>
                    <a:pt x="109416" y="60412"/>
                  </a:lnTo>
                  <a:lnTo>
                    <a:pt x="107234" y="65871"/>
                  </a:lnTo>
                  <a:lnTo>
                    <a:pt x="103874" y="71416"/>
                  </a:lnTo>
                  <a:lnTo>
                    <a:pt x="99729" y="77017"/>
                  </a:lnTo>
                  <a:lnTo>
                    <a:pt x="95061" y="82656"/>
                  </a:lnTo>
                  <a:lnTo>
                    <a:pt x="90996" y="87368"/>
                  </a:lnTo>
                  <a:lnTo>
                    <a:pt x="87334" y="91462"/>
                  </a:lnTo>
                  <a:lnTo>
                    <a:pt x="83940" y="95144"/>
                  </a:lnTo>
                  <a:lnTo>
                    <a:pt x="70062" y="109427"/>
                  </a:lnTo>
                  <a:lnTo>
                    <a:pt x="40117" y="139537"/>
                  </a:lnTo>
                  <a:lnTo>
                    <a:pt x="38175" y="142434"/>
                  </a:lnTo>
                  <a:lnTo>
                    <a:pt x="36880" y="145317"/>
                  </a:lnTo>
                  <a:lnTo>
                    <a:pt x="36016" y="148192"/>
                  </a:lnTo>
                  <a:lnTo>
                    <a:pt x="35441" y="151061"/>
                  </a:lnTo>
                  <a:lnTo>
                    <a:pt x="35057" y="153927"/>
                  </a:lnTo>
                  <a:lnTo>
                    <a:pt x="34801" y="156789"/>
                  </a:lnTo>
                  <a:lnTo>
                    <a:pt x="34631" y="159650"/>
                  </a:lnTo>
                  <a:lnTo>
                    <a:pt x="34334" y="169393"/>
                  </a:lnTo>
                  <a:lnTo>
                    <a:pt x="36850" y="172874"/>
                  </a:lnTo>
                  <a:lnTo>
                    <a:pt x="38854" y="175136"/>
                  </a:lnTo>
                  <a:lnTo>
                    <a:pt x="41142" y="176644"/>
                  </a:lnTo>
                  <a:lnTo>
                    <a:pt x="43620" y="177649"/>
                  </a:lnTo>
                  <a:lnTo>
                    <a:pt x="46225" y="178319"/>
                  </a:lnTo>
                  <a:lnTo>
                    <a:pt x="48914" y="178766"/>
                  </a:lnTo>
                  <a:lnTo>
                    <a:pt x="51659" y="179064"/>
                  </a:lnTo>
                  <a:lnTo>
                    <a:pt x="54442" y="179262"/>
                  </a:lnTo>
                  <a:lnTo>
                    <a:pt x="58202" y="179395"/>
                  </a:lnTo>
                  <a:lnTo>
                    <a:pt x="75384" y="179607"/>
                  </a:lnTo>
                  <a:lnTo>
                    <a:pt x="78831" y="179625"/>
                  </a:lnTo>
                  <a:lnTo>
                    <a:pt x="83034" y="178684"/>
                  </a:lnTo>
                  <a:lnTo>
                    <a:pt x="87741" y="177104"/>
                  </a:lnTo>
                  <a:lnTo>
                    <a:pt x="99881" y="172275"/>
                  </a:lnTo>
                  <a:lnTo>
                    <a:pt x="101830" y="171880"/>
                  </a:lnTo>
                  <a:lnTo>
                    <a:pt x="104081" y="171615"/>
                  </a:lnTo>
                  <a:lnTo>
                    <a:pt x="111442" y="17108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5"/>
            <p:cNvSpPr/>
            <p:nvPr/>
          </p:nvSpPr>
          <p:spPr>
            <a:xfrm>
              <a:off x="3200434" y="1534477"/>
              <a:ext cx="171257" cy="135820"/>
            </a:xfrm>
            <a:custGeom>
              <a:avLst/>
              <a:gdLst/>
              <a:ahLst/>
              <a:cxnLst/>
              <a:rect l="0" t="0" r="0" b="0"/>
              <a:pathLst>
                <a:path w="171257" h="135820">
                  <a:moveTo>
                    <a:pt x="42828" y="0"/>
                  </a:moveTo>
                  <a:lnTo>
                    <a:pt x="14209" y="28619"/>
                  </a:lnTo>
                  <a:lnTo>
                    <a:pt x="12318" y="32414"/>
                  </a:lnTo>
                  <a:lnTo>
                    <a:pt x="11058" y="36850"/>
                  </a:lnTo>
                  <a:lnTo>
                    <a:pt x="10218" y="41711"/>
                  </a:lnTo>
                  <a:lnTo>
                    <a:pt x="8706" y="46858"/>
                  </a:lnTo>
                  <a:lnTo>
                    <a:pt x="6745" y="52193"/>
                  </a:lnTo>
                  <a:lnTo>
                    <a:pt x="4485" y="57656"/>
                  </a:lnTo>
                  <a:lnTo>
                    <a:pt x="2978" y="62250"/>
                  </a:lnTo>
                  <a:lnTo>
                    <a:pt x="1974" y="66265"/>
                  </a:lnTo>
                  <a:lnTo>
                    <a:pt x="1305" y="69894"/>
                  </a:lnTo>
                  <a:lnTo>
                    <a:pt x="858" y="74219"/>
                  </a:lnTo>
                  <a:lnTo>
                    <a:pt x="561" y="79007"/>
                  </a:lnTo>
                  <a:lnTo>
                    <a:pt x="230" y="88454"/>
                  </a:lnTo>
                  <a:lnTo>
                    <a:pt x="44" y="99128"/>
                  </a:lnTo>
                  <a:lnTo>
                    <a:pt x="0" y="105334"/>
                  </a:lnTo>
                  <a:lnTo>
                    <a:pt x="941" y="108323"/>
                  </a:lnTo>
                  <a:lnTo>
                    <a:pt x="2521" y="111268"/>
                  </a:lnTo>
                  <a:lnTo>
                    <a:pt x="4527" y="114183"/>
                  </a:lnTo>
                  <a:lnTo>
                    <a:pt x="6816" y="117080"/>
                  </a:lnTo>
                  <a:lnTo>
                    <a:pt x="9295" y="119963"/>
                  </a:lnTo>
                  <a:lnTo>
                    <a:pt x="11900" y="122838"/>
                  </a:lnTo>
                  <a:lnTo>
                    <a:pt x="14590" y="124755"/>
                  </a:lnTo>
                  <a:lnTo>
                    <a:pt x="17335" y="126032"/>
                  </a:lnTo>
                  <a:lnTo>
                    <a:pt x="20117" y="126884"/>
                  </a:lnTo>
                  <a:lnTo>
                    <a:pt x="23878" y="128404"/>
                  </a:lnTo>
                  <a:lnTo>
                    <a:pt x="28289" y="130370"/>
                  </a:lnTo>
                  <a:lnTo>
                    <a:pt x="33136" y="132634"/>
                  </a:lnTo>
                  <a:lnTo>
                    <a:pt x="37319" y="134143"/>
                  </a:lnTo>
                  <a:lnTo>
                    <a:pt x="41060" y="135148"/>
                  </a:lnTo>
                  <a:lnTo>
                    <a:pt x="44507" y="135819"/>
                  </a:lnTo>
                  <a:lnTo>
                    <a:pt x="48710" y="135313"/>
                  </a:lnTo>
                  <a:lnTo>
                    <a:pt x="53417" y="134024"/>
                  </a:lnTo>
                  <a:lnTo>
                    <a:pt x="58460" y="132212"/>
                  </a:lnTo>
                  <a:lnTo>
                    <a:pt x="64679" y="131004"/>
                  </a:lnTo>
                  <a:lnTo>
                    <a:pt x="71683" y="130198"/>
                  </a:lnTo>
                  <a:lnTo>
                    <a:pt x="79210" y="129661"/>
                  </a:lnTo>
                  <a:lnTo>
                    <a:pt x="86132" y="128351"/>
                  </a:lnTo>
                  <a:lnTo>
                    <a:pt x="92653" y="126525"/>
                  </a:lnTo>
                  <a:lnTo>
                    <a:pt x="98904" y="124355"/>
                  </a:lnTo>
                  <a:lnTo>
                    <a:pt x="104977" y="121956"/>
                  </a:lnTo>
                  <a:lnTo>
                    <a:pt x="110931" y="119404"/>
                  </a:lnTo>
                  <a:lnTo>
                    <a:pt x="116805" y="116750"/>
                  </a:lnTo>
                  <a:lnTo>
                    <a:pt x="121673" y="114028"/>
                  </a:lnTo>
                  <a:lnTo>
                    <a:pt x="125872" y="111262"/>
                  </a:lnTo>
                  <a:lnTo>
                    <a:pt x="129623" y="108464"/>
                  </a:lnTo>
                  <a:lnTo>
                    <a:pt x="134029" y="105647"/>
                  </a:lnTo>
                  <a:lnTo>
                    <a:pt x="138871" y="102816"/>
                  </a:lnTo>
                  <a:lnTo>
                    <a:pt x="144004" y="99977"/>
                  </a:lnTo>
                  <a:lnTo>
                    <a:pt x="148379" y="97131"/>
                  </a:lnTo>
                  <a:lnTo>
                    <a:pt x="152248" y="94282"/>
                  </a:lnTo>
                  <a:lnTo>
                    <a:pt x="155779" y="91429"/>
                  </a:lnTo>
                  <a:lnTo>
                    <a:pt x="159086" y="88576"/>
                  </a:lnTo>
                  <a:lnTo>
                    <a:pt x="162244" y="85720"/>
                  </a:lnTo>
                  <a:lnTo>
                    <a:pt x="165301" y="82864"/>
                  </a:lnTo>
                  <a:lnTo>
                    <a:pt x="167339" y="79056"/>
                  </a:lnTo>
                  <a:lnTo>
                    <a:pt x="168698" y="74611"/>
                  </a:lnTo>
                  <a:lnTo>
                    <a:pt x="169604" y="69743"/>
                  </a:lnTo>
                  <a:lnTo>
                    <a:pt x="170207" y="65546"/>
                  </a:lnTo>
                  <a:lnTo>
                    <a:pt x="170610" y="61795"/>
                  </a:lnTo>
                  <a:lnTo>
                    <a:pt x="170879" y="58341"/>
                  </a:lnTo>
                  <a:lnTo>
                    <a:pt x="171057" y="55087"/>
                  </a:lnTo>
                  <a:lnTo>
                    <a:pt x="171256" y="48931"/>
                  </a:lnTo>
                  <a:lnTo>
                    <a:pt x="170357" y="45955"/>
                  </a:lnTo>
                  <a:lnTo>
                    <a:pt x="168805" y="43020"/>
                  </a:lnTo>
                  <a:lnTo>
                    <a:pt x="166818" y="40110"/>
                  </a:lnTo>
                  <a:lnTo>
                    <a:pt x="164540" y="37217"/>
                  </a:lnTo>
                  <a:lnTo>
                    <a:pt x="162070" y="34336"/>
                  </a:lnTo>
                  <a:lnTo>
                    <a:pt x="159470" y="31464"/>
                  </a:lnTo>
                  <a:lnTo>
                    <a:pt x="154041" y="25731"/>
                  </a:lnTo>
                  <a:lnTo>
                    <a:pt x="151260" y="22869"/>
                  </a:lnTo>
                  <a:lnTo>
                    <a:pt x="147501" y="20961"/>
                  </a:lnTo>
                  <a:lnTo>
                    <a:pt x="143090" y="19689"/>
                  </a:lnTo>
                  <a:lnTo>
                    <a:pt x="138244" y="18841"/>
                  </a:lnTo>
                  <a:lnTo>
                    <a:pt x="133109" y="18276"/>
                  </a:lnTo>
                  <a:lnTo>
                    <a:pt x="127781" y="17899"/>
                  </a:lnTo>
                  <a:lnTo>
                    <a:pt x="122323" y="17648"/>
                  </a:lnTo>
                  <a:lnTo>
                    <a:pt x="111179" y="17368"/>
                  </a:lnTo>
                  <a:lnTo>
                    <a:pt x="88503" y="17189"/>
                  </a:lnTo>
                  <a:lnTo>
                    <a:pt x="81850" y="18127"/>
                  </a:lnTo>
                  <a:lnTo>
                    <a:pt x="74558" y="19705"/>
                  </a:lnTo>
                  <a:lnTo>
                    <a:pt x="51400" y="2571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36"/>
            <p:cNvSpPr/>
            <p:nvPr/>
          </p:nvSpPr>
          <p:spPr>
            <a:xfrm>
              <a:off x="2720339" y="1774507"/>
              <a:ext cx="694374" cy="137161"/>
            </a:xfrm>
            <a:custGeom>
              <a:avLst/>
              <a:gdLst/>
              <a:ahLst/>
              <a:cxnLst/>
              <a:rect l="0" t="0" r="0" b="0"/>
              <a:pathLst>
                <a:path w="694374" h="137161">
                  <a:moveTo>
                    <a:pt x="0" y="137160"/>
                  </a:moveTo>
                  <a:lnTo>
                    <a:pt x="0" y="132609"/>
                  </a:lnTo>
                  <a:lnTo>
                    <a:pt x="953" y="131269"/>
                  </a:lnTo>
                  <a:lnTo>
                    <a:pt x="2540" y="130375"/>
                  </a:lnTo>
                  <a:lnTo>
                    <a:pt x="4551" y="129779"/>
                  </a:lnTo>
                  <a:lnTo>
                    <a:pt x="9326" y="126577"/>
                  </a:lnTo>
                  <a:lnTo>
                    <a:pt x="11932" y="124390"/>
                  </a:lnTo>
                  <a:lnTo>
                    <a:pt x="15575" y="122932"/>
                  </a:lnTo>
                  <a:lnTo>
                    <a:pt x="29803" y="119927"/>
                  </a:lnTo>
                  <a:lnTo>
                    <a:pt x="40551" y="115848"/>
                  </a:lnTo>
                  <a:lnTo>
                    <a:pt x="47989" y="113427"/>
                  </a:lnTo>
                  <a:lnTo>
                    <a:pt x="56758" y="110861"/>
                  </a:lnTo>
                  <a:lnTo>
                    <a:pt x="66414" y="108197"/>
                  </a:lnTo>
                  <a:lnTo>
                    <a:pt x="84763" y="102698"/>
                  </a:lnTo>
                  <a:lnTo>
                    <a:pt x="119825" y="91406"/>
                  </a:lnTo>
                  <a:lnTo>
                    <a:pt x="130366" y="88560"/>
                  </a:lnTo>
                  <a:lnTo>
                    <a:pt x="142156" y="85710"/>
                  </a:lnTo>
                  <a:lnTo>
                    <a:pt x="167956" y="80003"/>
                  </a:lnTo>
                  <a:lnTo>
                    <a:pt x="237465" y="65722"/>
                  </a:lnTo>
                  <a:lnTo>
                    <a:pt x="251655" y="63817"/>
                  </a:lnTo>
                  <a:lnTo>
                    <a:pt x="265878" y="62547"/>
                  </a:lnTo>
                  <a:lnTo>
                    <a:pt x="280122" y="61701"/>
                  </a:lnTo>
                  <a:lnTo>
                    <a:pt x="293428" y="60184"/>
                  </a:lnTo>
                  <a:lnTo>
                    <a:pt x="306109" y="58220"/>
                  </a:lnTo>
                  <a:lnTo>
                    <a:pt x="400406" y="39900"/>
                  </a:lnTo>
                  <a:lnTo>
                    <a:pt x="426243" y="34244"/>
                  </a:lnTo>
                  <a:lnTo>
                    <a:pt x="451379" y="28554"/>
                  </a:lnTo>
                  <a:lnTo>
                    <a:pt x="491353" y="19997"/>
                  </a:lnTo>
                  <a:lnTo>
                    <a:pt x="515877" y="14285"/>
                  </a:lnTo>
                  <a:lnTo>
                    <a:pt x="527750" y="12381"/>
                  </a:lnTo>
                  <a:lnTo>
                    <a:pt x="539476" y="11111"/>
                  </a:lnTo>
                  <a:lnTo>
                    <a:pt x="551103" y="10265"/>
                  </a:lnTo>
                  <a:lnTo>
                    <a:pt x="562665" y="9701"/>
                  </a:lnTo>
                  <a:lnTo>
                    <a:pt x="585671" y="9074"/>
                  </a:lnTo>
                  <a:lnTo>
                    <a:pt x="606056" y="6256"/>
                  </a:lnTo>
                  <a:lnTo>
                    <a:pt x="623689" y="2780"/>
                  </a:lnTo>
                  <a:lnTo>
                    <a:pt x="645278" y="824"/>
                  </a:lnTo>
                  <a:lnTo>
                    <a:pt x="661123" y="366"/>
                  </a:lnTo>
                  <a:lnTo>
                    <a:pt x="69437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37"/>
            <p:cNvSpPr/>
            <p:nvPr/>
          </p:nvSpPr>
          <p:spPr>
            <a:xfrm>
              <a:off x="2934652" y="1920240"/>
              <a:ext cx="179935" cy="120016"/>
            </a:xfrm>
            <a:custGeom>
              <a:avLst/>
              <a:gdLst/>
              <a:ahLst/>
              <a:cxnLst/>
              <a:rect l="0" t="0" r="0" b="0"/>
              <a:pathLst>
                <a:path w="179935" h="120016">
                  <a:moveTo>
                    <a:pt x="0" y="8572"/>
                  </a:moveTo>
                  <a:lnTo>
                    <a:pt x="4551" y="4021"/>
                  </a:lnTo>
                  <a:lnTo>
                    <a:pt x="6844" y="2681"/>
                  </a:lnTo>
                  <a:lnTo>
                    <a:pt x="11932" y="1191"/>
                  </a:lnTo>
                  <a:lnTo>
                    <a:pt x="15574" y="794"/>
                  </a:lnTo>
                  <a:lnTo>
                    <a:pt x="19908" y="529"/>
                  </a:lnTo>
                  <a:lnTo>
                    <a:pt x="29803" y="235"/>
                  </a:lnTo>
                  <a:lnTo>
                    <a:pt x="79090" y="6"/>
                  </a:lnTo>
                  <a:lnTo>
                    <a:pt x="101209" y="0"/>
                  </a:lnTo>
                  <a:lnTo>
                    <a:pt x="105572" y="953"/>
                  </a:lnTo>
                  <a:lnTo>
                    <a:pt x="109434" y="2540"/>
                  </a:lnTo>
                  <a:lnTo>
                    <a:pt x="112961" y="4551"/>
                  </a:lnTo>
                  <a:lnTo>
                    <a:pt x="115312" y="6844"/>
                  </a:lnTo>
                  <a:lnTo>
                    <a:pt x="116880" y="9325"/>
                  </a:lnTo>
                  <a:lnTo>
                    <a:pt x="117925" y="11931"/>
                  </a:lnTo>
                  <a:lnTo>
                    <a:pt x="118622" y="14622"/>
                  </a:lnTo>
                  <a:lnTo>
                    <a:pt x="119086" y="17368"/>
                  </a:lnTo>
                  <a:lnTo>
                    <a:pt x="119396" y="20151"/>
                  </a:lnTo>
                  <a:lnTo>
                    <a:pt x="118650" y="22959"/>
                  </a:lnTo>
                  <a:lnTo>
                    <a:pt x="117200" y="25783"/>
                  </a:lnTo>
                  <a:lnTo>
                    <a:pt x="115281" y="28619"/>
                  </a:lnTo>
                  <a:lnTo>
                    <a:pt x="113049" y="31461"/>
                  </a:lnTo>
                  <a:lnTo>
                    <a:pt x="110609" y="34309"/>
                  </a:lnTo>
                  <a:lnTo>
                    <a:pt x="108029" y="37160"/>
                  </a:lnTo>
                  <a:lnTo>
                    <a:pt x="106309" y="40013"/>
                  </a:lnTo>
                  <a:lnTo>
                    <a:pt x="105163" y="42868"/>
                  </a:lnTo>
                  <a:lnTo>
                    <a:pt x="104399" y="45723"/>
                  </a:lnTo>
                  <a:lnTo>
                    <a:pt x="101984" y="48580"/>
                  </a:lnTo>
                  <a:lnTo>
                    <a:pt x="98469" y="51436"/>
                  </a:lnTo>
                  <a:lnTo>
                    <a:pt x="94221" y="54293"/>
                  </a:lnTo>
                  <a:lnTo>
                    <a:pt x="89484" y="57150"/>
                  </a:lnTo>
                  <a:lnTo>
                    <a:pt x="84421" y="60008"/>
                  </a:lnTo>
                  <a:lnTo>
                    <a:pt x="79141" y="62865"/>
                  </a:lnTo>
                  <a:lnTo>
                    <a:pt x="74668" y="64770"/>
                  </a:lnTo>
                  <a:lnTo>
                    <a:pt x="70734" y="66040"/>
                  </a:lnTo>
                  <a:lnTo>
                    <a:pt x="67158" y="66886"/>
                  </a:lnTo>
                  <a:lnTo>
                    <a:pt x="63822" y="67451"/>
                  </a:lnTo>
                  <a:lnTo>
                    <a:pt x="60646" y="67827"/>
                  </a:lnTo>
                  <a:lnTo>
                    <a:pt x="53254" y="68431"/>
                  </a:lnTo>
                  <a:lnTo>
                    <a:pt x="49704" y="71053"/>
                  </a:lnTo>
                  <a:lnTo>
                    <a:pt x="43263" y="76795"/>
                  </a:lnTo>
                  <a:lnTo>
                    <a:pt x="47532" y="72495"/>
                  </a:lnTo>
                  <a:lnTo>
                    <a:pt x="49785" y="71190"/>
                  </a:lnTo>
                  <a:lnTo>
                    <a:pt x="54829" y="69740"/>
                  </a:lnTo>
                  <a:lnTo>
                    <a:pt x="59413" y="69353"/>
                  </a:lnTo>
                  <a:lnTo>
                    <a:pt x="65326" y="69095"/>
                  </a:lnTo>
                  <a:lnTo>
                    <a:pt x="72126" y="68923"/>
                  </a:lnTo>
                  <a:lnTo>
                    <a:pt x="78564" y="67856"/>
                  </a:lnTo>
                  <a:lnTo>
                    <a:pt x="84761" y="66192"/>
                  </a:lnTo>
                  <a:lnTo>
                    <a:pt x="90797" y="64131"/>
                  </a:lnTo>
                  <a:lnTo>
                    <a:pt x="97679" y="62756"/>
                  </a:lnTo>
                  <a:lnTo>
                    <a:pt x="105124" y="61840"/>
                  </a:lnTo>
                  <a:lnTo>
                    <a:pt x="112945" y="61229"/>
                  </a:lnTo>
                  <a:lnTo>
                    <a:pt x="120064" y="60822"/>
                  </a:lnTo>
                  <a:lnTo>
                    <a:pt x="133054" y="60369"/>
                  </a:lnTo>
                  <a:lnTo>
                    <a:pt x="156916" y="60079"/>
                  </a:lnTo>
                  <a:lnTo>
                    <a:pt x="176604" y="60017"/>
                  </a:lnTo>
                  <a:lnTo>
                    <a:pt x="177743" y="60966"/>
                  </a:lnTo>
                  <a:lnTo>
                    <a:pt x="178503" y="62551"/>
                  </a:lnTo>
                  <a:lnTo>
                    <a:pt x="179722" y="67389"/>
                  </a:lnTo>
                  <a:lnTo>
                    <a:pt x="179889" y="70590"/>
                  </a:lnTo>
                  <a:lnTo>
                    <a:pt x="179934" y="72778"/>
                  </a:lnTo>
                  <a:lnTo>
                    <a:pt x="179011" y="75188"/>
                  </a:lnTo>
                  <a:lnTo>
                    <a:pt x="177443" y="77748"/>
                  </a:lnTo>
                  <a:lnTo>
                    <a:pt x="175445" y="80407"/>
                  </a:lnTo>
                  <a:lnTo>
                    <a:pt x="173161" y="83132"/>
                  </a:lnTo>
                  <a:lnTo>
                    <a:pt x="170686" y="85901"/>
                  </a:lnTo>
                  <a:lnTo>
                    <a:pt x="168083" y="88700"/>
                  </a:lnTo>
                  <a:lnTo>
                    <a:pt x="164443" y="91518"/>
                  </a:lnTo>
                  <a:lnTo>
                    <a:pt x="160111" y="94349"/>
                  </a:lnTo>
                  <a:lnTo>
                    <a:pt x="155318" y="97189"/>
                  </a:lnTo>
                  <a:lnTo>
                    <a:pt x="151171" y="99083"/>
                  </a:lnTo>
                  <a:lnTo>
                    <a:pt x="147453" y="100345"/>
                  </a:lnTo>
                  <a:lnTo>
                    <a:pt x="144022" y="101187"/>
                  </a:lnTo>
                  <a:lnTo>
                    <a:pt x="140782" y="102700"/>
                  </a:lnTo>
                  <a:lnTo>
                    <a:pt x="137670" y="104661"/>
                  </a:lnTo>
                  <a:lnTo>
                    <a:pt x="134642" y="106922"/>
                  </a:lnTo>
                  <a:lnTo>
                    <a:pt x="130719" y="109381"/>
                  </a:lnTo>
                  <a:lnTo>
                    <a:pt x="126199" y="111973"/>
                  </a:lnTo>
                  <a:lnTo>
                    <a:pt x="121280" y="114654"/>
                  </a:lnTo>
                  <a:lnTo>
                    <a:pt x="117048" y="116441"/>
                  </a:lnTo>
                  <a:lnTo>
                    <a:pt x="113274" y="117632"/>
                  </a:lnTo>
                  <a:lnTo>
                    <a:pt x="102870" y="12001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8"/>
            <p:cNvSpPr/>
            <p:nvPr/>
          </p:nvSpPr>
          <p:spPr>
            <a:xfrm>
              <a:off x="3175174" y="1886303"/>
              <a:ext cx="110907" cy="136808"/>
            </a:xfrm>
            <a:custGeom>
              <a:avLst/>
              <a:gdLst/>
              <a:ahLst/>
              <a:cxnLst/>
              <a:rect l="0" t="0" r="0" b="0"/>
              <a:pathLst>
                <a:path w="110907" h="136808">
                  <a:moveTo>
                    <a:pt x="33798" y="8219"/>
                  </a:moveTo>
                  <a:lnTo>
                    <a:pt x="29247" y="3668"/>
                  </a:lnTo>
                  <a:lnTo>
                    <a:pt x="28859" y="2328"/>
                  </a:lnTo>
                  <a:lnTo>
                    <a:pt x="29553" y="1434"/>
                  </a:lnTo>
                  <a:lnTo>
                    <a:pt x="32960" y="0"/>
                  </a:lnTo>
                  <a:lnTo>
                    <a:pt x="33239" y="834"/>
                  </a:lnTo>
                  <a:lnTo>
                    <a:pt x="33550" y="4302"/>
                  </a:lnTo>
                  <a:lnTo>
                    <a:pt x="33749" y="8398"/>
                  </a:lnTo>
                  <a:lnTo>
                    <a:pt x="33791" y="20049"/>
                  </a:lnTo>
                  <a:lnTo>
                    <a:pt x="32841" y="23726"/>
                  </a:lnTo>
                  <a:lnTo>
                    <a:pt x="31255" y="28082"/>
                  </a:lnTo>
                  <a:lnTo>
                    <a:pt x="29245" y="32891"/>
                  </a:lnTo>
                  <a:lnTo>
                    <a:pt x="27905" y="37049"/>
                  </a:lnTo>
                  <a:lnTo>
                    <a:pt x="27012" y="40774"/>
                  </a:lnTo>
                  <a:lnTo>
                    <a:pt x="26417" y="44210"/>
                  </a:lnTo>
                  <a:lnTo>
                    <a:pt x="25067" y="48406"/>
                  </a:lnTo>
                  <a:lnTo>
                    <a:pt x="23215" y="53108"/>
                  </a:lnTo>
                  <a:lnTo>
                    <a:pt x="21028" y="58147"/>
                  </a:lnTo>
                  <a:lnTo>
                    <a:pt x="18617" y="62460"/>
                  </a:lnTo>
                  <a:lnTo>
                    <a:pt x="16057" y="66287"/>
                  </a:lnTo>
                  <a:lnTo>
                    <a:pt x="13398" y="69791"/>
                  </a:lnTo>
                  <a:lnTo>
                    <a:pt x="10673" y="74032"/>
                  </a:lnTo>
                  <a:lnTo>
                    <a:pt x="7904" y="78764"/>
                  </a:lnTo>
                  <a:lnTo>
                    <a:pt x="5105" y="83824"/>
                  </a:lnTo>
                  <a:lnTo>
                    <a:pt x="3240" y="88150"/>
                  </a:lnTo>
                  <a:lnTo>
                    <a:pt x="1996" y="91986"/>
                  </a:lnTo>
                  <a:lnTo>
                    <a:pt x="1167" y="95496"/>
                  </a:lnTo>
                  <a:lnTo>
                    <a:pt x="613" y="98789"/>
                  </a:lnTo>
                  <a:lnTo>
                    <a:pt x="245" y="101937"/>
                  </a:lnTo>
                  <a:lnTo>
                    <a:pt x="0" y="104988"/>
                  </a:lnTo>
                  <a:lnTo>
                    <a:pt x="788" y="107974"/>
                  </a:lnTo>
                  <a:lnTo>
                    <a:pt x="2266" y="110917"/>
                  </a:lnTo>
                  <a:lnTo>
                    <a:pt x="4204" y="113832"/>
                  </a:lnTo>
                  <a:lnTo>
                    <a:pt x="5496" y="116728"/>
                  </a:lnTo>
                  <a:lnTo>
                    <a:pt x="6358" y="119611"/>
                  </a:lnTo>
                  <a:lnTo>
                    <a:pt x="6932" y="122485"/>
                  </a:lnTo>
                  <a:lnTo>
                    <a:pt x="8267" y="124401"/>
                  </a:lnTo>
                  <a:lnTo>
                    <a:pt x="10110" y="125679"/>
                  </a:lnTo>
                  <a:lnTo>
                    <a:pt x="12291" y="126531"/>
                  </a:lnTo>
                  <a:lnTo>
                    <a:pt x="14698" y="127099"/>
                  </a:lnTo>
                  <a:lnTo>
                    <a:pt x="17254" y="127477"/>
                  </a:lnTo>
                  <a:lnTo>
                    <a:pt x="19911" y="127729"/>
                  </a:lnTo>
                  <a:lnTo>
                    <a:pt x="22635" y="127898"/>
                  </a:lnTo>
                  <a:lnTo>
                    <a:pt x="28202" y="128085"/>
                  </a:lnTo>
                  <a:lnTo>
                    <a:pt x="57170" y="128221"/>
                  </a:lnTo>
                  <a:lnTo>
                    <a:pt x="60809" y="127273"/>
                  </a:lnTo>
                  <a:lnTo>
                    <a:pt x="63236" y="125688"/>
                  </a:lnTo>
                  <a:lnTo>
                    <a:pt x="64853" y="123679"/>
                  </a:lnTo>
                  <a:lnTo>
                    <a:pt x="67836" y="122340"/>
                  </a:lnTo>
                  <a:lnTo>
                    <a:pt x="71730" y="121447"/>
                  </a:lnTo>
                  <a:lnTo>
                    <a:pt x="76231" y="120852"/>
                  </a:lnTo>
                  <a:lnTo>
                    <a:pt x="80184" y="119503"/>
                  </a:lnTo>
                  <a:lnTo>
                    <a:pt x="83772" y="117651"/>
                  </a:lnTo>
                  <a:lnTo>
                    <a:pt x="87117" y="115463"/>
                  </a:lnTo>
                  <a:lnTo>
                    <a:pt x="90299" y="113053"/>
                  </a:lnTo>
                  <a:lnTo>
                    <a:pt x="93373" y="110493"/>
                  </a:lnTo>
                  <a:lnTo>
                    <a:pt x="96374" y="107834"/>
                  </a:lnTo>
                  <a:lnTo>
                    <a:pt x="102250" y="102340"/>
                  </a:lnTo>
                  <a:lnTo>
                    <a:pt x="105150" y="99541"/>
                  </a:lnTo>
                  <a:lnTo>
                    <a:pt x="107083" y="96723"/>
                  </a:lnTo>
                  <a:lnTo>
                    <a:pt x="108372" y="93892"/>
                  </a:lnTo>
                  <a:lnTo>
                    <a:pt x="110441" y="87055"/>
                  </a:lnTo>
                  <a:lnTo>
                    <a:pt x="110724" y="83580"/>
                  </a:lnTo>
                  <a:lnTo>
                    <a:pt x="110906" y="78138"/>
                  </a:lnTo>
                  <a:lnTo>
                    <a:pt x="109968" y="77692"/>
                  </a:lnTo>
                  <a:lnTo>
                    <a:pt x="108391" y="77394"/>
                  </a:lnTo>
                  <a:lnTo>
                    <a:pt x="106386" y="77196"/>
                  </a:lnTo>
                  <a:lnTo>
                    <a:pt x="104098" y="78016"/>
                  </a:lnTo>
                  <a:lnTo>
                    <a:pt x="101620" y="79515"/>
                  </a:lnTo>
                  <a:lnTo>
                    <a:pt x="99015" y="81467"/>
                  </a:lnTo>
                  <a:lnTo>
                    <a:pt x="96326" y="82769"/>
                  </a:lnTo>
                  <a:lnTo>
                    <a:pt x="93581" y="83636"/>
                  </a:lnTo>
                  <a:lnTo>
                    <a:pt x="90798" y="84215"/>
                  </a:lnTo>
                  <a:lnTo>
                    <a:pt x="87038" y="85553"/>
                  </a:lnTo>
                  <a:lnTo>
                    <a:pt x="82627" y="87398"/>
                  </a:lnTo>
                  <a:lnTo>
                    <a:pt x="77780" y="89580"/>
                  </a:lnTo>
                  <a:lnTo>
                    <a:pt x="67316" y="94544"/>
                  </a:lnTo>
                  <a:lnTo>
                    <a:pt x="61858" y="97202"/>
                  </a:lnTo>
                  <a:lnTo>
                    <a:pt x="57267" y="99926"/>
                  </a:lnTo>
                  <a:lnTo>
                    <a:pt x="53254" y="102694"/>
                  </a:lnTo>
                  <a:lnTo>
                    <a:pt x="49627" y="105493"/>
                  </a:lnTo>
                  <a:lnTo>
                    <a:pt x="46255" y="107358"/>
                  </a:lnTo>
                  <a:lnTo>
                    <a:pt x="43055" y="108602"/>
                  </a:lnTo>
                  <a:lnTo>
                    <a:pt x="39970" y="109431"/>
                  </a:lnTo>
                  <a:lnTo>
                    <a:pt x="36960" y="110936"/>
                  </a:lnTo>
                  <a:lnTo>
                    <a:pt x="34001" y="112892"/>
                  </a:lnTo>
                  <a:lnTo>
                    <a:pt x="31076" y="115149"/>
                  </a:lnTo>
                  <a:lnTo>
                    <a:pt x="28173" y="117605"/>
                  </a:lnTo>
                  <a:lnTo>
                    <a:pt x="25286" y="120196"/>
                  </a:lnTo>
                  <a:lnTo>
                    <a:pt x="18358" y="126646"/>
                  </a:lnTo>
                  <a:lnTo>
                    <a:pt x="17790" y="128128"/>
                  </a:lnTo>
                  <a:lnTo>
                    <a:pt x="17158" y="132314"/>
                  </a:lnTo>
                  <a:lnTo>
                    <a:pt x="16653" y="13680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9"/>
            <p:cNvSpPr/>
            <p:nvPr/>
          </p:nvSpPr>
          <p:spPr>
            <a:xfrm>
              <a:off x="3346517" y="1894522"/>
              <a:ext cx="102344" cy="94285"/>
            </a:xfrm>
            <a:custGeom>
              <a:avLst/>
              <a:gdLst/>
              <a:ahLst/>
              <a:cxnLst/>
              <a:rect l="0" t="0" r="0" b="0"/>
              <a:pathLst>
                <a:path w="102344" h="94285">
                  <a:moveTo>
                    <a:pt x="25333" y="0"/>
                  </a:moveTo>
                  <a:lnTo>
                    <a:pt x="17952" y="7381"/>
                  </a:lnTo>
                  <a:lnTo>
                    <a:pt x="17554" y="8731"/>
                  </a:lnTo>
                  <a:lnTo>
                    <a:pt x="17290" y="10583"/>
                  </a:lnTo>
                  <a:lnTo>
                    <a:pt x="17113" y="12770"/>
                  </a:lnTo>
                  <a:lnTo>
                    <a:pt x="16043" y="15181"/>
                  </a:lnTo>
                  <a:lnTo>
                    <a:pt x="14377" y="17741"/>
                  </a:lnTo>
                  <a:lnTo>
                    <a:pt x="12314" y="20400"/>
                  </a:lnTo>
                  <a:lnTo>
                    <a:pt x="10938" y="23125"/>
                  </a:lnTo>
                  <a:lnTo>
                    <a:pt x="10021" y="25894"/>
                  </a:lnTo>
                  <a:lnTo>
                    <a:pt x="9410" y="28693"/>
                  </a:lnTo>
                  <a:lnTo>
                    <a:pt x="8050" y="31511"/>
                  </a:lnTo>
                  <a:lnTo>
                    <a:pt x="6191" y="34342"/>
                  </a:lnTo>
                  <a:lnTo>
                    <a:pt x="3999" y="37182"/>
                  </a:lnTo>
                  <a:lnTo>
                    <a:pt x="2538" y="40981"/>
                  </a:lnTo>
                  <a:lnTo>
                    <a:pt x="1563" y="45418"/>
                  </a:lnTo>
                  <a:lnTo>
                    <a:pt x="914" y="50281"/>
                  </a:lnTo>
                  <a:lnTo>
                    <a:pt x="481" y="54476"/>
                  </a:lnTo>
                  <a:lnTo>
                    <a:pt x="192" y="58225"/>
                  </a:lnTo>
                  <a:lnTo>
                    <a:pt x="0" y="61677"/>
                  </a:lnTo>
                  <a:lnTo>
                    <a:pt x="824" y="64930"/>
                  </a:lnTo>
                  <a:lnTo>
                    <a:pt x="2326" y="68052"/>
                  </a:lnTo>
                  <a:lnTo>
                    <a:pt x="4280" y="71085"/>
                  </a:lnTo>
                  <a:lnTo>
                    <a:pt x="5582" y="74060"/>
                  </a:lnTo>
                  <a:lnTo>
                    <a:pt x="6451" y="76996"/>
                  </a:lnTo>
                  <a:lnTo>
                    <a:pt x="7030" y="79906"/>
                  </a:lnTo>
                  <a:lnTo>
                    <a:pt x="8368" y="82798"/>
                  </a:lnTo>
                  <a:lnTo>
                    <a:pt x="10213" y="85679"/>
                  </a:lnTo>
                  <a:lnTo>
                    <a:pt x="12395" y="88552"/>
                  </a:lnTo>
                  <a:lnTo>
                    <a:pt x="14803" y="90467"/>
                  </a:lnTo>
                  <a:lnTo>
                    <a:pt x="17360" y="91744"/>
                  </a:lnTo>
                  <a:lnTo>
                    <a:pt x="23758" y="93793"/>
                  </a:lnTo>
                  <a:lnTo>
                    <a:pt x="26187" y="93961"/>
                  </a:lnTo>
                  <a:lnTo>
                    <a:pt x="29712" y="94073"/>
                  </a:lnTo>
                  <a:lnTo>
                    <a:pt x="47640" y="94268"/>
                  </a:lnTo>
                  <a:lnTo>
                    <a:pt x="53662" y="94284"/>
                  </a:lnTo>
                  <a:lnTo>
                    <a:pt x="56602" y="93336"/>
                  </a:lnTo>
                  <a:lnTo>
                    <a:pt x="59514" y="91752"/>
                  </a:lnTo>
                  <a:lnTo>
                    <a:pt x="62407" y="89743"/>
                  </a:lnTo>
                  <a:lnTo>
                    <a:pt x="66242" y="87451"/>
                  </a:lnTo>
                  <a:lnTo>
                    <a:pt x="70703" y="84971"/>
                  </a:lnTo>
                  <a:lnTo>
                    <a:pt x="75582" y="82365"/>
                  </a:lnTo>
                  <a:lnTo>
                    <a:pt x="78834" y="79675"/>
                  </a:lnTo>
                  <a:lnTo>
                    <a:pt x="81003" y="76929"/>
                  </a:lnTo>
                  <a:lnTo>
                    <a:pt x="82449" y="74146"/>
                  </a:lnTo>
                  <a:lnTo>
                    <a:pt x="84365" y="71338"/>
                  </a:lnTo>
                  <a:lnTo>
                    <a:pt x="86595" y="68514"/>
                  </a:lnTo>
                  <a:lnTo>
                    <a:pt x="89034" y="65678"/>
                  </a:lnTo>
                  <a:lnTo>
                    <a:pt x="91613" y="62836"/>
                  </a:lnTo>
                  <a:lnTo>
                    <a:pt x="97018" y="57137"/>
                  </a:lnTo>
                  <a:lnTo>
                    <a:pt x="98840" y="54284"/>
                  </a:lnTo>
                  <a:lnTo>
                    <a:pt x="100055" y="51429"/>
                  </a:lnTo>
                  <a:lnTo>
                    <a:pt x="100865" y="48574"/>
                  </a:lnTo>
                  <a:lnTo>
                    <a:pt x="101405" y="45718"/>
                  </a:lnTo>
                  <a:lnTo>
                    <a:pt x="101765" y="42861"/>
                  </a:lnTo>
                  <a:lnTo>
                    <a:pt x="102005" y="40004"/>
                  </a:lnTo>
                  <a:lnTo>
                    <a:pt x="102165" y="37147"/>
                  </a:lnTo>
                  <a:lnTo>
                    <a:pt x="102343" y="31432"/>
                  </a:lnTo>
                  <a:lnTo>
                    <a:pt x="101438" y="29527"/>
                  </a:lnTo>
                  <a:lnTo>
                    <a:pt x="99882" y="28257"/>
                  </a:lnTo>
                  <a:lnTo>
                    <a:pt x="97892" y="27411"/>
                  </a:lnTo>
                  <a:lnTo>
                    <a:pt x="90601" y="23930"/>
                  </a:lnTo>
                  <a:lnTo>
                    <a:pt x="85990" y="21668"/>
                  </a:lnTo>
                  <a:lnTo>
                    <a:pt x="81963" y="20161"/>
                  </a:lnTo>
                  <a:lnTo>
                    <a:pt x="78327" y="19155"/>
                  </a:lnTo>
                  <a:lnTo>
                    <a:pt x="74949" y="18485"/>
                  </a:lnTo>
                  <a:lnTo>
                    <a:pt x="72698" y="17086"/>
                  </a:lnTo>
                  <a:lnTo>
                    <a:pt x="71197" y="15201"/>
                  </a:lnTo>
                  <a:lnTo>
                    <a:pt x="70196" y="12991"/>
                  </a:lnTo>
                  <a:lnTo>
                    <a:pt x="68577" y="11518"/>
                  </a:lnTo>
                  <a:lnTo>
                    <a:pt x="66544" y="10536"/>
                  </a:lnTo>
                  <a:lnTo>
                    <a:pt x="59622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0"/>
            <p:cNvSpPr/>
            <p:nvPr/>
          </p:nvSpPr>
          <p:spPr>
            <a:xfrm>
              <a:off x="3491864" y="1448752"/>
              <a:ext cx="325591" cy="548641"/>
            </a:xfrm>
            <a:custGeom>
              <a:avLst/>
              <a:gdLst/>
              <a:ahLst/>
              <a:cxnLst/>
              <a:rect l="0" t="0" r="0" b="0"/>
              <a:pathLst>
                <a:path w="325591" h="548641">
                  <a:moveTo>
                    <a:pt x="0" y="0"/>
                  </a:moveTo>
                  <a:lnTo>
                    <a:pt x="16483" y="0"/>
                  </a:lnTo>
                  <a:lnTo>
                    <a:pt x="19561" y="953"/>
                  </a:lnTo>
                  <a:lnTo>
                    <a:pt x="21614" y="2540"/>
                  </a:lnTo>
                  <a:lnTo>
                    <a:pt x="22981" y="4551"/>
                  </a:lnTo>
                  <a:lnTo>
                    <a:pt x="26751" y="5891"/>
                  </a:lnTo>
                  <a:lnTo>
                    <a:pt x="32122" y="6785"/>
                  </a:lnTo>
                  <a:lnTo>
                    <a:pt x="38560" y="7381"/>
                  </a:lnTo>
                  <a:lnTo>
                    <a:pt x="46661" y="8731"/>
                  </a:lnTo>
                  <a:lnTo>
                    <a:pt x="55873" y="10583"/>
                  </a:lnTo>
                  <a:lnTo>
                    <a:pt x="76268" y="15181"/>
                  </a:lnTo>
                  <a:lnTo>
                    <a:pt x="98032" y="20400"/>
                  </a:lnTo>
                  <a:lnTo>
                    <a:pt x="108217" y="24077"/>
                  </a:lnTo>
                  <a:lnTo>
                    <a:pt x="117865" y="28434"/>
                  </a:lnTo>
                  <a:lnTo>
                    <a:pt x="191829" y="65882"/>
                  </a:lnTo>
                  <a:lnTo>
                    <a:pt x="202181" y="71544"/>
                  </a:lnTo>
                  <a:lnTo>
                    <a:pt x="211940" y="77223"/>
                  </a:lnTo>
                  <a:lnTo>
                    <a:pt x="221304" y="82915"/>
                  </a:lnTo>
                  <a:lnTo>
                    <a:pt x="230403" y="89566"/>
                  </a:lnTo>
                  <a:lnTo>
                    <a:pt x="239327" y="96858"/>
                  </a:lnTo>
                  <a:lnTo>
                    <a:pt x="248134" y="104577"/>
                  </a:lnTo>
                  <a:lnTo>
                    <a:pt x="256863" y="112581"/>
                  </a:lnTo>
                  <a:lnTo>
                    <a:pt x="274182" y="129093"/>
                  </a:lnTo>
                  <a:lnTo>
                    <a:pt x="281848" y="137497"/>
                  </a:lnTo>
                  <a:lnTo>
                    <a:pt x="288864" y="145957"/>
                  </a:lnTo>
                  <a:lnTo>
                    <a:pt x="295446" y="154455"/>
                  </a:lnTo>
                  <a:lnTo>
                    <a:pt x="305299" y="171517"/>
                  </a:lnTo>
                  <a:lnTo>
                    <a:pt x="312854" y="188624"/>
                  </a:lnTo>
                  <a:lnTo>
                    <a:pt x="319387" y="205753"/>
                  </a:lnTo>
                  <a:lnTo>
                    <a:pt x="322925" y="222891"/>
                  </a:lnTo>
                  <a:lnTo>
                    <a:pt x="323869" y="231461"/>
                  </a:lnTo>
                  <a:lnTo>
                    <a:pt x="324498" y="240985"/>
                  </a:lnTo>
                  <a:lnTo>
                    <a:pt x="324917" y="251144"/>
                  </a:lnTo>
                  <a:lnTo>
                    <a:pt x="325507" y="281106"/>
                  </a:lnTo>
                  <a:lnTo>
                    <a:pt x="325590" y="290274"/>
                  </a:lnTo>
                  <a:lnTo>
                    <a:pt x="323740" y="299243"/>
                  </a:lnTo>
                  <a:lnTo>
                    <a:pt x="320602" y="308081"/>
                  </a:lnTo>
                  <a:lnTo>
                    <a:pt x="312987" y="324567"/>
                  </a:lnTo>
                  <a:lnTo>
                    <a:pt x="306428" y="338245"/>
                  </a:lnTo>
                  <a:lnTo>
                    <a:pt x="297798" y="353213"/>
                  </a:lnTo>
                  <a:lnTo>
                    <a:pt x="287613" y="369391"/>
                  </a:lnTo>
                  <a:lnTo>
                    <a:pt x="276736" y="386106"/>
                  </a:lnTo>
                  <a:lnTo>
                    <a:pt x="271168" y="393612"/>
                  </a:lnTo>
                  <a:lnTo>
                    <a:pt x="265551" y="400520"/>
                  </a:lnTo>
                  <a:lnTo>
                    <a:pt x="259902" y="407031"/>
                  </a:lnTo>
                  <a:lnTo>
                    <a:pt x="253278" y="413276"/>
                  </a:lnTo>
                  <a:lnTo>
                    <a:pt x="246005" y="419345"/>
                  </a:lnTo>
                  <a:lnTo>
                    <a:pt x="238298" y="425296"/>
                  </a:lnTo>
                  <a:lnTo>
                    <a:pt x="231256" y="431168"/>
                  </a:lnTo>
                  <a:lnTo>
                    <a:pt x="224656" y="436988"/>
                  </a:lnTo>
                  <a:lnTo>
                    <a:pt x="218351" y="442773"/>
                  </a:lnTo>
                  <a:lnTo>
                    <a:pt x="211290" y="448534"/>
                  </a:lnTo>
                  <a:lnTo>
                    <a:pt x="203725" y="454281"/>
                  </a:lnTo>
                  <a:lnTo>
                    <a:pt x="195824" y="460016"/>
                  </a:lnTo>
                  <a:lnTo>
                    <a:pt x="188652" y="465745"/>
                  </a:lnTo>
                  <a:lnTo>
                    <a:pt x="181966" y="471469"/>
                  </a:lnTo>
                  <a:lnTo>
                    <a:pt x="175603" y="477190"/>
                  </a:lnTo>
                  <a:lnTo>
                    <a:pt x="169457" y="481957"/>
                  </a:lnTo>
                  <a:lnTo>
                    <a:pt x="163453" y="486087"/>
                  </a:lnTo>
                  <a:lnTo>
                    <a:pt x="157547" y="489793"/>
                  </a:lnTo>
                  <a:lnTo>
                    <a:pt x="151704" y="494169"/>
                  </a:lnTo>
                  <a:lnTo>
                    <a:pt x="145903" y="498991"/>
                  </a:lnTo>
                  <a:lnTo>
                    <a:pt x="140132" y="504110"/>
                  </a:lnTo>
                  <a:lnTo>
                    <a:pt x="133426" y="508476"/>
                  </a:lnTo>
                  <a:lnTo>
                    <a:pt x="126098" y="512339"/>
                  </a:lnTo>
                  <a:lnTo>
                    <a:pt x="111289" y="519171"/>
                  </a:lnTo>
                  <a:lnTo>
                    <a:pt x="98357" y="525383"/>
                  </a:lnTo>
                  <a:lnTo>
                    <a:pt x="92242" y="527420"/>
                  </a:lnTo>
                  <a:lnTo>
                    <a:pt x="86260" y="528779"/>
                  </a:lnTo>
                  <a:lnTo>
                    <a:pt x="80367" y="529684"/>
                  </a:lnTo>
                  <a:lnTo>
                    <a:pt x="74533" y="531240"/>
                  </a:lnTo>
                  <a:lnTo>
                    <a:pt x="68738" y="533230"/>
                  </a:lnTo>
                  <a:lnTo>
                    <a:pt x="62971" y="535509"/>
                  </a:lnTo>
                  <a:lnTo>
                    <a:pt x="54022" y="538042"/>
                  </a:lnTo>
                  <a:lnTo>
                    <a:pt x="50303" y="538717"/>
                  </a:lnTo>
                  <a:lnTo>
                    <a:pt x="43629" y="542007"/>
                  </a:lnTo>
                  <a:lnTo>
                    <a:pt x="40516" y="544218"/>
                  </a:lnTo>
                  <a:lnTo>
                    <a:pt x="34518" y="546675"/>
                  </a:lnTo>
                  <a:lnTo>
                    <a:pt x="25718" y="5486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1"/>
            <p:cNvSpPr/>
            <p:nvPr/>
          </p:nvSpPr>
          <p:spPr>
            <a:xfrm>
              <a:off x="362902" y="2494607"/>
              <a:ext cx="192208" cy="270341"/>
            </a:xfrm>
            <a:custGeom>
              <a:avLst/>
              <a:gdLst/>
              <a:ahLst/>
              <a:cxnLst/>
              <a:rect l="0" t="0" r="0" b="0"/>
              <a:pathLst>
                <a:path w="192208" h="270341">
                  <a:moveTo>
                    <a:pt x="25717" y="25707"/>
                  </a:moveTo>
                  <a:lnTo>
                    <a:pt x="25717" y="21157"/>
                  </a:lnTo>
                  <a:lnTo>
                    <a:pt x="26670" y="19816"/>
                  </a:lnTo>
                  <a:lnTo>
                    <a:pt x="28257" y="18922"/>
                  </a:lnTo>
                  <a:lnTo>
                    <a:pt x="30268" y="18327"/>
                  </a:lnTo>
                  <a:lnTo>
                    <a:pt x="35043" y="15125"/>
                  </a:lnTo>
                  <a:lnTo>
                    <a:pt x="37649" y="12937"/>
                  </a:lnTo>
                  <a:lnTo>
                    <a:pt x="40339" y="11479"/>
                  </a:lnTo>
                  <a:lnTo>
                    <a:pt x="49629" y="8474"/>
                  </a:lnTo>
                  <a:lnTo>
                    <a:pt x="54041" y="6599"/>
                  </a:lnTo>
                  <a:lnTo>
                    <a:pt x="58887" y="4396"/>
                  </a:lnTo>
                  <a:lnTo>
                    <a:pt x="64023" y="2927"/>
                  </a:lnTo>
                  <a:lnTo>
                    <a:pt x="69352" y="1948"/>
                  </a:lnTo>
                  <a:lnTo>
                    <a:pt x="74810" y="1296"/>
                  </a:lnTo>
                  <a:lnTo>
                    <a:pt x="80353" y="860"/>
                  </a:lnTo>
                  <a:lnTo>
                    <a:pt x="85954" y="570"/>
                  </a:lnTo>
                  <a:lnTo>
                    <a:pt x="91592" y="377"/>
                  </a:lnTo>
                  <a:lnTo>
                    <a:pt x="120221" y="66"/>
                  </a:lnTo>
                  <a:lnTo>
                    <a:pt x="151098" y="0"/>
                  </a:lnTo>
                  <a:lnTo>
                    <a:pt x="155977" y="949"/>
                  </a:lnTo>
                  <a:lnTo>
                    <a:pt x="160182" y="2534"/>
                  </a:lnTo>
                  <a:lnTo>
                    <a:pt x="163938" y="4544"/>
                  </a:lnTo>
                  <a:lnTo>
                    <a:pt x="167395" y="6836"/>
                  </a:lnTo>
                  <a:lnTo>
                    <a:pt x="170651" y="9317"/>
                  </a:lnTo>
                  <a:lnTo>
                    <a:pt x="173775" y="11923"/>
                  </a:lnTo>
                  <a:lnTo>
                    <a:pt x="176810" y="14613"/>
                  </a:lnTo>
                  <a:lnTo>
                    <a:pt x="182722" y="20142"/>
                  </a:lnTo>
                  <a:lnTo>
                    <a:pt x="184680" y="23902"/>
                  </a:lnTo>
                  <a:lnTo>
                    <a:pt x="185985" y="28314"/>
                  </a:lnTo>
                  <a:lnTo>
                    <a:pt x="186855" y="33160"/>
                  </a:lnTo>
                  <a:lnTo>
                    <a:pt x="185530" y="37343"/>
                  </a:lnTo>
                  <a:lnTo>
                    <a:pt x="182742" y="41085"/>
                  </a:lnTo>
                  <a:lnTo>
                    <a:pt x="178978" y="44532"/>
                  </a:lnTo>
                  <a:lnTo>
                    <a:pt x="175516" y="48734"/>
                  </a:lnTo>
                  <a:lnTo>
                    <a:pt x="172256" y="53441"/>
                  </a:lnTo>
                  <a:lnTo>
                    <a:pt x="169130" y="58484"/>
                  </a:lnTo>
                  <a:lnTo>
                    <a:pt x="164188" y="62799"/>
                  </a:lnTo>
                  <a:lnTo>
                    <a:pt x="158036" y="66628"/>
                  </a:lnTo>
                  <a:lnTo>
                    <a:pt x="151077" y="70132"/>
                  </a:lnTo>
                  <a:lnTo>
                    <a:pt x="144533" y="74374"/>
                  </a:lnTo>
                  <a:lnTo>
                    <a:pt x="138265" y="79107"/>
                  </a:lnTo>
                  <a:lnTo>
                    <a:pt x="132182" y="84167"/>
                  </a:lnTo>
                  <a:lnTo>
                    <a:pt x="126221" y="88493"/>
                  </a:lnTo>
                  <a:lnTo>
                    <a:pt x="120342" y="92330"/>
                  </a:lnTo>
                  <a:lnTo>
                    <a:pt x="114518" y="95840"/>
                  </a:lnTo>
                  <a:lnTo>
                    <a:pt x="107778" y="99132"/>
                  </a:lnTo>
                  <a:lnTo>
                    <a:pt x="100427" y="102280"/>
                  </a:lnTo>
                  <a:lnTo>
                    <a:pt x="92669" y="105331"/>
                  </a:lnTo>
                  <a:lnTo>
                    <a:pt x="85592" y="109270"/>
                  </a:lnTo>
                  <a:lnTo>
                    <a:pt x="78968" y="113801"/>
                  </a:lnTo>
                  <a:lnTo>
                    <a:pt x="72648" y="118726"/>
                  </a:lnTo>
                  <a:lnTo>
                    <a:pt x="66530" y="122010"/>
                  </a:lnTo>
                  <a:lnTo>
                    <a:pt x="60546" y="124199"/>
                  </a:lnTo>
                  <a:lnTo>
                    <a:pt x="54651" y="125659"/>
                  </a:lnTo>
                  <a:lnTo>
                    <a:pt x="49769" y="127584"/>
                  </a:lnTo>
                  <a:lnTo>
                    <a:pt x="45562" y="129820"/>
                  </a:lnTo>
                  <a:lnTo>
                    <a:pt x="41805" y="132264"/>
                  </a:lnTo>
                  <a:lnTo>
                    <a:pt x="38347" y="133893"/>
                  </a:lnTo>
                  <a:lnTo>
                    <a:pt x="35090" y="134978"/>
                  </a:lnTo>
                  <a:lnTo>
                    <a:pt x="31966" y="135702"/>
                  </a:lnTo>
                  <a:lnTo>
                    <a:pt x="29883" y="137137"/>
                  </a:lnTo>
                  <a:lnTo>
                    <a:pt x="28494" y="139047"/>
                  </a:lnTo>
                  <a:lnTo>
                    <a:pt x="26266" y="144404"/>
                  </a:lnTo>
                  <a:lnTo>
                    <a:pt x="27036" y="144844"/>
                  </a:lnTo>
                  <a:lnTo>
                    <a:pt x="32670" y="145462"/>
                  </a:lnTo>
                  <a:lnTo>
                    <a:pt x="37697" y="145607"/>
                  </a:lnTo>
                  <a:lnTo>
                    <a:pt x="128680" y="145722"/>
                  </a:lnTo>
                  <a:lnTo>
                    <a:pt x="137222" y="146674"/>
                  </a:lnTo>
                  <a:lnTo>
                    <a:pt x="145773" y="148262"/>
                  </a:lnTo>
                  <a:lnTo>
                    <a:pt x="154332" y="150273"/>
                  </a:lnTo>
                  <a:lnTo>
                    <a:pt x="160991" y="152566"/>
                  </a:lnTo>
                  <a:lnTo>
                    <a:pt x="166382" y="155047"/>
                  </a:lnTo>
                  <a:lnTo>
                    <a:pt x="170929" y="157654"/>
                  </a:lnTo>
                  <a:lnTo>
                    <a:pt x="174913" y="160345"/>
                  </a:lnTo>
                  <a:lnTo>
                    <a:pt x="178521" y="163090"/>
                  </a:lnTo>
                  <a:lnTo>
                    <a:pt x="181879" y="165874"/>
                  </a:lnTo>
                  <a:lnTo>
                    <a:pt x="185070" y="168682"/>
                  </a:lnTo>
                  <a:lnTo>
                    <a:pt x="191156" y="174342"/>
                  </a:lnTo>
                  <a:lnTo>
                    <a:pt x="192207" y="177184"/>
                  </a:lnTo>
                  <a:lnTo>
                    <a:pt x="191956" y="180032"/>
                  </a:lnTo>
                  <a:lnTo>
                    <a:pt x="190835" y="182883"/>
                  </a:lnTo>
                  <a:lnTo>
                    <a:pt x="189591" y="191131"/>
                  </a:lnTo>
                  <a:lnTo>
                    <a:pt x="189259" y="195997"/>
                  </a:lnTo>
                  <a:lnTo>
                    <a:pt x="187132" y="200194"/>
                  </a:lnTo>
                  <a:lnTo>
                    <a:pt x="183810" y="203944"/>
                  </a:lnTo>
                  <a:lnTo>
                    <a:pt x="179690" y="207397"/>
                  </a:lnTo>
                  <a:lnTo>
                    <a:pt x="175038" y="211604"/>
                  </a:lnTo>
                  <a:lnTo>
                    <a:pt x="164790" y="221358"/>
                  </a:lnTo>
                  <a:lnTo>
                    <a:pt x="159390" y="225674"/>
                  </a:lnTo>
                  <a:lnTo>
                    <a:pt x="153885" y="229504"/>
                  </a:lnTo>
                  <a:lnTo>
                    <a:pt x="148310" y="233009"/>
                  </a:lnTo>
                  <a:lnTo>
                    <a:pt x="140783" y="236298"/>
                  </a:lnTo>
                  <a:lnTo>
                    <a:pt x="131955" y="239444"/>
                  </a:lnTo>
                  <a:lnTo>
                    <a:pt x="86168" y="254232"/>
                  </a:lnTo>
                  <a:lnTo>
                    <a:pt x="68777" y="259989"/>
                  </a:lnTo>
                  <a:lnTo>
                    <a:pt x="61091" y="261905"/>
                  </a:lnTo>
                  <a:lnTo>
                    <a:pt x="54063" y="263183"/>
                  </a:lnTo>
                  <a:lnTo>
                    <a:pt x="47472" y="264034"/>
                  </a:lnTo>
                  <a:lnTo>
                    <a:pt x="41173" y="265554"/>
                  </a:lnTo>
                  <a:lnTo>
                    <a:pt x="35068" y="267520"/>
                  </a:lnTo>
                  <a:lnTo>
                    <a:pt x="29094" y="269784"/>
                  </a:lnTo>
                  <a:lnTo>
                    <a:pt x="24158" y="270340"/>
                  </a:lnTo>
                  <a:lnTo>
                    <a:pt x="19916" y="269758"/>
                  </a:lnTo>
                  <a:lnTo>
                    <a:pt x="16135" y="268418"/>
                  </a:lnTo>
                  <a:lnTo>
                    <a:pt x="12661" y="267525"/>
                  </a:lnTo>
                  <a:lnTo>
                    <a:pt x="9393" y="266929"/>
                  </a:lnTo>
                  <a:lnTo>
                    <a:pt x="0" y="26573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2"/>
            <p:cNvSpPr/>
            <p:nvPr/>
          </p:nvSpPr>
          <p:spPr>
            <a:xfrm>
              <a:off x="604621" y="2528932"/>
              <a:ext cx="194933" cy="196940"/>
            </a:xfrm>
            <a:custGeom>
              <a:avLst/>
              <a:gdLst/>
              <a:ahLst/>
              <a:cxnLst/>
              <a:rect l="0" t="0" r="0" b="0"/>
              <a:pathLst>
                <a:path w="194933" h="196940">
                  <a:moveTo>
                    <a:pt x="41173" y="8528"/>
                  </a:moveTo>
                  <a:lnTo>
                    <a:pt x="41173" y="29001"/>
                  </a:lnTo>
                  <a:lnTo>
                    <a:pt x="40221" y="32654"/>
                  </a:lnTo>
                  <a:lnTo>
                    <a:pt x="38633" y="36994"/>
                  </a:lnTo>
                  <a:lnTo>
                    <a:pt x="36623" y="41793"/>
                  </a:lnTo>
                  <a:lnTo>
                    <a:pt x="34330" y="46897"/>
                  </a:lnTo>
                  <a:lnTo>
                    <a:pt x="29242" y="57648"/>
                  </a:lnTo>
                  <a:lnTo>
                    <a:pt x="21022" y="74411"/>
                  </a:lnTo>
                  <a:lnTo>
                    <a:pt x="18214" y="81025"/>
                  </a:lnTo>
                  <a:lnTo>
                    <a:pt x="15390" y="88292"/>
                  </a:lnTo>
                  <a:lnTo>
                    <a:pt x="12554" y="95994"/>
                  </a:lnTo>
                  <a:lnTo>
                    <a:pt x="9712" y="103033"/>
                  </a:lnTo>
                  <a:lnTo>
                    <a:pt x="6864" y="109631"/>
                  </a:lnTo>
                  <a:lnTo>
                    <a:pt x="4013" y="115935"/>
                  </a:lnTo>
                  <a:lnTo>
                    <a:pt x="2112" y="122043"/>
                  </a:lnTo>
                  <a:lnTo>
                    <a:pt x="845" y="128019"/>
                  </a:lnTo>
                  <a:lnTo>
                    <a:pt x="0" y="133909"/>
                  </a:lnTo>
                  <a:lnTo>
                    <a:pt x="390" y="139740"/>
                  </a:lnTo>
                  <a:lnTo>
                    <a:pt x="1602" y="145533"/>
                  </a:lnTo>
                  <a:lnTo>
                    <a:pt x="3362" y="151299"/>
                  </a:lnTo>
                  <a:lnTo>
                    <a:pt x="3584" y="156096"/>
                  </a:lnTo>
                  <a:lnTo>
                    <a:pt x="2779" y="160247"/>
                  </a:lnTo>
                  <a:lnTo>
                    <a:pt x="1289" y="163966"/>
                  </a:lnTo>
                  <a:lnTo>
                    <a:pt x="1249" y="168351"/>
                  </a:lnTo>
                  <a:lnTo>
                    <a:pt x="2175" y="173179"/>
                  </a:lnTo>
                  <a:lnTo>
                    <a:pt x="3744" y="178303"/>
                  </a:lnTo>
                  <a:lnTo>
                    <a:pt x="6696" y="182671"/>
                  </a:lnTo>
                  <a:lnTo>
                    <a:pt x="10568" y="186536"/>
                  </a:lnTo>
                  <a:lnTo>
                    <a:pt x="15055" y="190065"/>
                  </a:lnTo>
                  <a:lnTo>
                    <a:pt x="19951" y="192417"/>
                  </a:lnTo>
                  <a:lnTo>
                    <a:pt x="25120" y="193986"/>
                  </a:lnTo>
                  <a:lnTo>
                    <a:pt x="30471" y="195031"/>
                  </a:lnTo>
                  <a:lnTo>
                    <a:pt x="36896" y="195728"/>
                  </a:lnTo>
                  <a:lnTo>
                    <a:pt x="44037" y="196193"/>
                  </a:lnTo>
                  <a:lnTo>
                    <a:pt x="58639" y="196709"/>
                  </a:lnTo>
                  <a:lnTo>
                    <a:pt x="71478" y="196939"/>
                  </a:lnTo>
                  <a:lnTo>
                    <a:pt x="78522" y="196047"/>
                  </a:lnTo>
                  <a:lnTo>
                    <a:pt x="86075" y="194501"/>
                  </a:lnTo>
                  <a:lnTo>
                    <a:pt x="93968" y="192517"/>
                  </a:lnTo>
                  <a:lnTo>
                    <a:pt x="101135" y="190242"/>
                  </a:lnTo>
                  <a:lnTo>
                    <a:pt x="107817" y="187773"/>
                  </a:lnTo>
                  <a:lnTo>
                    <a:pt x="114178" y="185175"/>
                  </a:lnTo>
                  <a:lnTo>
                    <a:pt x="120323" y="182490"/>
                  </a:lnTo>
                  <a:lnTo>
                    <a:pt x="132231" y="176967"/>
                  </a:lnTo>
                  <a:lnTo>
                    <a:pt x="138074" y="173208"/>
                  </a:lnTo>
                  <a:lnTo>
                    <a:pt x="143874" y="168797"/>
                  </a:lnTo>
                  <a:lnTo>
                    <a:pt x="149645" y="163951"/>
                  </a:lnTo>
                  <a:lnTo>
                    <a:pt x="155398" y="158816"/>
                  </a:lnTo>
                  <a:lnTo>
                    <a:pt x="166870" y="148030"/>
                  </a:lnTo>
                  <a:lnTo>
                    <a:pt x="171644" y="142487"/>
                  </a:lnTo>
                  <a:lnTo>
                    <a:pt x="175778" y="136886"/>
                  </a:lnTo>
                  <a:lnTo>
                    <a:pt x="179488" y="131247"/>
                  </a:lnTo>
                  <a:lnTo>
                    <a:pt x="182913" y="125583"/>
                  </a:lnTo>
                  <a:lnTo>
                    <a:pt x="186149" y="119902"/>
                  </a:lnTo>
                  <a:lnTo>
                    <a:pt x="189259" y="114210"/>
                  </a:lnTo>
                  <a:lnTo>
                    <a:pt x="191332" y="107557"/>
                  </a:lnTo>
                  <a:lnTo>
                    <a:pt x="192714" y="100265"/>
                  </a:lnTo>
                  <a:lnTo>
                    <a:pt x="193636" y="92546"/>
                  </a:lnTo>
                  <a:lnTo>
                    <a:pt x="194250" y="85495"/>
                  </a:lnTo>
                  <a:lnTo>
                    <a:pt x="194659" y="78889"/>
                  </a:lnTo>
                  <a:lnTo>
                    <a:pt x="194932" y="72580"/>
                  </a:lnTo>
                  <a:lnTo>
                    <a:pt x="194162" y="66469"/>
                  </a:lnTo>
                  <a:lnTo>
                    <a:pt x="192696" y="60490"/>
                  </a:lnTo>
                  <a:lnTo>
                    <a:pt x="190766" y="54600"/>
                  </a:lnTo>
                  <a:lnTo>
                    <a:pt x="188527" y="48767"/>
                  </a:lnTo>
                  <a:lnTo>
                    <a:pt x="186081" y="42974"/>
                  </a:lnTo>
                  <a:lnTo>
                    <a:pt x="183499" y="37207"/>
                  </a:lnTo>
                  <a:lnTo>
                    <a:pt x="178919" y="32410"/>
                  </a:lnTo>
                  <a:lnTo>
                    <a:pt x="173009" y="28259"/>
                  </a:lnTo>
                  <a:lnTo>
                    <a:pt x="159775" y="21107"/>
                  </a:lnTo>
                  <a:lnTo>
                    <a:pt x="147542" y="14753"/>
                  </a:lnTo>
                  <a:lnTo>
                    <a:pt x="140661" y="11725"/>
                  </a:lnTo>
                  <a:lnTo>
                    <a:pt x="133216" y="8755"/>
                  </a:lnTo>
                  <a:lnTo>
                    <a:pt x="125395" y="5822"/>
                  </a:lnTo>
                  <a:lnTo>
                    <a:pt x="117324" y="3866"/>
                  </a:lnTo>
                  <a:lnTo>
                    <a:pt x="109085" y="2562"/>
                  </a:lnTo>
                  <a:lnTo>
                    <a:pt x="100735" y="1693"/>
                  </a:lnTo>
                  <a:lnTo>
                    <a:pt x="93264" y="1114"/>
                  </a:lnTo>
                  <a:lnTo>
                    <a:pt x="86378" y="728"/>
                  </a:lnTo>
                  <a:lnTo>
                    <a:pt x="79882" y="470"/>
                  </a:lnTo>
                  <a:lnTo>
                    <a:pt x="65045" y="184"/>
                  </a:lnTo>
                  <a:lnTo>
                    <a:pt x="36787" y="0"/>
                  </a:lnTo>
                  <a:lnTo>
                    <a:pt x="32534" y="938"/>
                  </a:lnTo>
                  <a:lnTo>
                    <a:pt x="29699" y="2515"/>
                  </a:lnTo>
                  <a:lnTo>
                    <a:pt x="25596" y="6808"/>
                  </a:lnTo>
                  <a:lnTo>
                    <a:pt x="15456" y="1710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3"/>
            <p:cNvSpPr/>
            <p:nvPr/>
          </p:nvSpPr>
          <p:spPr>
            <a:xfrm>
              <a:off x="852874" y="2489658"/>
              <a:ext cx="186986" cy="180730"/>
            </a:xfrm>
            <a:custGeom>
              <a:avLst/>
              <a:gdLst/>
              <a:ahLst/>
              <a:cxnLst/>
              <a:rect l="0" t="0" r="0" b="0"/>
              <a:pathLst>
                <a:path w="186986" h="180730">
                  <a:moveTo>
                    <a:pt x="58668" y="4939"/>
                  </a:moveTo>
                  <a:lnTo>
                    <a:pt x="58668" y="388"/>
                  </a:lnTo>
                  <a:lnTo>
                    <a:pt x="57715" y="0"/>
                  </a:lnTo>
                  <a:lnTo>
                    <a:pt x="56128" y="694"/>
                  </a:lnTo>
                  <a:lnTo>
                    <a:pt x="50448" y="4691"/>
                  </a:lnTo>
                  <a:lnTo>
                    <a:pt x="50200" y="9416"/>
                  </a:lnTo>
                  <a:lnTo>
                    <a:pt x="50126" y="21400"/>
                  </a:lnTo>
                  <a:lnTo>
                    <a:pt x="49164" y="25438"/>
                  </a:lnTo>
                  <a:lnTo>
                    <a:pt x="47569" y="29082"/>
                  </a:lnTo>
                  <a:lnTo>
                    <a:pt x="45554" y="32464"/>
                  </a:lnTo>
                  <a:lnTo>
                    <a:pt x="43258" y="36625"/>
                  </a:lnTo>
                  <a:lnTo>
                    <a:pt x="38166" y="46327"/>
                  </a:lnTo>
                  <a:lnTo>
                    <a:pt x="35475" y="52533"/>
                  </a:lnTo>
                  <a:lnTo>
                    <a:pt x="32729" y="59529"/>
                  </a:lnTo>
                  <a:lnTo>
                    <a:pt x="29945" y="67050"/>
                  </a:lnTo>
                  <a:lnTo>
                    <a:pt x="27137" y="73969"/>
                  </a:lnTo>
                  <a:lnTo>
                    <a:pt x="24312" y="80486"/>
                  </a:lnTo>
                  <a:lnTo>
                    <a:pt x="18634" y="92808"/>
                  </a:lnTo>
                  <a:lnTo>
                    <a:pt x="12935" y="104635"/>
                  </a:lnTo>
                  <a:lnTo>
                    <a:pt x="11034" y="110455"/>
                  </a:lnTo>
                  <a:lnTo>
                    <a:pt x="9767" y="116241"/>
                  </a:lnTo>
                  <a:lnTo>
                    <a:pt x="8922" y="122003"/>
                  </a:lnTo>
                  <a:lnTo>
                    <a:pt x="7407" y="127749"/>
                  </a:lnTo>
                  <a:lnTo>
                    <a:pt x="5444" y="133485"/>
                  </a:lnTo>
                  <a:lnTo>
                    <a:pt x="3183" y="139214"/>
                  </a:lnTo>
                  <a:lnTo>
                    <a:pt x="1675" y="143986"/>
                  </a:lnTo>
                  <a:lnTo>
                    <a:pt x="670" y="148119"/>
                  </a:lnTo>
                  <a:lnTo>
                    <a:pt x="0" y="151827"/>
                  </a:lnTo>
                  <a:lnTo>
                    <a:pt x="506" y="156205"/>
                  </a:lnTo>
                  <a:lnTo>
                    <a:pt x="1796" y="161028"/>
                  </a:lnTo>
                  <a:lnTo>
                    <a:pt x="3608" y="166148"/>
                  </a:lnTo>
                  <a:lnTo>
                    <a:pt x="5769" y="169562"/>
                  </a:lnTo>
                  <a:lnTo>
                    <a:pt x="8162" y="171838"/>
                  </a:lnTo>
                  <a:lnTo>
                    <a:pt x="10710" y="173355"/>
                  </a:lnTo>
                  <a:lnTo>
                    <a:pt x="14313" y="175319"/>
                  </a:lnTo>
                  <a:lnTo>
                    <a:pt x="23397" y="180041"/>
                  </a:lnTo>
                  <a:lnTo>
                    <a:pt x="28487" y="180729"/>
                  </a:lnTo>
                  <a:lnTo>
                    <a:pt x="33785" y="180235"/>
                  </a:lnTo>
                  <a:lnTo>
                    <a:pt x="39222" y="178953"/>
                  </a:lnTo>
                  <a:lnTo>
                    <a:pt x="44751" y="178098"/>
                  </a:lnTo>
                  <a:lnTo>
                    <a:pt x="50343" y="177529"/>
                  </a:lnTo>
                  <a:lnTo>
                    <a:pt x="55975" y="177149"/>
                  </a:lnTo>
                  <a:lnTo>
                    <a:pt x="62588" y="175943"/>
                  </a:lnTo>
                  <a:lnTo>
                    <a:pt x="69854" y="174187"/>
                  </a:lnTo>
                  <a:lnTo>
                    <a:pt x="77555" y="172063"/>
                  </a:lnTo>
                  <a:lnTo>
                    <a:pt x="85547" y="168743"/>
                  </a:lnTo>
                  <a:lnTo>
                    <a:pt x="93732" y="164624"/>
                  </a:lnTo>
                  <a:lnTo>
                    <a:pt x="102047" y="159973"/>
                  </a:lnTo>
                  <a:lnTo>
                    <a:pt x="110447" y="155920"/>
                  </a:lnTo>
                  <a:lnTo>
                    <a:pt x="118905" y="152266"/>
                  </a:lnTo>
                  <a:lnTo>
                    <a:pt x="127401" y="148877"/>
                  </a:lnTo>
                  <a:lnTo>
                    <a:pt x="134970" y="144712"/>
                  </a:lnTo>
                  <a:lnTo>
                    <a:pt x="141921" y="140032"/>
                  </a:lnTo>
                  <a:lnTo>
                    <a:pt x="148460" y="135006"/>
                  </a:lnTo>
                  <a:lnTo>
                    <a:pt x="153772" y="130703"/>
                  </a:lnTo>
                  <a:lnTo>
                    <a:pt x="158266" y="126882"/>
                  </a:lnTo>
                  <a:lnTo>
                    <a:pt x="162214" y="123381"/>
                  </a:lnTo>
                  <a:lnTo>
                    <a:pt x="171681" y="114413"/>
                  </a:lnTo>
                  <a:lnTo>
                    <a:pt x="176872" y="109354"/>
                  </a:lnTo>
                  <a:lnTo>
                    <a:pt x="180333" y="104076"/>
                  </a:lnTo>
                  <a:lnTo>
                    <a:pt x="182641" y="98653"/>
                  </a:lnTo>
                  <a:lnTo>
                    <a:pt x="184179" y="93133"/>
                  </a:lnTo>
                  <a:lnTo>
                    <a:pt x="185204" y="87547"/>
                  </a:lnTo>
                  <a:lnTo>
                    <a:pt x="185888" y="81919"/>
                  </a:lnTo>
                  <a:lnTo>
                    <a:pt x="186344" y="76261"/>
                  </a:lnTo>
                  <a:lnTo>
                    <a:pt x="186648" y="70585"/>
                  </a:lnTo>
                  <a:lnTo>
                    <a:pt x="186985" y="59197"/>
                  </a:lnTo>
                  <a:lnTo>
                    <a:pt x="186123" y="54446"/>
                  </a:lnTo>
                  <a:lnTo>
                    <a:pt x="184596" y="50326"/>
                  </a:lnTo>
                  <a:lnTo>
                    <a:pt x="182625" y="46627"/>
                  </a:lnTo>
                  <a:lnTo>
                    <a:pt x="179406" y="42256"/>
                  </a:lnTo>
                  <a:lnTo>
                    <a:pt x="175355" y="37437"/>
                  </a:lnTo>
                  <a:lnTo>
                    <a:pt x="170749" y="32320"/>
                  </a:lnTo>
                  <a:lnTo>
                    <a:pt x="165774" y="28908"/>
                  </a:lnTo>
                  <a:lnTo>
                    <a:pt x="160552" y="26633"/>
                  </a:lnTo>
                  <a:lnTo>
                    <a:pt x="155166" y="25117"/>
                  </a:lnTo>
                  <a:lnTo>
                    <a:pt x="149670" y="23153"/>
                  </a:lnTo>
                  <a:lnTo>
                    <a:pt x="144101" y="20892"/>
                  </a:lnTo>
                  <a:lnTo>
                    <a:pt x="138483" y="18432"/>
                  </a:lnTo>
                  <a:lnTo>
                    <a:pt x="132833" y="16792"/>
                  </a:lnTo>
                  <a:lnTo>
                    <a:pt x="127161" y="15698"/>
                  </a:lnTo>
                  <a:lnTo>
                    <a:pt x="121475" y="14969"/>
                  </a:lnTo>
                  <a:lnTo>
                    <a:pt x="115779" y="14483"/>
                  </a:lnTo>
                  <a:lnTo>
                    <a:pt x="110077" y="14160"/>
                  </a:lnTo>
                  <a:lnTo>
                    <a:pt x="104371" y="13944"/>
                  </a:lnTo>
                  <a:lnTo>
                    <a:pt x="98662" y="14752"/>
                  </a:lnTo>
                  <a:lnTo>
                    <a:pt x="92950" y="16244"/>
                  </a:lnTo>
                  <a:lnTo>
                    <a:pt x="87238" y="18191"/>
                  </a:lnTo>
                  <a:lnTo>
                    <a:pt x="81525" y="19488"/>
                  </a:lnTo>
                  <a:lnTo>
                    <a:pt x="75811" y="20353"/>
                  </a:lnTo>
                  <a:lnTo>
                    <a:pt x="70096" y="20930"/>
                  </a:lnTo>
                  <a:lnTo>
                    <a:pt x="65334" y="22267"/>
                  </a:lnTo>
                  <a:lnTo>
                    <a:pt x="61207" y="24111"/>
                  </a:lnTo>
                  <a:lnTo>
                    <a:pt x="50095" y="3065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4"/>
            <p:cNvSpPr/>
            <p:nvPr/>
          </p:nvSpPr>
          <p:spPr>
            <a:xfrm>
              <a:off x="1142999" y="2494597"/>
              <a:ext cx="60009" cy="188596"/>
            </a:xfrm>
            <a:custGeom>
              <a:avLst/>
              <a:gdLst/>
              <a:ahLst/>
              <a:cxnLst/>
              <a:rect l="0" t="0" r="0" b="0"/>
              <a:pathLst>
                <a:path w="60009" h="188596">
                  <a:moveTo>
                    <a:pt x="0" y="0"/>
                  </a:moveTo>
                  <a:lnTo>
                    <a:pt x="0" y="11932"/>
                  </a:lnTo>
                  <a:lnTo>
                    <a:pt x="953" y="14622"/>
                  </a:lnTo>
                  <a:lnTo>
                    <a:pt x="2540" y="17368"/>
                  </a:lnTo>
                  <a:lnTo>
                    <a:pt x="4551" y="20151"/>
                  </a:lnTo>
                  <a:lnTo>
                    <a:pt x="6844" y="23912"/>
                  </a:lnTo>
                  <a:lnTo>
                    <a:pt x="9326" y="28324"/>
                  </a:lnTo>
                  <a:lnTo>
                    <a:pt x="11932" y="33170"/>
                  </a:lnTo>
                  <a:lnTo>
                    <a:pt x="14622" y="37353"/>
                  </a:lnTo>
                  <a:lnTo>
                    <a:pt x="17368" y="41095"/>
                  </a:lnTo>
                  <a:lnTo>
                    <a:pt x="20152" y="44542"/>
                  </a:lnTo>
                  <a:lnTo>
                    <a:pt x="22007" y="48744"/>
                  </a:lnTo>
                  <a:lnTo>
                    <a:pt x="23244" y="53451"/>
                  </a:lnTo>
                  <a:lnTo>
                    <a:pt x="24069" y="58494"/>
                  </a:lnTo>
                  <a:lnTo>
                    <a:pt x="25571" y="63761"/>
                  </a:lnTo>
                  <a:lnTo>
                    <a:pt x="27525" y="69178"/>
                  </a:lnTo>
                  <a:lnTo>
                    <a:pt x="29780" y="74693"/>
                  </a:lnTo>
                  <a:lnTo>
                    <a:pt x="31284" y="80276"/>
                  </a:lnTo>
                  <a:lnTo>
                    <a:pt x="32286" y="85902"/>
                  </a:lnTo>
                  <a:lnTo>
                    <a:pt x="32954" y="91558"/>
                  </a:lnTo>
                  <a:lnTo>
                    <a:pt x="33400" y="97234"/>
                  </a:lnTo>
                  <a:lnTo>
                    <a:pt x="33697" y="102923"/>
                  </a:lnTo>
                  <a:lnTo>
                    <a:pt x="33894" y="108620"/>
                  </a:lnTo>
                  <a:lnTo>
                    <a:pt x="34979" y="114323"/>
                  </a:lnTo>
                  <a:lnTo>
                    <a:pt x="36654" y="120031"/>
                  </a:lnTo>
                  <a:lnTo>
                    <a:pt x="38724" y="125740"/>
                  </a:lnTo>
                  <a:lnTo>
                    <a:pt x="40104" y="131452"/>
                  </a:lnTo>
                  <a:lnTo>
                    <a:pt x="41023" y="137165"/>
                  </a:lnTo>
                  <a:lnTo>
                    <a:pt x="41637" y="142878"/>
                  </a:lnTo>
                  <a:lnTo>
                    <a:pt x="42045" y="147640"/>
                  </a:lnTo>
                  <a:lnTo>
                    <a:pt x="42318" y="151766"/>
                  </a:lnTo>
                  <a:lnTo>
                    <a:pt x="42621" y="158892"/>
                  </a:lnTo>
                  <a:lnTo>
                    <a:pt x="42755" y="165234"/>
                  </a:lnTo>
                  <a:lnTo>
                    <a:pt x="43744" y="168258"/>
                  </a:lnTo>
                  <a:lnTo>
                    <a:pt x="45355" y="171227"/>
                  </a:lnTo>
                  <a:lnTo>
                    <a:pt x="47382" y="174159"/>
                  </a:lnTo>
                  <a:lnTo>
                    <a:pt x="48733" y="177066"/>
                  </a:lnTo>
                  <a:lnTo>
                    <a:pt x="50234" y="182836"/>
                  </a:lnTo>
                  <a:lnTo>
                    <a:pt x="51587" y="184756"/>
                  </a:lnTo>
                  <a:lnTo>
                    <a:pt x="53442" y="186035"/>
                  </a:lnTo>
                  <a:lnTo>
                    <a:pt x="60008" y="1885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5"/>
            <p:cNvSpPr/>
            <p:nvPr/>
          </p:nvSpPr>
          <p:spPr>
            <a:xfrm>
              <a:off x="1254442" y="2494597"/>
              <a:ext cx="60008" cy="162879"/>
            </a:xfrm>
            <a:custGeom>
              <a:avLst/>
              <a:gdLst/>
              <a:ahLst/>
              <a:cxnLst/>
              <a:rect l="0" t="0" r="0" b="0"/>
              <a:pathLst>
                <a:path w="60008" h="162879">
                  <a:moveTo>
                    <a:pt x="0" y="0"/>
                  </a:moveTo>
                  <a:lnTo>
                    <a:pt x="0" y="49092"/>
                  </a:lnTo>
                  <a:lnTo>
                    <a:pt x="952" y="54636"/>
                  </a:lnTo>
                  <a:lnTo>
                    <a:pt x="2540" y="60236"/>
                  </a:lnTo>
                  <a:lnTo>
                    <a:pt x="4551" y="65875"/>
                  </a:lnTo>
                  <a:lnTo>
                    <a:pt x="6844" y="71539"/>
                  </a:lnTo>
                  <a:lnTo>
                    <a:pt x="9325" y="77220"/>
                  </a:lnTo>
                  <a:lnTo>
                    <a:pt x="14622" y="88613"/>
                  </a:lnTo>
                  <a:lnTo>
                    <a:pt x="20151" y="100026"/>
                  </a:lnTo>
                  <a:lnTo>
                    <a:pt x="22007" y="104784"/>
                  </a:lnTo>
                  <a:lnTo>
                    <a:pt x="23243" y="108909"/>
                  </a:lnTo>
                  <a:lnTo>
                    <a:pt x="24068" y="112611"/>
                  </a:lnTo>
                  <a:lnTo>
                    <a:pt x="25571" y="116984"/>
                  </a:lnTo>
                  <a:lnTo>
                    <a:pt x="27524" y="121804"/>
                  </a:lnTo>
                  <a:lnTo>
                    <a:pt x="29780" y="126923"/>
                  </a:lnTo>
                  <a:lnTo>
                    <a:pt x="32235" y="131288"/>
                  </a:lnTo>
                  <a:lnTo>
                    <a:pt x="34825" y="135150"/>
                  </a:lnTo>
                  <a:lnTo>
                    <a:pt x="41275" y="143642"/>
                  </a:lnTo>
                  <a:lnTo>
                    <a:pt x="42757" y="145292"/>
                  </a:lnTo>
                  <a:lnTo>
                    <a:pt x="50104" y="152930"/>
                  </a:lnTo>
                  <a:lnTo>
                    <a:pt x="60007" y="16287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46"/>
            <p:cNvSpPr/>
            <p:nvPr/>
          </p:nvSpPr>
          <p:spPr>
            <a:xfrm>
              <a:off x="1057274" y="2460318"/>
              <a:ext cx="300039" cy="77143"/>
            </a:xfrm>
            <a:custGeom>
              <a:avLst/>
              <a:gdLst/>
              <a:ahLst/>
              <a:cxnLst/>
              <a:rect l="0" t="0" r="0" b="0"/>
              <a:pathLst>
                <a:path w="300039" h="77143">
                  <a:moveTo>
                    <a:pt x="0" y="77142"/>
                  </a:moveTo>
                  <a:lnTo>
                    <a:pt x="0" y="64123"/>
                  </a:lnTo>
                  <a:lnTo>
                    <a:pt x="1905" y="61795"/>
                  </a:lnTo>
                  <a:lnTo>
                    <a:pt x="5080" y="59290"/>
                  </a:lnTo>
                  <a:lnTo>
                    <a:pt x="9102" y="56668"/>
                  </a:lnTo>
                  <a:lnTo>
                    <a:pt x="12736" y="53968"/>
                  </a:lnTo>
                  <a:lnTo>
                    <a:pt x="16111" y="51215"/>
                  </a:lnTo>
                  <a:lnTo>
                    <a:pt x="19313" y="48427"/>
                  </a:lnTo>
                  <a:lnTo>
                    <a:pt x="23353" y="45616"/>
                  </a:lnTo>
                  <a:lnTo>
                    <a:pt x="27951" y="42790"/>
                  </a:lnTo>
                  <a:lnTo>
                    <a:pt x="32922" y="39953"/>
                  </a:lnTo>
                  <a:lnTo>
                    <a:pt x="39093" y="37109"/>
                  </a:lnTo>
                  <a:lnTo>
                    <a:pt x="46065" y="34261"/>
                  </a:lnTo>
                  <a:lnTo>
                    <a:pt x="53570" y="31409"/>
                  </a:lnTo>
                  <a:lnTo>
                    <a:pt x="69529" y="25701"/>
                  </a:lnTo>
                  <a:lnTo>
                    <a:pt x="77785" y="22846"/>
                  </a:lnTo>
                  <a:lnTo>
                    <a:pt x="85194" y="19989"/>
                  </a:lnTo>
                  <a:lnTo>
                    <a:pt x="92039" y="17132"/>
                  </a:lnTo>
                  <a:lnTo>
                    <a:pt x="98507" y="14275"/>
                  </a:lnTo>
                  <a:lnTo>
                    <a:pt x="104724" y="12371"/>
                  </a:lnTo>
                  <a:lnTo>
                    <a:pt x="110774" y="11101"/>
                  </a:lnTo>
                  <a:lnTo>
                    <a:pt x="116712" y="10255"/>
                  </a:lnTo>
                  <a:lnTo>
                    <a:pt x="122575" y="8738"/>
                  </a:lnTo>
                  <a:lnTo>
                    <a:pt x="128390" y="6774"/>
                  </a:lnTo>
                  <a:lnTo>
                    <a:pt x="134171" y="4512"/>
                  </a:lnTo>
                  <a:lnTo>
                    <a:pt x="140882" y="3005"/>
                  </a:lnTo>
                  <a:lnTo>
                    <a:pt x="148214" y="2000"/>
                  </a:lnTo>
                  <a:lnTo>
                    <a:pt x="162076" y="882"/>
                  </a:lnTo>
                  <a:lnTo>
                    <a:pt x="171411" y="386"/>
                  </a:lnTo>
                  <a:lnTo>
                    <a:pt x="183816" y="166"/>
                  </a:lnTo>
                  <a:lnTo>
                    <a:pt x="220940" y="0"/>
                  </a:lnTo>
                  <a:lnTo>
                    <a:pt x="227303" y="948"/>
                  </a:lnTo>
                  <a:lnTo>
                    <a:pt x="234403" y="2534"/>
                  </a:lnTo>
                  <a:lnTo>
                    <a:pt x="241994" y="4543"/>
                  </a:lnTo>
                  <a:lnTo>
                    <a:pt x="248007" y="5883"/>
                  </a:lnTo>
                  <a:lnTo>
                    <a:pt x="257228" y="7371"/>
                  </a:lnTo>
                  <a:lnTo>
                    <a:pt x="262926" y="8720"/>
                  </a:lnTo>
                  <a:lnTo>
                    <a:pt x="269581" y="10572"/>
                  </a:lnTo>
                  <a:lnTo>
                    <a:pt x="276876" y="12760"/>
                  </a:lnTo>
                  <a:lnTo>
                    <a:pt x="282692" y="14218"/>
                  </a:lnTo>
                  <a:lnTo>
                    <a:pt x="287521" y="15190"/>
                  </a:lnTo>
                  <a:lnTo>
                    <a:pt x="300038" y="1713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47"/>
            <p:cNvSpPr/>
            <p:nvPr/>
          </p:nvSpPr>
          <p:spPr>
            <a:xfrm>
              <a:off x="1545907" y="2503170"/>
              <a:ext cx="171451" cy="34291"/>
            </a:xfrm>
            <a:custGeom>
              <a:avLst/>
              <a:gdLst/>
              <a:ahLst/>
              <a:cxnLst/>
              <a:rect l="0" t="0" r="0" b="0"/>
              <a:pathLst>
                <a:path w="171451" h="34291">
                  <a:moveTo>
                    <a:pt x="0" y="34290"/>
                  </a:moveTo>
                  <a:lnTo>
                    <a:pt x="4551" y="29739"/>
                  </a:lnTo>
                  <a:lnTo>
                    <a:pt x="4939" y="28398"/>
                  </a:lnTo>
                  <a:lnTo>
                    <a:pt x="4245" y="27504"/>
                  </a:lnTo>
                  <a:lnTo>
                    <a:pt x="2830" y="26909"/>
                  </a:lnTo>
                  <a:lnTo>
                    <a:pt x="3792" y="26512"/>
                  </a:lnTo>
                  <a:lnTo>
                    <a:pt x="6338" y="26247"/>
                  </a:lnTo>
                  <a:lnTo>
                    <a:pt x="9940" y="26070"/>
                  </a:lnTo>
                  <a:lnTo>
                    <a:pt x="13294" y="25000"/>
                  </a:lnTo>
                  <a:lnTo>
                    <a:pt x="16483" y="23334"/>
                  </a:lnTo>
                  <a:lnTo>
                    <a:pt x="19561" y="21271"/>
                  </a:lnTo>
                  <a:lnTo>
                    <a:pt x="23518" y="19895"/>
                  </a:lnTo>
                  <a:lnTo>
                    <a:pt x="28061" y="18978"/>
                  </a:lnTo>
                  <a:lnTo>
                    <a:pt x="32995" y="18367"/>
                  </a:lnTo>
                  <a:lnTo>
                    <a:pt x="39141" y="17007"/>
                  </a:lnTo>
                  <a:lnTo>
                    <a:pt x="46097" y="15148"/>
                  </a:lnTo>
                  <a:lnTo>
                    <a:pt x="53591" y="12956"/>
                  </a:lnTo>
                  <a:lnTo>
                    <a:pt x="61445" y="11495"/>
                  </a:lnTo>
                  <a:lnTo>
                    <a:pt x="69538" y="10520"/>
                  </a:lnTo>
                  <a:lnTo>
                    <a:pt x="77791" y="9871"/>
                  </a:lnTo>
                  <a:lnTo>
                    <a:pt x="85198" y="8485"/>
                  </a:lnTo>
                  <a:lnTo>
                    <a:pt x="92041" y="6609"/>
                  </a:lnTo>
                  <a:lnTo>
                    <a:pt x="98508" y="4406"/>
                  </a:lnTo>
                  <a:lnTo>
                    <a:pt x="105677" y="2937"/>
                  </a:lnTo>
                  <a:lnTo>
                    <a:pt x="113314" y="1958"/>
                  </a:lnTo>
                  <a:lnTo>
                    <a:pt x="121263" y="1305"/>
                  </a:lnTo>
                  <a:lnTo>
                    <a:pt x="128467" y="870"/>
                  </a:lnTo>
                  <a:lnTo>
                    <a:pt x="141551" y="386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48"/>
            <p:cNvSpPr/>
            <p:nvPr/>
          </p:nvSpPr>
          <p:spPr>
            <a:xfrm>
              <a:off x="1554479" y="2588895"/>
              <a:ext cx="180024" cy="25718"/>
            </a:xfrm>
            <a:custGeom>
              <a:avLst/>
              <a:gdLst/>
              <a:ahLst/>
              <a:cxnLst/>
              <a:rect l="0" t="0" r="0" b="0"/>
              <a:pathLst>
                <a:path w="180024" h="25718">
                  <a:moveTo>
                    <a:pt x="0" y="25717"/>
                  </a:moveTo>
                  <a:lnTo>
                    <a:pt x="7381" y="25717"/>
                  </a:lnTo>
                  <a:lnTo>
                    <a:pt x="8731" y="24765"/>
                  </a:lnTo>
                  <a:lnTo>
                    <a:pt x="10583" y="23177"/>
                  </a:lnTo>
                  <a:lnTo>
                    <a:pt x="12771" y="21166"/>
                  </a:lnTo>
                  <a:lnTo>
                    <a:pt x="16134" y="19825"/>
                  </a:lnTo>
                  <a:lnTo>
                    <a:pt x="20281" y="18932"/>
                  </a:lnTo>
                  <a:lnTo>
                    <a:pt x="24951" y="18336"/>
                  </a:lnTo>
                  <a:lnTo>
                    <a:pt x="29969" y="17939"/>
                  </a:lnTo>
                  <a:lnTo>
                    <a:pt x="35219" y="17674"/>
                  </a:lnTo>
                  <a:lnTo>
                    <a:pt x="40625" y="17498"/>
                  </a:lnTo>
                  <a:lnTo>
                    <a:pt x="61885" y="17249"/>
                  </a:lnTo>
                  <a:lnTo>
                    <a:pt x="69832" y="16262"/>
                  </a:lnTo>
                  <a:lnTo>
                    <a:pt x="77987" y="14651"/>
                  </a:lnTo>
                  <a:lnTo>
                    <a:pt x="86282" y="12625"/>
                  </a:lnTo>
                  <a:lnTo>
                    <a:pt x="94669" y="11274"/>
                  </a:lnTo>
                  <a:lnTo>
                    <a:pt x="103118" y="10373"/>
                  </a:lnTo>
                  <a:lnTo>
                    <a:pt x="111608" y="9773"/>
                  </a:lnTo>
                  <a:lnTo>
                    <a:pt x="120125" y="8420"/>
                  </a:lnTo>
                  <a:lnTo>
                    <a:pt x="128661" y="6566"/>
                  </a:lnTo>
                  <a:lnTo>
                    <a:pt x="137209" y="4377"/>
                  </a:lnTo>
                  <a:lnTo>
                    <a:pt x="144813" y="2918"/>
                  </a:lnTo>
                  <a:lnTo>
                    <a:pt x="151787" y="1945"/>
                  </a:lnTo>
                  <a:lnTo>
                    <a:pt x="158342" y="1297"/>
                  </a:lnTo>
                  <a:lnTo>
                    <a:pt x="163664" y="864"/>
                  </a:lnTo>
                  <a:lnTo>
                    <a:pt x="168164" y="576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49"/>
            <p:cNvSpPr/>
            <p:nvPr/>
          </p:nvSpPr>
          <p:spPr>
            <a:xfrm>
              <a:off x="1923097" y="2451735"/>
              <a:ext cx="60008" cy="180023"/>
            </a:xfrm>
            <a:custGeom>
              <a:avLst/>
              <a:gdLst/>
              <a:ahLst/>
              <a:cxnLst/>
              <a:rect l="0" t="0" r="0" b="0"/>
              <a:pathLst>
                <a:path w="60008" h="180023">
                  <a:moveTo>
                    <a:pt x="0" y="0"/>
                  </a:moveTo>
                  <a:lnTo>
                    <a:pt x="0" y="28619"/>
                  </a:lnTo>
                  <a:lnTo>
                    <a:pt x="953" y="32414"/>
                  </a:lnTo>
                  <a:lnTo>
                    <a:pt x="2540" y="36849"/>
                  </a:lnTo>
                  <a:lnTo>
                    <a:pt x="4551" y="41711"/>
                  </a:lnTo>
                  <a:lnTo>
                    <a:pt x="6844" y="46857"/>
                  </a:lnTo>
                  <a:lnTo>
                    <a:pt x="11932" y="57655"/>
                  </a:lnTo>
                  <a:lnTo>
                    <a:pt x="14622" y="64154"/>
                  </a:lnTo>
                  <a:lnTo>
                    <a:pt x="17368" y="71344"/>
                  </a:lnTo>
                  <a:lnTo>
                    <a:pt x="20151" y="78995"/>
                  </a:lnTo>
                  <a:lnTo>
                    <a:pt x="22959" y="86001"/>
                  </a:lnTo>
                  <a:lnTo>
                    <a:pt x="25784" y="92576"/>
                  </a:lnTo>
                  <a:lnTo>
                    <a:pt x="28619" y="98865"/>
                  </a:lnTo>
                  <a:lnTo>
                    <a:pt x="30509" y="104962"/>
                  </a:lnTo>
                  <a:lnTo>
                    <a:pt x="31770" y="110932"/>
                  </a:lnTo>
                  <a:lnTo>
                    <a:pt x="32610" y="116817"/>
                  </a:lnTo>
                  <a:lnTo>
                    <a:pt x="34122" y="121693"/>
                  </a:lnTo>
                  <a:lnTo>
                    <a:pt x="36083" y="125896"/>
                  </a:lnTo>
                  <a:lnTo>
                    <a:pt x="38343" y="129651"/>
                  </a:lnTo>
                  <a:lnTo>
                    <a:pt x="39849" y="134059"/>
                  </a:lnTo>
                  <a:lnTo>
                    <a:pt x="40854" y="138902"/>
                  </a:lnTo>
                  <a:lnTo>
                    <a:pt x="41523" y="144036"/>
                  </a:lnTo>
                  <a:lnTo>
                    <a:pt x="42922" y="148411"/>
                  </a:lnTo>
                  <a:lnTo>
                    <a:pt x="44807" y="152281"/>
                  </a:lnTo>
                  <a:lnTo>
                    <a:pt x="47017" y="155813"/>
                  </a:lnTo>
                  <a:lnTo>
                    <a:pt x="48489" y="159120"/>
                  </a:lnTo>
                  <a:lnTo>
                    <a:pt x="49471" y="162277"/>
                  </a:lnTo>
                  <a:lnTo>
                    <a:pt x="51047" y="169638"/>
                  </a:lnTo>
                  <a:lnTo>
                    <a:pt x="51263" y="173184"/>
                  </a:lnTo>
                  <a:lnTo>
                    <a:pt x="51432" y="179903"/>
                  </a:lnTo>
                  <a:lnTo>
                    <a:pt x="52385" y="179943"/>
                  </a:lnTo>
                  <a:lnTo>
                    <a:pt x="60007" y="18002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50"/>
            <p:cNvSpPr/>
            <p:nvPr/>
          </p:nvSpPr>
          <p:spPr>
            <a:xfrm>
              <a:off x="2051684" y="2443162"/>
              <a:ext cx="94299" cy="197169"/>
            </a:xfrm>
            <a:custGeom>
              <a:avLst/>
              <a:gdLst/>
              <a:ahLst/>
              <a:cxnLst/>
              <a:rect l="0" t="0" r="0" b="0"/>
              <a:pathLst>
                <a:path w="94299" h="197169">
                  <a:moveTo>
                    <a:pt x="0" y="0"/>
                  </a:moveTo>
                  <a:lnTo>
                    <a:pt x="0" y="7381"/>
                  </a:lnTo>
                  <a:lnTo>
                    <a:pt x="2541" y="10583"/>
                  </a:lnTo>
                  <a:lnTo>
                    <a:pt x="4551" y="12770"/>
                  </a:lnTo>
                  <a:lnTo>
                    <a:pt x="5892" y="15181"/>
                  </a:lnTo>
                  <a:lnTo>
                    <a:pt x="7381" y="20400"/>
                  </a:lnTo>
                  <a:lnTo>
                    <a:pt x="7779" y="24077"/>
                  </a:lnTo>
                  <a:lnTo>
                    <a:pt x="8043" y="28434"/>
                  </a:lnTo>
                  <a:lnTo>
                    <a:pt x="8220" y="33244"/>
                  </a:lnTo>
                  <a:lnTo>
                    <a:pt x="9290" y="37402"/>
                  </a:lnTo>
                  <a:lnTo>
                    <a:pt x="10956" y="41128"/>
                  </a:lnTo>
                  <a:lnTo>
                    <a:pt x="13019" y="44563"/>
                  </a:lnTo>
                  <a:lnTo>
                    <a:pt x="14395" y="48759"/>
                  </a:lnTo>
                  <a:lnTo>
                    <a:pt x="15312" y="53461"/>
                  </a:lnTo>
                  <a:lnTo>
                    <a:pt x="15923" y="58501"/>
                  </a:lnTo>
                  <a:lnTo>
                    <a:pt x="18235" y="63766"/>
                  </a:lnTo>
                  <a:lnTo>
                    <a:pt x="21682" y="69180"/>
                  </a:lnTo>
                  <a:lnTo>
                    <a:pt x="25885" y="74695"/>
                  </a:lnTo>
                  <a:lnTo>
                    <a:pt x="28687" y="81229"/>
                  </a:lnTo>
                  <a:lnTo>
                    <a:pt x="30555" y="88443"/>
                  </a:lnTo>
                  <a:lnTo>
                    <a:pt x="31800" y="96109"/>
                  </a:lnTo>
                  <a:lnTo>
                    <a:pt x="34535" y="103125"/>
                  </a:lnTo>
                  <a:lnTo>
                    <a:pt x="38264" y="109708"/>
                  </a:lnTo>
                  <a:lnTo>
                    <a:pt x="42654" y="116001"/>
                  </a:lnTo>
                  <a:lnTo>
                    <a:pt x="46534" y="121149"/>
                  </a:lnTo>
                  <a:lnTo>
                    <a:pt x="50073" y="125533"/>
                  </a:lnTo>
                  <a:lnTo>
                    <a:pt x="53384" y="129409"/>
                  </a:lnTo>
                  <a:lnTo>
                    <a:pt x="56545" y="133898"/>
                  </a:lnTo>
                  <a:lnTo>
                    <a:pt x="59604" y="138795"/>
                  </a:lnTo>
                  <a:lnTo>
                    <a:pt x="62596" y="143965"/>
                  </a:lnTo>
                  <a:lnTo>
                    <a:pt x="65544" y="148364"/>
                  </a:lnTo>
                  <a:lnTo>
                    <a:pt x="68461" y="152250"/>
                  </a:lnTo>
                  <a:lnTo>
                    <a:pt x="71358" y="155792"/>
                  </a:lnTo>
                  <a:lnTo>
                    <a:pt x="73290" y="160059"/>
                  </a:lnTo>
                  <a:lnTo>
                    <a:pt x="74578" y="164809"/>
                  </a:lnTo>
                  <a:lnTo>
                    <a:pt x="75436" y="169880"/>
                  </a:lnTo>
                  <a:lnTo>
                    <a:pt x="76961" y="174213"/>
                  </a:lnTo>
                  <a:lnTo>
                    <a:pt x="78930" y="178055"/>
                  </a:lnTo>
                  <a:lnTo>
                    <a:pt x="84383" y="186513"/>
                  </a:lnTo>
                  <a:lnTo>
                    <a:pt x="85783" y="188159"/>
                  </a:lnTo>
                  <a:lnTo>
                    <a:pt x="87669" y="190210"/>
                  </a:lnTo>
                  <a:lnTo>
                    <a:pt x="94298" y="1971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51"/>
            <p:cNvSpPr/>
            <p:nvPr/>
          </p:nvSpPr>
          <p:spPr>
            <a:xfrm>
              <a:off x="1871662" y="2426017"/>
              <a:ext cx="300039" cy="85726"/>
            </a:xfrm>
            <a:custGeom>
              <a:avLst/>
              <a:gdLst/>
              <a:ahLst/>
              <a:cxnLst/>
              <a:rect l="0" t="0" r="0" b="0"/>
              <a:pathLst>
                <a:path w="300039" h="85726">
                  <a:moveTo>
                    <a:pt x="0" y="85725"/>
                  </a:moveTo>
                  <a:lnTo>
                    <a:pt x="9102" y="81174"/>
                  </a:lnTo>
                  <a:lnTo>
                    <a:pt x="16110" y="78940"/>
                  </a:lnTo>
                  <a:lnTo>
                    <a:pt x="23352" y="76994"/>
                  </a:lnTo>
                  <a:lnTo>
                    <a:pt x="27951" y="75142"/>
                  </a:lnTo>
                  <a:lnTo>
                    <a:pt x="32921" y="72955"/>
                  </a:lnTo>
                  <a:lnTo>
                    <a:pt x="39093" y="70544"/>
                  </a:lnTo>
                  <a:lnTo>
                    <a:pt x="53569" y="65326"/>
                  </a:lnTo>
                  <a:lnTo>
                    <a:pt x="77785" y="57032"/>
                  </a:lnTo>
                  <a:lnTo>
                    <a:pt x="87099" y="54214"/>
                  </a:lnTo>
                  <a:lnTo>
                    <a:pt x="107608" y="48543"/>
                  </a:lnTo>
                  <a:lnTo>
                    <a:pt x="116506" y="46649"/>
                  </a:lnTo>
                  <a:lnTo>
                    <a:pt x="124343" y="45387"/>
                  </a:lnTo>
                  <a:lnTo>
                    <a:pt x="131473" y="44545"/>
                  </a:lnTo>
                  <a:lnTo>
                    <a:pt x="139084" y="43032"/>
                  </a:lnTo>
                  <a:lnTo>
                    <a:pt x="147015" y="41070"/>
                  </a:lnTo>
                  <a:lnTo>
                    <a:pt x="155160" y="38810"/>
                  </a:lnTo>
                  <a:lnTo>
                    <a:pt x="171830" y="33759"/>
                  </a:lnTo>
                  <a:lnTo>
                    <a:pt x="180276" y="31079"/>
                  </a:lnTo>
                  <a:lnTo>
                    <a:pt x="187811" y="28339"/>
                  </a:lnTo>
                  <a:lnTo>
                    <a:pt x="194740" y="25560"/>
                  </a:lnTo>
                  <a:lnTo>
                    <a:pt x="201264" y="22755"/>
                  </a:lnTo>
                  <a:lnTo>
                    <a:pt x="208471" y="20885"/>
                  </a:lnTo>
                  <a:lnTo>
                    <a:pt x="216133" y="19638"/>
                  </a:lnTo>
                  <a:lnTo>
                    <a:pt x="224099" y="18807"/>
                  </a:lnTo>
                  <a:lnTo>
                    <a:pt x="231314" y="17301"/>
                  </a:lnTo>
                  <a:lnTo>
                    <a:pt x="238029" y="15344"/>
                  </a:lnTo>
                  <a:lnTo>
                    <a:pt x="244411" y="13087"/>
                  </a:lnTo>
                  <a:lnTo>
                    <a:pt x="250571" y="11582"/>
                  </a:lnTo>
                  <a:lnTo>
                    <a:pt x="256582" y="10579"/>
                  </a:lnTo>
                  <a:lnTo>
                    <a:pt x="262495" y="9910"/>
                  </a:lnTo>
                  <a:lnTo>
                    <a:pt x="268342" y="8512"/>
                  </a:lnTo>
                  <a:lnTo>
                    <a:pt x="274144" y="6627"/>
                  </a:lnTo>
                  <a:lnTo>
                    <a:pt x="279918" y="4418"/>
                  </a:lnTo>
                  <a:lnTo>
                    <a:pt x="288873" y="1964"/>
                  </a:lnTo>
                  <a:lnTo>
                    <a:pt x="30003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52"/>
            <p:cNvSpPr/>
            <p:nvPr/>
          </p:nvSpPr>
          <p:spPr>
            <a:xfrm>
              <a:off x="2257425" y="2443162"/>
              <a:ext cx="102870" cy="180011"/>
            </a:xfrm>
            <a:custGeom>
              <a:avLst/>
              <a:gdLst/>
              <a:ahLst/>
              <a:cxnLst/>
              <a:rect l="0" t="0" r="0" b="0"/>
              <a:pathLst>
                <a:path w="102870" h="180011">
                  <a:moveTo>
                    <a:pt x="0" y="17145"/>
                  </a:moveTo>
                  <a:lnTo>
                    <a:pt x="0" y="21696"/>
                  </a:lnTo>
                  <a:lnTo>
                    <a:pt x="952" y="23037"/>
                  </a:lnTo>
                  <a:lnTo>
                    <a:pt x="2539" y="23930"/>
                  </a:lnTo>
                  <a:lnTo>
                    <a:pt x="7380" y="25365"/>
                  </a:lnTo>
                  <a:lnTo>
                    <a:pt x="8042" y="30641"/>
                  </a:lnTo>
                  <a:lnTo>
                    <a:pt x="8219" y="34715"/>
                  </a:lnTo>
                  <a:lnTo>
                    <a:pt x="9289" y="38383"/>
                  </a:lnTo>
                  <a:lnTo>
                    <a:pt x="10955" y="41781"/>
                  </a:lnTo>
                  <a:lnTo>
                    <a:pt x="13018" y="44999"/>
                  </a:lnTo>
                  <a:lnTo>
                    <a:pt x="15346" y="49049"/>
                  </a:lnTo>
                  <a:lnTo>
                    <a:pt x="20473" y="58630"/>
                  </a:lnTo>
                  <a:lnTo>
                    <a:pt x="23173" y="62899"/>
                  </a:lnTo>
                  <a:lnTo>
                    <a:pt x="25926" y="66698"/>
                  </a:lnTo>
                  <a:lnTo>
                    <a:pt x="28714" y="70183"/>
                  </a:lnTo>
                  <a:lnTo>
                    <a:pt x="32478" y="74411"/>
                  </a:lnTo>
                  <a:lnTo>
                    <a:pt x="41739" y="84189"/>
                  </a:lnTo>
                  <a:lnTo>
                    <a:pt x="45923" y="89464"/>
                  </a:lnTo>
                  <a:lnTo>
                    <a:pt x="49665" y="94885"/>
                  </a:lnTo>
                  <a:lnTo>
                    <a:pt x="53113" y="100404"/>
                  </a:lnTo>
                  <a:lnTo>
                    <a:pt x="56363" y="105989"/>
                  </a:lnTo>
                  <a:lnTo>
                    <a:pt x="59483" y="111616"/>
                  </a:lnTo>
                  <a:lnTo>
                    <a:pt x="62515" y="117274"/>
                  </a:lnTo>
                  <a:lnTo>
                    <a:pt x="64536" y="122950"/>
                  </a:lnTo>
                  <a:lnTo>
                    <a:pt x="65884" y="128639"/>
                  </a:lnTo>
                  <a:lnTo>
                    <a:pt x="66783" y="134337"/>
                  </a:lnTo>
                  <a:lnTo>
                    <a:pt x="69287" y="139088"/>
                  </a:lnTo>
                  <a:lnTo>
                    <a:pt x="72861" y="143208"/>
                  </a:lnTo>
                  <a:lnTo>
                    <a:pt x="77149" y="146907"/>
                  </a:lnTo>
                  <a:lnTo>
                    <a:pt x="80007" y="150325"/>
                  </a:lnTo>
                  <a:lnTo>
                    <a:pt x="81913" y="153557"/>
                  </a:lnTo>
                  <a:lnTo>
                    <a:pt x="83184" y="156664"/>
                  </a:lnTo>
                  <a:lnTo>
                    <a:pt x="84983" y="159688"/>
                  </a:lnTo>
                  <a:lnTo>
                    <a:pt x="87135" y="162656"/>
                  </a:lnTo>
                  <a:lnTo>
                    <a:pt x="89522" y="165587"/>
                  </a:lnTo>
                  <a:lnTo>
                    <a:pt x="91114" y="168494"/>
                  </a:lnTo>
                  <a:lnTo>
                    <a:pt x="92175" y="171384"/>
                  </a:lnTo>
                  <a:lnTo>
                    <a:pt x="94290" y="179993"/>
                  </a:lnTo>
                  <a:lnTo>
                    <a:pt x="94294" y="180010"/>
                  </a:lnTo>
                  <a:lnTo>
                    <a:pt x="89745" y="175468"/>
                  </a:lnTo>
                  <a:lnTo>
                    <a:pt x="87452" y="172224"/>
                  </a:lnTo>
                  <a:lnTo>
                    <a:pt x="84971" y="168156"/>
                  </a:lnTo>
                  <a:lnTo>
                    <a:pt x="82365" y="163539"/>
                  </a:lnTo>
                  <a:lnTo>
                    <a:pt x="78722" y="159508"/>
                  </a:lnTo>
                  <a:lnTo>
                    <a:pt x="74389" y="155869"/>
                  </a:lnTo>
                  <a:lnTo>
                    <a:pt x="69595" y="152490"/>
                  </a:lnTo>
                  <a:lnTo>
                    <a:pt x="65446" y="148333"/>
                  </a:lnTo>
                  <a:lnTo>
                    <a:pt x="61728" y="143656"/>
                  </a:lnTo>
                  <a:lnTo>
                    <a:pt x="58297" y="138633"/>
                  </a:lnTo>
                  <a:lnTo>
                    <a:pt x="53152" y="134332"/>
                  </a:lnTo>
                  <a:lnTo>
                    <a:pt x="46865" y="130512"/>
                  </a:lnTo>
                  <a:lnTo>
                    <a:pt x="39815" y="127013"/>
                  </a:lnTo>
                  <a:lnTo>
                    <a:pt x="34163" y="122776"/>
                  </a:lnTo>
                  <a:lnTo>
                    <a:pt x="29443" y="118045"/>
                  </a:lnTo>
                  <a:lnTo>
                    <a:pt x="25344" y="112987"/>
                  </a:lnTo>
                  <a:lnTo>
                    <a:pt x="21658" y="107710"/>
                  </a:lnTo>
                  <a:lnTo>
                    <a:pt x="18248" y="102286"/>
                  </a:lnTo>
                  <a:lnTo>
                    <a:pt x="15023" y="96766"/>
                  </a:lnTo>
                  <a:lnTo>
                    <a:pt x="11920" y="91181"/>
                  </a:lnTo>
                  <a:lnTo>
                    <a:pt x="5932" y="79895"/>
                  </a:lnTo>
                  <a:lnTo>
                    <a:pt x="4907" y="74218"/>
                  </a:lnTo>
                  <a:lnTo>
                    <a:pt x="5177" y="68529"/>
                  </a:lnTo>
                  <a:lnTo>
                    <a:pt x="6308" y="62831"/>
                  </a:lnTo>
                  <a:lnTo>
                    <a:pt x="7063" y="58080"/>
                  </a:lnTo>
                  <a:lnTo>
                    <a:pt x="7566" y="53960"/>
                  </a:lnTo>
                  <a:lnTo>
                    <a:pt x="7901" y="50261"/>
                  </a:lnTo>
                  <a:lnTo>
                    <a:pt x="9077" y="45890"/>
                  </a:lnTo>
                  <a:lnTo>
                    <a:pt x="10814" y="41071"/>
                  </a:lnTo>
                  <a:lnTo>
                    <a:pt x="12924" y="35953"/>
                  </a:lnTo>
                  <a:lnTo>
                    <a:pt x="16236" y="31589"/>
                  </a:lnTo>
                  <a:lnTo>
                    <a:pt x="20349" y="27727"/>
                  </a:lnTo>
                  <a:lnTo>
                    <a:pt x="24996" y="24199"/>
                  </a:lnTo>
                  <a:lnTo>
                    <a:pt x="29998" y="20895"/>
                  </a:lnTo>
                  <a:lnTo>
                    <a:pt x="35239" y="17740"/>
                  </a:lnTo>
                  <a:lnTo>
                    <a:pt x="40638" y="14684"/>
                  </a:lnTo>
                  <a:lnTo>
                    <a:pt x="51716" y="8749"/>
                  </a:lnTo>
                  <a:lnTo>
                    <a:pt x="57337" y="5833"/>
                  </a:lnTo>
                  <a:lnTo>
                    <a:pt x="62990" y="3888"/>
                  </a:lnTo>
                  <a:lnTo>
                    <a:pt x="68663" y="2592"/>
                  </a:lnTo>
                  <a:lnTo>
                    <a:pt x="74350" y="1728"/>
                  </a:lnTo>
                  <a:lnTo>
                    <a:pt x="80047" y="1152"/>
                  </a:lnTo>
                  <a:lnTo>
                    <a:pt x="85749" y="768"/>
                  </a:lnTo>
                  <a:lnTo>
                    <a:pt x="10286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53"/>
            <p:cNvSpPr/>
            <p:nvPr/>
          </p:nvSpPr>
          <p:spPr>
            <a:xfrm>
              <a:off x="2454592" y="2366041"/>
              <a:ext cx="137161" cy="94267"/>
            </a:xfrm>
            <a:custGeom>
              <a:avLst/>
              <a:gdLst/>
              <a:ahLst/>
              <a:cxnLst/>
              <a:rect l="0" t="0" r="0" b="0"/>
              <a:pathLst>
                <a:path w="137161" h="94267">
                  <a:moveTo>
                    <a:pt x="0" y="8541"/>
                  </a:moveTo>
                  <a:lnTo>
                    <a:pt x="4551" y="3990"/>
                  </a:lnTo>
                  <a:lnTo>
                    <a:pt x="6844" y="2650"/>
                  </a:lnTo>
                  <a:lnTo>
                    <a:pt x="9325" y="1756"/>
                  </a:lnTo>
                  <a:lnTo>
                    <a:pt x="11932" y="1160"/>
                  </a:lnTo>
                  <a:lnTo>
                    <a:pt x="14622" y="763"/>
                  </a:lnTo>
                  <a:lnTo>
                    <a:pt x="17368" y="498"/>
                  </a:lnTo>
                  <a:lnTo>
                    <a:pt x="20151" y="321"/>
                  </a:lnTo>
                  <a:lnTo>
                    <a:pt x="25784" y="126"/>
                  </a:lnTo>
                  <a:lnTo>
                    <a:pt x="36850" y="15"/>
                  </a:lnTo>
                  <a:lnTo>
                    <a:pt x="41711" y="0"/>
                  </a:lnTo>
                  <a:lnTo>
                    <a:pt x="45905" y="942"/>
                  </a:lnTo>
                  <a:lnTo>
                    <a:pt x="49653" y="2522"/>
                  </a:lnTo>
                  <a:lnTo>
                    <a:pt x="53105" y="4529"/>
                  </a:lnTo>
                  <a:lnTo>
                    <a:pt x="56358" y="5866"/>
                  </a:lnTo>
                  <a:lnTo>
                    <a:pt x="59479" y="6758"/>
                  </a:lnTo>
                  <a:lnTo>
                    <a:pt x="62513" y="7352"/>
                  </a:lnTo>
                  <a:lnTo>
                    <a:pt x="65488" y="8701"/>
                  </a:lnTo>
                  <a:lnTo>
                    <a:pt x="68423" y="10553"/>
                  </a:lnTo>
                  <a:lnTo>
                    <a:pt x="71333" y="12740"/>
                  </a:lnTo>
                  <a:lnTo>
                    <a:pt x="74225" y="14198"/>
                  </a:lnTo>
                  <a:lnTo>
                    <a:pt x="77106" y="15170"/>
                  </a:lnTo>
                  <a:lnTo>
                    <a:pt x="79979" y="15818"/>
                  </a:lnTo>
                  <a:lnTo>
                    <a:pt x="81894" y="17202"/>
                  </a:lnTo>
                  <a:lnTo>
                    <a:pt x="83171" y="19077"/>
                  </a:lnTo>
                  <a:lnTo>
                    <a:pt x="84022" y="21280"/>
                  </a:lnTo>
                  <a:lnTo>
                    <a:pt x="84590" y="23701"/>
                  </a:lnTo>
                  <a:lnTo>
                    <a:pt x="84968" y="26268"/>
                  </a:lnTo>
                  <a:lnTo>
                    <a:pt x="85220" y="28932"/>
                  </a:lnTo>
                  <a:lnTo>
                    <a:pt x="84436" y="31660"/>
                  </a:lnTo>
                  <a:lnTo>
                    <a:pt x="82961" y="34431"/>
                  </a:lnTo>
                  <a:lnTo>
                    <a:pt x="81025" y="37231"/>
                  </a:lnTo>
                  <a:lnTo>
                    <a:pt x="78782" y="40050"/>
                  </a:lnTo>
                  <a:lnTo>
                    <a:pt x="76333" y="42882"/>
                  </a:lnTo>
                  <a:lnTo>
                    <a:pt x="73749" y="45723"/>
                  </a:lnTo>
                  <a:lnTo>
                    <a:pt x="71073" y="47616"/>
                  </a:lnTo>
                  <a:lnTo>
                    <a:pt x="68337" y="48879"/>
                  </a:lnTo>
                  <a:lnTo>
                    <a:pt x="65561" y="49720"/>
                  </a:lnTo>
                  <a:lnTo>
                    <a:pt x="63710" y="51234"/>
                  </a:lnTo>
                  <a:lnTo>
                    <a:pt x="62476" y="53196"/>
                  </a:lnTo>
                  <a:lnTo>
                    <a:pt x="61653" y="55456"/>
                  </a:lnTo>
                  <a:lnTo>
                    <a:pt x="60152" y="58868"/>
                  </a:lnTo>
                  <a:lnTo>
                    <a:pt x="52771" y="74341"/>
                  </a:lnTo>
                  <a:lnTo>
                    <a:pt x="51373" y="76220"/>
                  </a:lnTo>
                  <a:lnTo>
                    <a:pt x="49489" y="78425"/>
                  </a:lnTo>
                  <a:lnTo>
                    <a:pt x="47280" y="80848"/>
                  </a:lnTo>
                  <a:lnTo>
                    <a:pt x="45807" y="83416"/>
                  </a:lnTo>
                  <a:lnTo>
                    <a:pt x="44826" y="86080"/>
                  </a:lnTo>
                  <a:lnTo>
                    <a:pt x="44171" y="88809"/>
                  </a:lnTo>
                  <a:lnTo>
                    <a:pt x="42783" y="90628"/>
                  </a:lnTo>
                  <a:lnTo>
                    <a:pt x="40904" y="91841"/>
                  </a:lnTo>
                  <a:lnTo>
                    <a:pt x="34677" y="94124"/>
                  </a:lnTo>
                  <a:lnTo>
                    <a:pt x="38955" y="94224"/>
                  </a:lnTo>
                  <a:lnTo>
                    <a:pt x="118043" y="94266"/>
                  </a:lnTo>
                  <a:lnTo>
                    <a:pt x="122510" y="93313"/>
                  </a:lnTo>
                  <a:lnTo>
                    <a:pt x="126441" y="91726"/>
                  </a:lnTo>
                  <a:lnTo>
                    <a:pt x="137160" y="8569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54"/>
            <p:cNvSpPr/>
            <p:nvPr/>
          </p:nvSpPr>
          <p:spPr>
            <a:xfrm>
              <a:off x="2798016" y="2211705"/>
              <a:ext cx="196645" cy="385763"/>
            </a:xfrm>
            <a:custGeom>
              <a:avLst/>
              <a:gdLst/>
              <a:ahLst/>
              <a:cxnLst/>
              <a:rect l="0" t="0" r="0" b="0"/>
              <a:pathLst>
                <a:path w="196645" h="385763">
                  <a:moveTo>
                    <a:pt x="196644" y="0"/>
                  </a:moveTo>
                  <a:lnTo>
                    <a:pt x="189263" y="0"/>
                  </a:lnTo>
                  <a:lnTo>
                    <a:pt x="183873" y="4551"/>
                  </a:lnTo>
                  <a:lnTo>
                    <a:pt x="178903" y="9325"/>
                  </a:lnTo>
                  <a:lnTo>
                    <a:pt x="176244" y="11931"/>
                  </a:lnTo>
                  <a:lnTo>
                    <a:pt x="172566" y="14622"/>
                  </a:lnTo>
                  <a:lnTo>
                    <a:pt x="168210" y="17368"/>
                  </a:lnTo>
                  <a:lnTo>
                    <a:pt x="163400" y="20151"/>
                  </a:lnTo>
                  <a:lnTo>
                    <a:pt x="159241" y="22959"/>
                  </a:lnTo>
                  <a:lnTo>
                    <a:pt x="155516" y="25783"/>
                  </a:lnTo>
                  <a:lnTo>
                    <a:pt x="152080" y="28619"/>
                  </a:lnTo>
                  <a:lnTo>
                    <a:pt x="148837" y="31461"/>
                  </a:lnTo>
                  <a:lnTo>
                    <a:pt x="142694" y="37160"/>
                  </a:lnTo>
                  <a:lnTo>
                    <a:pt x="113304" y="66225"/>
                  </a:lnTo>
                  <a:lnTo>
                    <a:pt x="96491" y="83016"/>
                  </a:lnTo>
                  <a:lnTo>
                    <a:pt x="90823" y="89634"/>
                  </a:lnTo>
                  <a:lnTo>
                    <a:pt x="85139" y="96903"/>
                  </a:lnTo>
                  <a:lnTo>
                    <a:pt x="79445" y="104607"/>
                  </a:lnTo>
                  <a:lnTo>
                    <a:pt x="68038" y="120787"/>
                  </a:lnTo>
                  <a:lnTo>
                    <a:pt x="62329" y="129102"/>
                  </a:lnTo>
                  <a:lnTo>
                    <a:pt x="55665" y="136550"/>
                  </a:lnTo>
                  <a:lnTo>
                    <a:pt x="48365" y="143421"/>
                  </a:lnTo>
                  <a:lnTo>
                    <a:pt x="40642" y="149906"/>
                  </a:lnTo>
                  <a:lnTo>
                    <a:pt x="34540" y="157087"/>
                  </a:lnTo>
                  <a:lnTo>
                    <a:pt x="29519" y="164732"/>
                  </a:lnTo>
                  <a:lnTo>
                    <a:pt x="25220" y="172686"/>
                  </a:lnTo>
                  <a:lnTo>
                    <a:pt x="21401" y="180847"/>
                  </a:lnTo>
                  <a:lnTo>
                    <a:pt x="17903" y="189144"/>
                  </a:lnTo>
                  <a:lnTo>
                    <a:pt x="14618" y="197533"/>
                  </a:lnTo>
                  <a:lnTo>
                    <a:pt x="8428" y="214475"/>
                  </a:lnTo>
                  <a:lnTo>
                    <a:pt x="5444" y="222993"/>
                  </a:lnTo>
                  <a:lnTo>
                    <a:pt x="3455" y="231529"/>
                  </a:lnTo>
                  <a:lnTo>
                    <a:pt x="2128" y="240078"/>
                  </a:lnTo>
                  <a:lnTo>
                    <a:pt x="1244" y="248634"/>
                  </a:lnTo>
                  <a:lnTo>
                    <a:pt x="655" y="256243"/>
                  </a:lnTo>
                  <a:lnTo>
                    <a:pt x="262" y="263222"/>
                  </a:lnTo>
                  <a:lnTo>
                    <a:pt x="0" y="269778"/>
                  </a:lnTo>
                  <a:lnTo>
                    <a:pt x="778" y="276054"/>
                  </a:lnTo>
                  <a:lnTo>
                    <a:pt x="4182" y="288108"/>
                  </a:lnTo>
                  <a:lnTo>
                    <a:pt x="8870" y="299815"/>
                  </a:lnTo>
                  <a:lnTo>
                    <a:pt x="14129" y="311369"/>
                  </a:lnTo>
                  <a:lnTo>
                    <a:pt x="19641" y="322853"/>
                  </a:lnTo>
                  <a:lnTo>
                    <a:pt x="25266" y="331768"/>
                  </a:lnTo>
                  <a:lnTo>
                    <a:pt x="30940" y="339857"/>
                  </a:lnTo>
                  <a:lnTo>
                    <a:pt x="36638" y="349802"/>
                  </a:lnTo>
                  <a:lnTo>
                    <a:pt x="42345" y="358032"/>
                  </a:lnTo>
                  <a:lnTo>
                    <a:pt x="45200" y="361561"/>
                  </a:lnTo>
                  <a:lnTo>
                    <a:pt x="49009" y="364865"/>
                  </a:lnTo>
                  <a:lnTo>
                    <a:pt x="53453" y="368021"/>
                  </a:lnTo>
                  <a:lnTo>
                    <a:pt x="58321" y="371077"/>
                  </a:lnTo>
                  <a:lnTo>
                    <a:pt x="63471" y="373115"/>
                  </a:lnTo>
                  <a:lnTo>
                    <a:pt x="68809" y="374473"/>
                  </a:lnTo>
                  <a:lnTo>
                    <a:pt x="74273" y="375378"/>
                  </a:lnTo>
                  <a:lnTo>
                    <a:pt x="78868" y="376935"/>
                  </a:lnTo>
                  <a:lnTo>
                    <a:pt x="82884" y="378925"/>
                  </a:lnTo>
                  <a:lnTo>
                    <a:pt x="86514" y="381204"/>
                  </a:lnTo>
                  <a:lnTo>
                    <a:pt x="90839" y="382723"/>
                  </a:lnTo>
                  <a:lnTo>
                    <a:pt x="95627" y="383736"/>
                  </a:lnTo>
                  <a:lnTo>
                    <a:pt x="100724" y="384411"/>
                  </a:lnTo>
                  <a:lnTo>
                    <a:pt x="105075" y="384862"/>
                  </a:lnTo>
                  <a:lnTo>
                    <a:pt x="108928" y="385162"/>
                  </a:lnTo>
                  <a:lnTo>
                    <a:pt x="112449" y="385362"/>
                  </a:lnTo>
                  <a:lnTo>
                    <a:pt x="118901" y="385584"/>
                  </a:lnTo>
                  <a:lnTo>
                    <a:pt x="128063" y="3857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55"/>
            <p:cNvSpPr/>
            <p:nvPr/>
          </p:nvSpPr>
          <p:spPr>
            <a:xfrm>
              <a:off x="3106102" y="2237422"/>
              <a:ext cx="17146" cy="171451"/>
            </a:xfrm>
            <a:custGeom>
              <a:avLst/>
              <a:gdLst/>
              <a:ahLst/>
              <a:cxnLst/>
              <a:rect l="0" t="0" r="0" b="0"/>
              <a:pathLst>
                <a:path w="17146" h="171451">
                  <a:moveTo>
                    <a:pt x="0" y="0"/>
                  </a:moveTo>
                  <a:lnTo>
                    <a:pt x="0" y="17570"/>
                  </a:lnTo>
                  <a:lnTo>
                    <a:pt x="952" y="21238"/>
                  </a:lnTo>
                  <a:lnTo>
                    <a:pt x="2540" y="24636"/>
                  </a:lnTo>
                  <a:lnTo>
                    <a:pt x="4551" y="27854"/>
                  </a:lnTo>
                  <a:lnTo>
                    <a:pt x="5891" y="30952"/>
                  </a:lnTo>
                  <a:lnTo>
                    <a:pt x="6785" y="33969"/>
                  </a:lnTo>
                  <a:lnTo>
                    <a:pt x="7381" y="36934"/>
                  </a:lnTo>
                  <a:lnTo>
                    <a:pt x="7778" y="40815"/>
                  </a:lnTo>
                  <a:lnTo>
                    <a:pt x="8043" y="45308"/>
                  </a:lnTo>
                  <a:lnTo>
                    <a:pt x="8337" y="55379"/>
                  </a:lnTo>
                  <a:lnTo>
                    <a:pt x="8568" y="100879"/>
                  </a:lnTo>
                  <a:lnTo>
                    <a:pt x="8572" y="122756"/>
                  </a:lnTo>
                  <a:lnTo>
                    <a:pt x="9525" y="125652"/>
                  </a:lnTo>
                  <a:lnTo>
                    <a:pt x="11112" y="128536"/>
                  </a:lnTo>
                  <a:lnTo>
                    <a:pt x="13123" y="131411"/>
                  </a:lnTo>
                  <a:lnTo>
                    <a:pt x="14464" y="134279"/>
                  </a:lnTo>
                  <a:lnTo>
                    <a:pt x="15358" y="137145"/>
                  </a:lnTo>
                  <a:lnTo>
                    <a:pt x="15953" y="140007"/>
                  </a:lnTo>
                  <a:lnTo>
                    <a:pt x="16351" y="142868"/>
                  </a:lnTo>
                  <a:lnTo>
                    <a:pt x="16615" y="145728"/>
                  </a:lnTo>
                  <a:lnTo>
                    <a:pt x="16792" y="148587"/>
                  </a:lnTo>
                  <a:lnTo>
                    <a:pt x="16988" y="154304"/>
                  </a:lnTo>
                  <a:lnTo>
                    <a:pt x="17145" y="1714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56"/>
            <p:cNvSpPr/>
            <p:nvPr/>
          </p:nvSpPr>
          <p:spPr>
            <a:xfrm>
              <a:off x="2926079" y="2451735"/>
              <a:ext cx="257176" cy="25718"/>
            </a:xfrm>
            <a:custGeom>
              <a:avLst/>
              <a:gdLst/>
              <a:ahLst/>
              <a:cxnLst/>
              <a:rect l="0" t="0" r="0" b="0"/>
              <a:pathLst>
                <a:path w="257176" h="25718">
                  <a:moveTo>
                    <a:pt x="0" y="25717"/>
                  </a:moveTo>
                  <a:lnTo>
                    <a:pt x="53643" y="25717"/>
                  </a:lnTo>
                  <a:lnTo>
                    <a:pt x="61480" y="24765"/>
                  </a:lnTo>
                  <a:lnTo>
                    <a:pt x="69562" y="23177"/>
                  </a:lnTo>
                  <a:lnTo>
                    <a:pt x="77807" y="21166"/>
                  </a:lnTo>
                  <a:lnTo>
                    <a:pt x="86162" y="19825"/>
                  </a:lnTo>
                  <a:lnTo>
                    <a:pt x="94589" y="18932"/>
                  </a:lnTo>
                  <a:lnTo>
                    <a:pt x="103064" y="18336"/>
                  </a:lnTo>
                  <a:lnTo>
                    <a:pt x="111572" y="17939"/>
                  </a:lnTo>
                  <a:lnTo>
                    <a:pt x="128645" y="17498"/>
                  </a:lnTo>
                  <a:lnTo>
                    <a:pt x="137199" y="16427"/>
                  </a:lnTo>
                  <a:lnTo>
                    <a:pt x="145759" y="14761"/>
                  </a:lnTo>
                  <a:lnTo>
                    <a:pt x="154322" y="12698"/>
                  </a:lnTo>
                  <a:lnTo>
                    <a:pt x="162890" y="11323"/>
                  </a:lnTo>
                  <a:lnTo>
                    <a:pt x="171458" y="10406"/>
                  </a:lnTo>
                  <a:lnTo>
                    <a:pt x="180028" y="9794"/>
                  </a:lnTo>
                  <a:lnTo>
                    <a:pt x="187646" y="9387"/>
                  </a:lnTo>
                  <a:lnTo>
                    <a:pt x="201191" y="8934"/>
                  </a:lnTo>
                  <a:lnTo>
                    <a:pt x="207470" y="7861"/>
                  </a:lnTo>
                  <a:lnTo>
                    <a:pt x="213561" y="6193"/>
                  </a:lnTo>
                  <a:lnTo>
                    <a:pt x="219527" y="4129"/>
                  </a:lnTo>
                  <a:lnTo>
                    <a:pt x="226361" y="2752"/>
                  </a:lnTo>
                  <a:lnTo>
                    <a:pt x="233775" y="1835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57"/>
            <p:cNvSpPr/>
            <p:nvPr/>
          </p:nvSpPr>
          <p:spPr>
            <a:xfrm>
              <a:off x="2994660" y="2537462"/>
              <a:ext cx="167390" cy="94296"/>
            </a:xfrm>
            <a:custGeom>
              <a:avLst/>
              <a:gdLst/>
              <a:ahLst/>
              <a:cxnLst/>
              <a:rect l="0" t="0" r="0" b="0"/>
              <a:pathLst>
                <a:path w="167390" h="94296">
                  <a:moveTo>
                    <a:pt x="0" y="17143"/>
                  </a:moveTo>
                  <a:lnTo>
                    <a:pt x="12770" y="17143"/>
                  </a:lnTo>
                  <a:lnTo>
                    <a:pt x="14228" y="16190"/>
                  </a:lnTo>
                  <a:lnTo>
                    <a:pt x="15200" y="14602"/>
                  </a:lnTo>
                  <a:lnTo>
                    <a:pt x="15848" y="12592"/>
                  </a:lnTo>
                  <a:lnTo>
                    <a:pt x="17233" y="11251"/>
                  </a:lnTo>
                  <a:lnTo>
                    <a:pt x="19108" y="10357"/>
                  </a:lnTo>
                  <a:lnTo>
                    <a:pt x="21311" y="9762"/>
                  </a:lnTo>
                  <a:lnTo>
                    <a:pt x="23732" y="8412"/>
                  </a:lnTo>
                  <a:lnTo>
                    <a:pt x="26299" y="6560"/>
                  </a:lnTo>
                  <a:lnTo>
                    <a:pt x="28962" y="4372"/>
                  </a:lnTo>
                  <a:lnTo>
                    <a:pt x="31691" y="2914"/>
                  </a:lnTo>
                  <a:lnTo>
                    <a:pt x="34462" y="1942"/>
                  </a:lnTo>
                  <a:lnTo>
                    <a:pt x="37262" y="1294"/>
                  </a:lnTo>
                  <a:lnTo>
                    <a:pt x="41033" y="862"/>
                  </a:lnTo>
                  <a:lnTo>
                    <a:pt x="45453" y="574"/>
                  </a:lnTo>
                  <a:lnTo>
                    <a:pt x="50304" y="382"/>
                  </a:lnTo>
                  <a:lnTo>
                    <a:pt x="60775" y="168"/>
                  </a:lnTo>
                  <a:lnTo>
                    <a:pt x="104400" y="0"/>
                  </a:lnTo>
                  <a:lnTo>
                    <a:pt x="107700" y="952"/>
                  </a:lnTo>
                  <a:lnTo>
                    <a:pt x="110852" y="2539"/>
                  </a:lnTo>
                  <a:lnTo>
                    <a:pt x="118205" y="7379"/>
                  </a:lnTo>
                  <a:lnTo>
                    <a:pt x="118808" y="8728"/>
                  </a:lnTo>
                  <a:lnTo>
                    <a:pt x="119210" y="10581"/>
                  </a:lnTo>
                  <a:lnTo>
                    <a:pt x="119856" y="15846"/>
                  </a:lnTo>
                  <a:lnTo>
                    <a:pt x="119909" y="17231"/>
                  </a:lnTo>
                  <a:lnTo>
                    <a:pt x="119983" y="23730"/>
                  </a:lnTo>
                  <a:lnTo>
                    <a:pt x="120001" y="28960"/>
                  </a:lnTo>
                  <a:lnTo>
                    <a:pt x="119053" y="30736"/>
                  </a:lnTo>
                  <a:lnTo>
                    <a:pt x="117468" y="31920"/>
                  </a:lnTo>
                  <a:lnTo>
                    <a:pt x="115460" y="32709"/>
                  </a:lnTo>
                  <a:lnTo>
                    <a:pt x="110688" y="33586"/>
                  </a:lnTo>
                  <a:lnTo>
                    <a:pt x="108082" y="33820"/>
                  </a:lnTo>
                  <a:lnTo>
                    <a:pt x="105392" y="34928"/>
                  </a:lnTo>
                  <a:lnTo>
                    <a:pt x="102646" y="36620"/>
                  </a:lnTo>
                  <a:lnTo>
                    <a:pt x="99863" y="38700"/>
                  </a:lnTo>
                  <a:lnTo>
                    <a:pt x="96103" y="40087"/>
                  </a:lnTo>
                  <a:lnTo>
                    <a:pt x="91691" y="41011"/>
                  </a:lnTo>
                  <a:lnTo>
                    <a:pt x="86844" y="41627"/>
                  </a:lnTo>
                  <a:lnTo>
                    <a:pt x="82661" y="42038"/>
                  </a:lnTo>
                  <a:lnTo>
                    <a:pt x="78920" y="42312"/>
                  </a:lnTo>
                  <a:lnTo>
                    <a:pt x="70622" y="42752"/>
                  </a:lnTo>
                  <a:lnTo>
                    <a:pt x="66947" y="42812"/>
                  </a:lnTo>
                  <a:lnTo>
                    <a:pt x="60413" y="42857"/>
                  </a:lnTo>
                  <a:lnTo>
                    <a:pt x="72788" y="42860"/>
                  </a:lnTo>
                  <a:lnTo>
                    <a:pt x="76148" y="43813"/>
                  </a:lnTo>
                  <a:lnTo>
                    <a:pt x="80292" y="45400"/>
                  </a:lnTo>
                  <a:lnTo>
                    <a:pt x="84961" y="47411"/>
                  </a:lnTo>
                  <a:lnTo>
                    <a:pt x="89978" y="48752"/>
                  </a:lnTo>
                  <a:lnTo>
                    <a:pt x="95227" y="49645"/>
                  </a:lnTo>
                  <a:lnTo>
                    <a:pt x="100632" y="50241"/>
                  </a:lnTo>
                  <a:lnTo>
                    <a:pt x="105188" y="50638"/>
                  </a:lnTo>
                  <a:lnTo>
                    <a:pt x="109178" y="50903"/>
                  </a:lnTo>
                  <a:lnTo>
                    <a:pt x="112790" y="51080"/>
                  </a:lnTo>
                  <a:lnTo>
                    <a:pt x="117103" y="52150"/>
                  </a:lnTo>
                  <a:lnTo>
                    <a:pt x="121884" y="53816"/>
                  </a:lnTo>
                  <a:lnTo>
                    <a:pt x="126976" y="55879"/>
                  </a:lnTo>
                  <a:lnTo>
                    <a:pt x="132275" y="57254"/>
                  </a:lnTo>
                  <a:lnTo>
                    <a:pt x="137713" y="58171"/>
                  </a:lnTo>
                  <a:lnTo>
                    <a:pt x="143244" y="58783"/>
                  </a:lnTo>
                  <a:lnTo>
                    <a:pt x="147883" y="60143"/>
                  </a:lnTo>
                  <a:lnTo>
                    <a:pt x="151929" y="62002"/>
                  </a:lnTo>
                  <a:lnTo>
                    <a:pt x="160714" y="67279"/>
                  </a:lnTo>
                  <a:lnTo>
                    <a:pt x="162388" y="68664"/>
                  </a:lnTo>
                  <a:lnTo>
                    <a:pt x="164456" y="70540"/>
                  </a:lnTo>
                  <a:lnTo>
                    <a:pt x="166787" y="72743"/>
                  </a:lnTo>
                  <a:lnTo>
                    <a:pt x="167389" y="74212"/>
                  </a:lnTo>
                  <a:lnTo>
                    <a:pt x="166837" y="75192"/>
                  </a:lnTo>
                  <a:lnTo>
                    <a:pt x="165517" y="75844"/>
                  </a:lnTo>
                  <a:lnTo>
                    <a:pt x="164637" y="77232"/>
                  </a:lnTo>
                  <a:lnTo>
                    <a:pt x="164050" y="79110"/>
                  </a:lnTo>
                  <a:lnTo>
                    <a:pt x="163659" y="81314"/>
                  </a:lnTo>
                  <a:lnTo>
                    <a:pt x="161494" y="82784"/>
                  </a:lnTo>
                  <a:lnTo>
                    <a:pt x="158145" y="83763"/>
                  </a:lnTo>
                  <a:lnTo>
                    <a:pt x="154007" y="84416"/>
                  </a:lnTo>
                  <a:lnTo>
                    <a:pt x="149344" y="85804"/>
                  </a:lnTo>
                  <a:lnTo>
                    <a:pt x="144330" y="87682"/>
                  </a:lnTo>
                  <a:lnTo>
                    <a:pt x="139082" y="89886"/>
                  </a:lnTo>
                  <a:lnTo>
                    <a:pt x="134631" y="91356"/>
                  </a:lnTo>
                  <a:lnTo>
                    <a:pt x="130712" y="92336"/>
                  </a:lnTo>
                  <a:lnTo>
                    <a:pt x="127146" y="92989"/>
                  </a:lnTo>
                  <a:lnTo>
                    <a:pt x="120959" y="93424"/>
                  </a:lnTo>
                  <a:lnTo>
                    <a:pt x="113024" y="93714"/>
                  </a:lnTo>
                  <a:lnTo>
                    <a:pt x="82015" y="94181"/>
                  </a:lnTo>
                  <a:lnTo>
                    <a:pt x="1821" y="94295"/>
                  </a:lnTo>
                  <a:lnTo>
                    <a:pt x="1214" y="93342"/>
                  </a:lnTo>
                  <a:lnTo>
                    <a:pt x="809" y="91755"/>
                  </a:lnTo>
                  <a:lnTo>
                    <a:pt x="0" y="8572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58"/>
            <p:cNvSpPr/>
            <p:nvPr/>
          </p:nvSpPr>
          <p:spPr>
            <a:xfrm>
              <a:off x="3226117" y="2245995"/>
              <a:ext cx="230792" cy="420053"/>
            </a:xfrm>
            <a:custGeom>
              <a:avLst/>
              <a:gdLst/>
              <a:ahLst/>
              <a:cxnLst/>
              <a:rect l="0" t="0" r="0" b="0"/>
              <a:pathLst>
                <a:path w="230792" h="420053">
                  <a:moveTo>
                    <a:pt x="0" y="0"/>
                  </a:moveTo>
                  <a:lnTo>
                    <a:pt x="4551" y="0"/>
                  </a:lnTo>
                  <a:lnTo>
                    <a:pt x="8749" y="1905"/>
                  </a:lnTo>
                  <a:lnTo>
                    <a:pt x="14405" y="5080"/>
                  </a:lnTo>
                  <a:lnTo>
                    <a:pt x="21034" y="9101"/>
                  </a:lnTo>
                  <a:lnTo>
                    <a:pt x="26405" y="11782"/>
                  </a:lnTo>
                  <a:lnTo>
                    <a:pt x="30938" y="13570"/>
                  </a:lnTo>
                  <a:lnTo>
                    <a:pt x="34913" y="14761"/>
                  </a:lnTo>
                  <a:lnTo>
                    <a:pt x="40420" y="17461"/>
                  </a:lnTo>
                  <a:lnTo>
                    <a:pt x="46949" y="21165"/>
                  </a:lnTo>
                  <a:lnTo>
                    <a:pt x="54159" y="25540"/>
                  </a:lnTo>
                  <a:lnTo>
                    <a:pt x="62776" y="30361"/>
                  </a:lnTo>
                  <a:lnTo>
                    <a:pt x="82510" y="40799"/>
                  </a:lnTo>
                  <a:lnTo>
                    <a:pt x="92155" y="47202"/>
                  </a:lnTo>
                  <a:lnTo>
                    <a:pt x="101441" y="54327"/>
                  </a:lnTo>
                  <a:lnTo>
                    <a:pt x="110490" y="61936"/>
                  </a:lnTo>
                  <a:lnTo>
                    <a:pt x="120333" y="68913"/>
                  </a:lnTo>
                  <a:lnTo>
                    <a:pt x="130704" y="75469"/>
                  </a:lnTo>
                  <a:lnTo>
                    <a:pt x="141428" y="81745"/>
                  </a:lnTo>
                  <a:lnTo>
                    <a:pt x="151436" y="88787"/>
                  </a:lnTo>
                  <a:lnTo>
                    <a:pt x="160965" y="96338"/>
                  </a:lnTo>
                  <a:lnTo>
                    <a:pt x="170174" y="104230"/>
                  </a:lnTo>
                  <a:lnTo>
                    <a:pt x="178220" y="113302"/>
                  </a:lnTo>
                  <a:lnTo>
                    <a:pt x="185488" y="123159"/>
                  </a:lnTo>
                  <a:lnTo>
                    <a:pt x="210841" y="161805"/>
                  </a:lnTo>
                  <a:lnTo>
                    <a:pt x="215808" y="170735"/>
                  </a:lnTo>
                  <a:lnTo>
                    <a:pt x="220073" y="179546"/>
                  </a:lnTo>
                  <a:lnTo>
                    <a:pt x="223867" y="188277"/>
                  </a:lnTo>
                  <a:lnTo>
                    <a:pt x="226397" y="196955"/>
                  </a:lnTo>
                  <a:lnTo>
                    <a:pt x="228084" y="205598"/>
                  </a:lnTo>
                  <a:lnTo>
                    <a:pt x="229209" y="214218"/>
                  </a:lnTo>
                  <a:lnTo>
                    <a:pt x="229958" y="221869"/>
                  </a:lnTo>
                  <a:lnTo>
                    <a:pt x="230458" y="228875"/>
                  </a:lnTo>
                  <a:lnTo>
                    <a:pt x="230791" y="235451"/>
                  </a:lnTo>
                  <a:lnTo>
                    <a:pt x="230061" y="242692"/>
                  </a:lnTo>
                  <a:lnTo>
                    <a:pt x="228621" y="250377"/>
                  </a:lnTo>
                  <a:lnTo>
                    <a:pt x="226709" y="258358"/>
                  </a:lnTo>
                  <a:lnTo>
                    <a:pt x="223530" y="266536"/>
                  </a:lnTo>
                  <a:lnTo>
                    <a:pt x="219505" y="274845"/>
                  </a:lnTo>
                  <a:lnTo>
                    <a:pt x="214917" y="283243"/>
                  </a:lnTo>
                  <a:lnTo>
                    <a:pt x="209000" y="290746"/>
                  </a:lnTo>
                  <a:lnTo>
                    <a:pt x="202198" y="297653"/>
                  </a:lnTo>
                  <a:lnTo>
                    <a:pt x="194806" y="304163"/>
                  </a:lnTo>
                  <a:lnTo>
                    <a:pt x="181513" y="316476"/>
                  </a:lnTo>
                  <a:lnTo>
                    <a:pt x="175301" y="322426"/>
                  </a:lnTo>
                  <a:lnTo>
                    <a:pt x="167350" y="329250"/>
                  </a:lnTo>
                  <a:lnTo>
                    <a:pt x="158239" y="336658"/>
                  </a:lnTo>
                  <a:lnTo>
                    <a:pt x="148355" y="344454"/>
                  </a:lnTo>
                  <a:lnTo>
                    <a:pt x="138908" y="350603"/>
                  </a:lnTo>
                  <a:lnTo>
                    <a:pt x="129753" y="355655"/>
                  </a:lnTo>
                  <a:lnTo>
                    <a:pt x="120792" y="359976"/>
                  </a:lnTo>
                  <a:lnTo>
                    <a:pt x="112913" y="364761"/>
                  </a:lnTo>
                  <a:lnTo>
                    <a:pt x="105755" y="369857"/>
                  </a:lnTo>
                  <a:lnTo>
                    <a:pt x="99079" y="375158"/>
                  </a:lnTo>
                  <a:lnTo>
                    <a:pt x="91770" y="379646"/>
                  </a:lnTo>
                  <a:lnTo>
                    <a:pt x="84040" y="383589"/>
                  </a:lnTo>
                  <a:lnTo>
                    <a:pt x="68783" y="390511"/>
                  </a:lnTo>
                  <a:lnTo>
                    <a:pt x="55653" y="396763"/>
                  </a:lnTo>
                  <a:lnTo>
                    <a:pt x="50437" y="399764"/>
                  </a:lnTo>
                  <a:lnTo>
                    <a:pt x="46007" y="402716"/>
                  </a:lnTo>
                  <a:lnTo>
                    <a:pt x="42102" y="405637"/>
                  </a:lnTo>
                  <a:lnTo>
                    <a:pt x="37593" y="407585"/>
                  </a:lnTo>
                  <a:lnTo>
                    <a:pt x="32682" y="408883"/>
                  </a:lnTo>
                  <a:lnTo>
                    <a:pt x="27503" y="409748"/>
                  </a:lnTo>
                  <a:lnTo>
                    <a:pt x="24050" y="411278"/>
                  </a:lnTo>
                  <a:lnTo>
                    <a:pt x="21749" y="413250"/>
                  </a:lnTo>
                  <a:lnTo>
                    <a:pt x="17145" y="42005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59"/>
            <p:cNvSpPr/>
            <p:nvPr/>
          </p:nvSpPr>
          <p:spPr>
            <a:xfrm>
              <a:off x="1014412" y="2777489"/>
              <a:ext cx="411481" cy="68582"/>
            </a:xfrm>
            <a:custGeom>
              <a:avLst/>
              <a:gdLst/>
              <a:ahLst/>
              <a:cxnLst/>
              <a:rect l="0" t="0" r="0" b="0"/>
              <a:pathLst>
                <a:path w="411481" h="68582">
                  <a:moveTo>
                    <a:pt x="0" y="68581"/>
                  </a:moveTo>
                  <a:lnTo>
                    <a:pt x="4551" y="64030"/>
                  </a:lnTo>
                  <a:lnTo>
                    <a:pt x="6844" y="62689"/>
                  </a:lnTo>
                  <a:lnTo>
                    <a:pt x="13669" y="60803"/>
                  </a:lnTo>
                  <a:lnTo>
                    <a:pt x="18973" y="59291"/>
                  </a:lnTo>
                  <a:lnTo>
                    <a:pt x="30340" y="55562"/>
                  </a:lnTo>
                  <a:lnTo>
                    <a:pt x="36419" y="54186"/>
                  </a:lnTo>
                  <a:lnTo>
                    <a:pt x="48254" y="52658"/>
                  </a:lnTo>
                  <a:lnTo>
                    <a:pt x="55029" y="51298"/>
                  </a:lnTo>
                  <a:lnTo>
                    <a:pt x="62404" y="49439"/>
                  </a:lnTo>
                  <a:lnTo>
                    <a:pt x="79170" y="44833"/>
                  </a:lnTo>
                  <a:lnTo>
                    <a:pt x="132087" y="31316"/>
                  </a:lnTo>
                  <a:lnTo>
                    <a:pt x="144255" y="29450"/>
                  </a:lnTo>
                  <a:lnTo>
                    <a:pt x="157130" y="28206"/>
                  </a:lnTo>
                  <a:lnTo>
                    <a:pt x="170476" y="27377"/>
                  </a:lnTo>
                  <a:lnTo>
                    <a:pt x="183183" y="25871"/>
                  </a:lnTo>
                  <a:lnTo>
                    <a:pt x="195465" y="23915"/>
                  </a:lnTo>
                  <a:lnTo>
                    <a:pt x="207462" y="21659"/>
                  </a:lnTo>
                  <a:lnTo>
                    <a:pt x="220223" y="20154"/>
                  </a:lnTo>
                  <a:lnTo>
                    <a:pt x="233493" y="19151"/>
                  </a:lnTo>
                  <a:lnTo>
                    <a:pt x="247102" y="18483"/>
                  </a:lnTo>
                  <a:lnTo>
                    <a:pt x="259032" y="17085"/>
                  </a:lnTo>
                  <a:lnTo>
                    <a:pt x="269843" y="15200"/>
                  </a:lnTo>
                  <a:lnTo>
                    <a:pt x="279908" y="12991"/>
                  </a:lnTo>
                  <a:lnTo>
                    <a:pt x="290428" y="11518"/>
                  </a:lnTo>
                  <a:lnTo>
                    <a:pt x="301251" y="10537"/>
                  </a:lnTo>
                  <a:lnTo>
                    <a:pt x="312276" y="9882"/>
                  </a:lnTo>
                  <a:lnTo>
                    <a:pt x="332147" y="9155"/>
                  </a:lnTo>
                  <a:lnTo>
                    <a:pt x="341446" y="8961"/>
                  </a:lnTo>
                  <a:lnTo>
                    <a:pt x="350503" y="7879"/>
                  </a:lnTo>
                  <a:lnTo>
                    <a:pt x="359399" y="6206"/>
                  </a:lnTo>
                  <a:lnTo>
                    <a:pt x="368187" y="4137"/>
                  </a:lnTo>
                  <a:lnTo>
                    <a:pt x="374998" y="2758"/>
                  </a:lnTo>
                  <a:lnTo>
                    <a:pt x="385106" y="1226"/>
                  </a:lnTo>
                  <a:lnTo>
                    <a:pt x="396151" y="364"/>
                  </a:lnTo>
                  <a:lnTo>
                    <a:pt x="408803" y="49"/>
                  </a:lnTo>
                  <a:lnTo>
                    <a:pt x="41148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60"/>
            <p:cNvSpPr/>
            <p:nvPr/>
          </p:nvSpPr>
          <p:spPr>
            <a:xfrm>
              <a:off x="1203007" y="2871787"/>
              <a:ext cx="25718" cy="180024"/>
            </a:xfrm>
            <a:custGeom>
              <a:avLst/>
              <a:gdLst/>
              <a:ahLst/>
              <a:cxnLst/>
              <a:rect l="0" t="0" r="0" b="0"/>
              <a:pathLst>
                <a:path w="25718" h="180024">
                  <a:moveTo>
                    <a:pt x="0" y="0"/>
                  </a:moveTo>
                  <a:lnTo>
                    <a:pt x="0" y="4551"/>
                  </a:lnTo>
                  <a:lnTo>
                    <a:pt x="952" y="5892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5891" y="8731"/>
                  </a:lnTo>
                  <a:lnTo>
                    <a:pt x="6785" y="10583"/>
                  </a:lnTo>
                  <a:lnTo>
                    <a:pt x="7381" y="12770"/>
                  </a:lnTo>
                  <a:lnTo>
                    <a:pt x="8043" y="17741"/>
                  </a:lnTo>
                  <a:lnTo>
                    <a:pt x="8219" y="20400"/>
                  </a:lnTo>
                  <a:lnTo>
                    <a:pt x="9290" y="24077"/>
                  </a:lnTo>
                  <a:lnTo>
                    <a:pt x="10956" y="28434"/>
                  </a:lnTo>
                  <a:lnTo>
                    <a:pt x="13019" y="33244"/>
                  </a:lnTo>
                  <a:lnTo>
                    <a:pt x="14394" y="37402"/>
                  </a:lnTo>
                  <a:lnTo>
                    <a:pt x="15311" y="41128"/>
                  </a:lnTo>
                  <a:lnTo>
                    <a:pt x="15922" y="44563"/>
                  </a:lnTo>
                  <a:lnTo>
                    <a:pt x="16330" y="48759"/>
                  </a:lnTo>
                  <a:lnTo>
                    <a:pt x="16602" y="53461"/>
                  </a:lnTo>
                  <a:lnTo>
                    <a:pt x="16783" y="58501"/>
                  </a:lnTo>
                  <a:lnTo>
                    <a:pt x="17856" y="62813"/>
                  </a:lnTo>
                  <a:lnTo>
                    <a:pt x="19524" y="66641"/>
                  </a:lnTo>
                  <a:lnTo>
                    <a:pt x="21588" y="70145"/>
                  </a:lnTo>
                  <a:lnTo>
                    <a:pt x="22965" y="74386"/>
                  </a:lnTo>
                  <a:lnTo>
                    <a:pt x="23882" y="79118"/>
                  </a:lnTo>
                  <a:lnTo>
                    <a:pt x="24494" y="84178"/>
                  </a:lnTo>
                  <a:lnTo>
                    <a:pt x="24902" y="89456"/>
                  </a:lnTo>
                  <a:lnTo>
                    <a:pt x="25174" y="94880"/>
                  </a:lnTo>
                  <a:lnTo>
                    <a:pt x="25476" y="105986"/>
                  </a:lnTo>
                  <a:lnTo>
                    <a:pt x="25716" y="157242"/>
                  </a:lnTo>
                  <a:lnTo>
                    <a:pt x="25717" y="18002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61"/>
            <p:cNvSpPr/>
            <p:nvPr/>
          </p:nvSpPr>
          <p:spPr>
            <a:xfrm>
              <a:off x="1314449" y="2863568"/>
              <a:ext cx="68581" cy="188243"/>
            </a:xfrm>
            <a:custGeom>
              <a:avLst/>
              <a:gdLst/>
              <a:ahLst/>
              <a:cxnLst/>
              <a:rect l="0" t="0" r="0" b="0"/>
              <a:pathLst>
                <a:path w="68581" h="188243">
                  <a:moveTo>
                    <a:pt x="0" y="8219"/>
                  </a:moveTo>
                  <a:lnTo>
                    <a:pt x="0" y="0"/>
                  </a:lnTo>
                  <a:lnTo>
                    <a:pt x="0" y="57229"/>
                  </a:lnTo>
                  <a:lnTo>
                    <a:pt x="953" y="61847"/>
                  </a:lnTo>
                  <a:lnTo>
                    <a:pt x="2540" y="65879"/>
                  </a:lnTo>
                  <a:lnTo>
                    <a:pt x="4551" y="69519"/>
                  </a:lnTo>
                  <a:lnTo>
                    <a:pt x="5892" y="73851"/>
                  </a:lnTo>
                  <a:lnTo>
                    <a:pt x="6786" y="78643"/>
                  </a:lnTo>
                  <a:lnTo>
                    <a:pt x="7381" y="83743"/>
                  </a:lnTo>
                  <a:lnTo>
                    <a:pt x="8731" y="89049"/>
                  </a:lnTo>
                  <a:lnTo>
                    <a:pt x="10583" y="94490"/>
                  </a:lnTo>
                  <a:lnTo>
                    <a:pt x="12771" y="100023"/>
                  </a:lnTo>
                  <a:lnTo>
                    <a:pt x="15181" y="105617"/>
                  </a:lnTo>
                  <a:lnTo>
                    <a:pt x="20400" y="116912"/>
                  </a:lnTo>
                  <a:lnTo>
                    <a:pt x="23125" y="121639"/>
                  </a:lnTo>
                  <a:lnTo>
                    <a:pt x="25894" y="125742"/>
                  </a:lnTo>
                  <a:lnTo>
                    <a:pt x="28693" y="129430"/>
                  </a:lnTo>
                  <a:lnTo>
                    <a:pt x="31511" y="133794"/>
                  </a:lnTo>
                  <a:lnTo>
                    <a:pt x="34343" y="138608"/>
                  </a:lnTo>
                  <a:lnTo>
                    <a:pt x="37183" y="143723"/>
                  </a:lnTo>
                  <a:lnTo>
                    <a:pt x="39076" y="148085"/>
                  </a:lnTo>
                  <a:lnTo>
                    <a:pt x="40338" y="151945"/>
                  </a:lnTo>
                  <a:lnTo>
                    <a:pt x="41180" y="155471"/>
                  </a:lnTo>
                  <a:lnTo>
                    <a:pt x="42693" y="158775"/>
                  </a:lnTo>
                  <a:lnTo>
                    <a:pt x="44655" y="161930"/>
                  </a:lnTo>
                  <a:lnTo>
                    <a:pt x="46915" y="164985"/>
                  </a:lnTo>
                  <a:lnTo>
                    <a:pt x="49374" y="167975"/>
                  </a:lnTo>
                  <a:lnTo>
                    <a:pt x="51967" y="170921"/>
                  </a:lnTo>
                  <a:lnTo>
                    <a:pt x="54647" y="173837"/>
                  </a:lnTo>
                  <a:lnTo>
                    <a:pt x="57386" y="175781"/>
                  </a:lnTo>
                  <a:lnTo>
                    <a:pt x="60165" y="177077"/>
                  </a:lnTo>
                  <a:lnTo>
                    <a:pt x="62970" y="177941"/>
                  </a:lnTo>
                  <a:lnTo>
                    <a:pt x="64840" y="179469"/>
                  </a:lnTo>
                  <a:lnTo>
                    <a:pt x="66087" y="181441"/>
                  </a:lnTo>
                  <a:lnTo>
                    <a:pt x="68580" y="18824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62"/>
            <p:cNvSpPr/>
            <p:nvPr/>
          </p:nvSpPr>
          <p:spPr>
            <a:xfrm>
              <a:off x="1134427" y="2871787"/>
              <a:ext cx="274321" cy="60009"/>
            </a:xfrm>
            <a:custGeom>
              <a:avLst/>
              <a:gdLst/>
              <a:ahLst/>
              <a:cxnLst/>
              <a:rect l="0" t="0" r="0" b="0"/>
              <a:pathLst>
                <a:path w="274321" h="60009">
                  <a:moveTo>
                    <a:pt x="0" y="60008"/>
                  </a:moveTo>
                  <a:lnTo>
                    <a:pt x="8219" y="60008"/>
                  </a:lnTo>
                  <a:lnTo>
                    <a:pt x="9290" y="59055"/>
                  </a:lnTo>
                  <a:lnTo>
                    <a:pt x="13019" y="55457"/>
                  </a:lnTo>
                  <a:lnTo>
                    <a:pt x="14394" y="53164"/>
                  </a:lnTo>
                  <a:lnTo>
                    <a:pt x="15311" y="50682"/>
                  </a:lnTo>
                  <a:lnTo>
                    <a:pt x="15922" y="48076"/>
                  </a:lnTo>
                  <a:lnTo>
                    <a:pt x="17282" y="45386"/>
                  </a:lnTo>
                  <a:lnTo>
                    <a:pt x="19142" y="42640"/>
                  </a:lnTo>
                  <a:lnTo>
                    <a:pt x="21333" y="39856"/>
                  </a:lnTo>
                  <a:lnTo>
                    <a:pt x="24700" y="37049"/>
                  </a:lnTo>
                  <a:lnTo>
                    <a:pt x="28849" y="34224"/>
                  </a:lnTo>
                  <a:lnTo>
                    <a:pt x="33520" y="31389"/>
                  </a:lnTo>
                  <a:lnTo>
                    <a:pt x="38539" y="28546"/>
                  </a:lnTo>
                  <a:lnTo>
                    <a:pt x="49196" y="22847"/>
                  </a:lnTo>
                  <a:lnTo>
                    <a:pt x="65906" y="14284"/>
                  </a:lnTo>
                  <a:lnTo>
                    <a:pt x="72512" y="12380"/>
                  </a:lnTo>
                  <a:lnTo>
                    <a:pt x="79774" y="11111"/>
                  </a:lnTo>
                  <a:lnTo>
                    <a:pt x="87473" y="10265"/>
                  </a:lnTo>
                  <a:lnTo>
                    <a:pt x="95463" y="8748"/>
                  </a:lnTo>
                  <a:lnTo>
                    <a:pt x="103647" y="6785"/>
                  </a:lnTo>
                  <a:lnTo>
                    <a:pt x="111960" y="4523"/>
                  </a:lnTo>
                  <a:lnTo>
                    <a:pt x="120360" y="3015"/>
                  </a:lnTo>
                  <a:lnTo>
                    <a:pt x="128818" y="2010"/>
                  </a:lnTo>
                  <a:lnTo>
                    <a:pt x="137313" y="1340"/>
                  </a:lnTo>
                  <a:lnTo>
                    <a:pt x="145835" y="894"/>
                  </a:lnTo>
                  <a:lnTo>
                    <a:pt x="162923" y="397"/>
                  </a:lnTo>
                  <a:lnTo>
                    <a:pt x="218867" y="35"/>
                  </a:lnTo>
                  <a:lnTo>
                    <a:pt x="27432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63"/>
            <p:cNvSpPr/>
            <p:nvPr/>
          </p:nvSpPr>
          <p:spPr>
            <a:xfrm>
              <a:off x="1957387" y="2760345"/>
              <a:ext cx="308611" cy="42863"/>
            </a:xfrm>
            <a:custGeom>
              <a:avLst/>
              <a:gdLst/>
              <a:ahLst/>
              <a:cxnLst/>
              <a:rect l="0" t="0" r="0" b="0"/>
              <a:pathLst>
                <a:path w="308611" h="42863">
                  <a:moveTo>
                    <a:pt x="0" y="42862"/>
                  </a:moveTo>
                  <a:lnTo>
                    <a:pt x="0" y="35481"/>
                  </a:lnTo>
                  <a:lnTo>
                    <a:pt x="1905" y="34132"/>
                  </a:lnTo>
                  <a:lnTo>
                    <a:pt x="5080" y="32279"/>
                  </a:lnTo>
                  <a:lnTo>
                    <a:pt x="9102" y="30092"/>
                  </a:lnTo>
                  <a:lnTo>
                    <a:pt x="13688" y="28633"/>
                  </a:lnTo>
                  <a:lnTo>
                    <a:pt x="18650" y="27661"/>
                  </a:lnTo>
                  <a:lnTo>
                    <a:pt x="23863" y="27013"/>
                  </a:lnTo>
                  <a:lnTo>
                    <a:pt x="30196" y="25629"/>
                  </a:lnTo>
                  <a:lnTo>
                    <a:pt x="37276" y="23753"/>
                  </a:lnTo>
                  <a:lnTo>
                    <a:pt x="44853" y="21550"/>
                  </a:lnTo>
                  <a:lnTo>
                    <a:pt x="53715" y="20082"/>
                  </a:lnTo>
                  <a:lnTo>
                    <a:pt x="63432" y="19103"/>
                  </a:lnTo>
                  <a:lnTo>
                    <a:pt x="73721" y="18450"/>
                  </a:lnTo>
                  <a:lnTo>
                    <a:pt x="85342" y="17062"/>
                  </a:lnTo>
                  <a:lnTo>
                    <a:pt x="97852" y="15185"/>
                  </a:lnTo>
                  <a:lnTo>
                    <a:pt x="110955" y="12981"/>
                  </a:lnTo>
                  <a:lnTo>
                    <a:pt x="123500" y="11511"/>
                  </a:lnTo>
                  <a:lnTo>
                    <a:pt x="135673" y="10531"/>
                  </a:lnTo>
                  <a:lnTo>
                    <a:pt x="147599" y="9878"/>
                  </a:lnTo>
                  <a:lnTo>
                    <a:pt x="171009" y="9153"/>
                  </a:lnTo>
                  <a:lnTo>
                    <a:pt x="182586" y="8959"/>
                  </a:lnTo>
                  <a:lnTo>
                    <a:pt x="194114" y="7878"/>
                  </a:lnTo>
                  <a:lnTo>
                    <a:pt x="205609" y="6204"/>
                  </a:lnTo>
                  <a:lnTo>
                    <a:pt x="217083" y="4136"/>
                  </a:lnTo>
                  <a:lnTo>
                    <a:pt x="227589" y="2757"/>
                  </a:lnTo>
                  <a:lnTo>
                    <a:pt x="237451" y="1838"/>
                  </a:lnTo>
                  <a:lnTo>
                    <a:pt x="246883" y="1225"/>
                  </a:lnTo>
                  <a:lnTo>
                    <a:pt x="256029" y="817"/>
                  </a:lnTo>
                  <a:lnTo>
                    <a:pt x="280648" y="242"/>
                  </a:lnTo>
                  <a:lnTo>
                    <a:pt x="30861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64"/>
            <p:cNvSpPr/>
            <p:nvPr/>
          </p:nvSpPr>
          <p:spPr>
            <a:xfrm>
              <a:off x="2043112" y="2846070"/>
              <a:ext cx="16793" cy="154306"/>
            </a:xfrm>
            <a:custGeom>
              <a:avLst/>
              <a:gdLst/>
              <a:ahLst/>
              <a:cxnLst/>
              <a:rect l="0" t="0" r="0" b="0"/>
              <a:pathLst>
                <a:path w="16793" h="154306">
                  <a:moveTo>
                    <a:pt x="8572" y="0"/>
                  </a:moveTo>
                  <a:lnTo>
                    <a:pt x="8572" y="36343"/>
                  </a:lnTo>
                  <a:lnTo>
                    <a:pt x="9525" y="39469"/>
                  </a:lnTo>
                  <a:lnTo>
                    <a:pt x="11113" y="42505"/>
                  </a:lnTo>
                  <a:lnTo>
                    <a:pt x="13123" y="45481"/>
                  </a:lnTo>
                  <a:lnTo>
                    <a:pt x="14464" y="49371"/>
                  </a:lnTo>
                  <a:lnTo>
                    <a:pt x="15358" y="53869"/>
                  </a:lnTo>
                  <a:lnTo>
                    <a:pt x="15953" y="58773"/>
                  </a:lnTo>
                  <a:lnTo>
                    <a:pt x="16351" y="63946"/>
                  </a:lnTo>
                  <a:lnTo>
                    <a:pt x="16615" y="69301"/>
                  </a:lnTo>
                  <a:lnTo>
                    <a:pt x="16792" y="74776"/>
                  </a:lnTo>
                  <a:lnTo>
                    <a:pt x="15957" y="79378"/>
                  </a:lnTo>
                  <a:lnTo>
                    <a:pt x="14448" y="83398"/>
                  </a:lnTo>
                  <a:lnTo>
                    <a:pt x="12490" y="87031"/>
                  </a:lnTo>
                  <a:lnTo>
                    <a:pt x="11184" y="91358"/>
                  </a:lnTo>
                  <a:lnTo>
                    <a:pt x="10314" y="96148"/>
                  </a:lnTo>
                  <a:lnTo>
                    <a:pt x="9733" y="101246"/>
                  </a:lnTo>
                  <a:lnTo>
                    <a:pt x="9346" y="105597"/>
                  </a:lnTo>
                  <a:lnTo>
                    <a:pt x="9088" y="109450"/>
                  </a:lnTo>
                  <a:lnTo>
                    <a:pt x="8916" y="112972"/>
                  </a:lnTo>
                  <a:lnTo>
                    <a:pt x="7849" y="116272"/>
                  </a:lnTo>
                  <a:lnTo>
                    <a:pt x="6185" y="119425"/>
                  </a:lnTo>
                  <a:lnTo>
                    <a:pt x="4123" y="122479"/>
                  </a:lnTo>
                  <a:lnTo>
                    <a:pt x="2749" y="125467"/>
                  </a:lnTo>
                  <a:lnTo>
                    <a:pt x="1833" y="128412"/>
                  </a:lnTo>
                  <a:lnTo>
                    <a:pt x="1222" y="131328"/>
                  </a:lnTo>
                  <a:lnTo>
                    <a:pt x="815" y="134224"/>
                  </a:lnTo>
                  <a:lnTo>
                    <a:pt x="543" y="137108"/>
                  </a:lnTo>
                  <a:lnTo>
                    <a:pt x="362" y="139983"/>
                  </a:lnTo>
                  <a:lnTo>
                    <a:pt x="161" y="145717"/>
                  </a:lnTo>
                  <a:lnTo>
                    <a:pt x="0" y="1543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65"/>
            <p:cNvSpPr/>
            <p:nvPr/>
          </p:nvSpPr>
          <p:spPr>
            <a:xfrm>
              <a:off x="2128837" y="2828925"/>
              <a:ext cx="8573" cy="171451"/>
            </a:xfrm>
            <a:custGeom>
              <a:avLst/>
              <a:gdLst/>
              <a:ahLst/>
              <a:cxnLst/>
              <a:rect l="0" t="0" r="0" b="0"/>
              <a:pathLst>
                <a:path w="8573" h="171451">
                  <a:moveTo>
                    <a:pt x="0" y="0"/>
                  </a:moveTo>
                  <a:lnTo>
                    <a:pt x="0" y="148473"/>
                  </a:lnTo>
                  <a:lnTo>
                    <a:pt x="952" y="151369"/>
                  </a:lnTo>
                  <a:lnTo>
                    <a:pt x="2540" y="154253"/>
                  </a:lnTo>
                  <a:lnTo>
                    <a:pt x="7381" y="161173"/>
                  </a:lnTo>
                  <a:lnTo>
                    <a:pt x="7778" y="162694"/>
                  </a:lnTo>
                  <a:lnTo>
                    <a:pt x="8043" y="164660"/>
                  </a:lnTo>
                  <a:lnTo>
                    <a:pt x="8572" y="1714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66"/>
            <p:cNvSpPr/>
            <p:nvPr/>
          </p:nvSpPr>
          <p:spPr>
            <a:xfrm>
              <a:off x="1984296" y="2846457"/>
              <a:ext cx="281702" cy="42476"/>
            </a:xfrm>
            <a:custGeom>
              <a:avLst/>
              <a:gdLst/>
              <a:ahLst/>
              <a:cxnLst/>
              <a:rect l="0" t="0" r="0" b="0"/>
              <a:pathLst>
                <a:path w="281702" h="42476">
                  <a:moveTo>
                    <a:pt x="7381" y="42475"/>
                  </a:moveTo>
                  <a:lnTo>
                    <a:pt x="7381" y="37924"/>
                  </a:lnTo>
                  <a:lnTo>
                    <a:pt x="6428" y="36584"/>
                  </a:lnTo>
                  <a:lnTo>
                    <a:pt x="4841" y="35690"/>
                  </a:lnTo>
                  <a:lnTo>
                    <a:pt x="0" y="34255"/>
                  </a:lnTo>
                  <a:lnTo>
                    <a:pt x="555" y="33186"/>
                  </a:lnTo>
                  <a:lnTo>
                    <a:pt x="1878" y="31520"/>
                  </a:lnTo>
                  <a:lnTo>
                    <a:pt x="3712" y="29456"/>
                  </a:lnTo>
                  <a:lnTo>
                    <a:pt x="4935" y="27128"/>
                  </a:lnTo>
                  <a:lnTo>
                    <a:pt x="5751" y="24624"/>
                  </a:lnTo>
                  <a:lnTo>
                    <a:pt x="6294" y="22002"/>
                  </a:lnTo>
                  <a:lnTo>
                    <a:pt x="7609" y="20254"/>
                  </a:lnTo>
                  <a:lnTo>
                    <a:pt x="9438" y="19089"/>
                  </a:lnTo>
                  <a:lnTo>
                    <a:pt x="11610" y="18311"/>
                  </a:lnTo>
                  <a:lnTo>
                    <a:pt x="14963" y="16841"/>
                  </a:lnTo>
                  <a:lnTo>
                    <a:pt x="23768" y="12667"/>
                  </a:lnTo>
                  <a:lnTo>
                    <a:pt x="28783" y="11173"/>
                  </a:lnTo>
                  <a:lnTo>
                    <a:pt x="34032" y="10177"/>
                  </a:lnTo>
                  <a:lnTo>
                    <a:pt x="39435" y="9513"/>
                  </a:lnTo>
                  <a:lnTo>
                    <a:pt x="45896" y="8118"/>
                  </a:lnTo>
                  <a:lnTo>
                    <a:pt x="53060" y="6235"/>
                  </a:lnTo>
                  <a:lnTo>
                    <a:pt x="60694" y="4028"/>
                  </a:lnTo>
                  <a:lnTo>
                    <a:pt x="68640" y="2556"/>
                  </a:lnTo>
                  <a:lnTo>
                    <a:pt x="76796" y="1575"/>
                  </a:lnTo>
                  <a:lnTo>
                    <a:pt x="85090" y="921"/>
                  </a:lnTo>
                  <a:lnTo>
                    <a:pt x="93477" y="485"/>
                  </a:lnTo>
                  <a:lnTo>
                    <a:pt x="110416" y="0"/>
                  </a:lnTo>
                  <a:lnTo>
                    <a:pt x="119886" y="824"/>
                  </a:lnTo>
                  <a:lnTo>
                    <a:pt x="130009" y="2325"/>
                  </a:lnTo>
                  <a:lnTo>
                    <a:pt x="140568" y="4278"/>
                  </a:lnTo>
                  <a:lnTo>
                    <a:pt x="151417" y="5580"/>
                  </a:lnTo>
                  <a:lnTo>
                    <a:pt x="162460" y="6449"/>
                  </a:lnTo>
                  <a:lnTo>
                    <a:pt x="173632" y="7027"/>
                  </a:lnTo>
                  <a:lnTo>
                    <a:pt x="193665" y="7671"/>
                  </a:lnTo>
                  <a:lnTo>
                    <a:pt x="203008" y="7842"/>
                  </a:lnTo>
                  <a:lnTo>
                    <a:pt x="211142" y="8909"/>
                  </a:lnTo>
                  <a:lnTo>
                    <a:pt x="218469" y="10573"/>
                  </a:lnTo>
                  <a:lnTo>
                    <a:pt x="225259" y="12634"/>
                  </a:lnTo>
                  <a:lnTo>
                    <a:pt x="232643" y="14009"/>
                  </a:lnTo>
                  <a:lnTo>
                    <a:pt x="240423" y="14925"/>
                  </a:lnTo>
                  <a:lnTo>
                    <a:pt x="254783" y="15943"/>
                  </a:lnTo>
                  <a:lnTo>
                    <a:pt x="264340" y="16395"/>
                  </a:lnTo>
                  <a:lnTo>
                    <a:pt x="268222" y="17469"/>
                  </a:lnTo>
                  <a:lnTo>
                    <a:pt x="271762" y="19137"/>
                  </a:lnTo>
                  <a:lnTo>
                    <a:pt x="281701" y="253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67"/>
            <p:cNvSpPr/>
            <p:nvPr/>
          </p:nvSpPr>
          <p:spPr>
            <a:xfrm>
              <a:off x="1048702" y="2426017"/>
              <a:ext cx="402908" cy="650158"/>
            </a:xfrm>
            <a:custGeom>
              <a:avLst/>
              <a:gdLst/>
              <a:ahLst/>
              <a:cxnLst/>
              <a:rect l="0" t="0" r="0" b="0"/>
              <a:pathLst>
                <a:path w="402908" h="650158">
                  <a:moveTo>
                    <a:pt x="0" y="0"/>
                  </a:moveTo>
                  <a:lnTo>
                    <a:pt x="0" y="7381"/>
                  </a:lnTo>
                  <a:lnTo>
                    <a:pt x="952" y="7778"/>
                  </a:lnTo>
                  <a:lnTo>
                    <a:pt x="4551" y="8220"/>
                  </a:lnTo>
                  <a:lnTo>
                    <a:pt x="5891" y="9290"/>
                  </a:lnTo>
                  <a:lnTo>
                    <a:pt x="6785" y="10956"/>
                  </a:lnTo>
                  <a:lnTo>
                    <a:pt x="7381" y="13019"/>
                  </a:lnTo>
                  <a:lnTo>
                    <a:pt x="10583" y="17851"/>
                  </a:lnTo>
                  <a:lnTo>
                    <a:pt x="15181" y="24126"/>
                  </a:lnTo>
                  <a:lnTo>
                    <a:pt x="20400" y="33266"/>
                  </a:lnTo>
                  <a:lnTo>
                    <a:pt x="28434" y="41137"/>
                  </a:lnTo>
                  <a:lnTo>
                    <a:pt x="33243" y="44570"/>
                  </a:lnTo>
                  <a:lnTo>
                    <a:pt x="41127" y="53464"/>
                  </a:lnTo>
                  <a:lnTo>
                    <a:pt x="53461" y="69181"/>
                  </a:lnTo>
                  <a:lnTo>
                    <a:pt x="62813" y="80277"/>
                  </a:lnTo>
                  <a:lnTo>
                    <a:pt x="74385" y="98187"/>
                  </a:lnTo>
                  <a:lnTo>
                    <a:pt x="84178" y="113171"/>
                  </a:lnTo>
                  <a:lnTo>
                    <a:pt x="92340" y="129356"/>
                  </a:lnTo>
                  <a:lnTo>
                    <a:pt x="99142" y="145121"/>
                  </a:lnTo>
                  <a:lnTo>
                    <a:pt x="105341" y="158479"/>
                  </a:lnTo>
                  <a:lnTo>
                    <a:pt x="118736" y="185810"/>
                  </a:lnTo>
                  <a:lnTo>
                    <a:pt x="129289" y="204502"/>
                  </a:lnTo>
                  <a:lnTo>
                    <a:pt x="140329" y="222335"/>
                  </a:lnTo>
                  <a:lnTo>
                    <a:pt x="162939" y="257066"/>
                  </a:lnTo>
                  <a:lnTo>
                    <a:pt x="174335" y="275224"/>
                  </a:lnTo>
                  <a:lnTo>
                    <a:pt x="180041" y="285400"/>
                  </a:lnTo>
                  <a:lnTo>
                    <a:pt x="191461" y="306867"/>
                  </a:lnTo>
                  <a:lnTo>
                    <a:pt x="202886" y="329108"/>
                  </a:lnTo>
                  <a:lnTo>
                    <a:pt x="214314" y="349153"/>
                  </a:lnTo>
                  <a:lnTo>
                    <a:pt x="226696" y="367587"/>
                  </a:lnTo>
                  <a:lnTo>
                    <a:pt x="233998" y="376503"/>
                  </a:lnTo>
                  <a:lnTo>
                    <a:pt x="241724" y="385304"/>
                  </a:lnTo>
                  <a:lnTo>
                    <a:pt x="248779" y="394982"/>
                  </a:lnTo>
                  <a:lnTo>
                    <a:pt x="255388" y="405244"/>
                  </a:lnTo>
                  <a:lnTo>
                    <a:pt x="261698" y="415895"/>
                  </a:lnTo>
                  <a:lnTo>
                    <a:pt x="271250" y="435350"/>
                  </a:lnTo>
                  <a:lnTo>
                    <a:pt x="279623" y="454474"/>
                  </a:lnTo>
                  <a:lnTo>
                    <a:pt x="289695" y="475673"/>
                  </a:lnTo>
                  <a:lnTo>
                    <a:pt x="300521" y="495256"/>
                  </a:lnTo>
                  <a:lnTo>
                    <a:pt x="311682" y="513484"/>
                  </a:lnTo>
                  <a:lnTo>
                    <a:pt x="322993" y="531110"/>
                  </a:lnTo>
                  <a:lnTo>
                    <a:pt x="331830" y="548469"/>
                  </a:lnTo>
                  <a:lnTo>
                    <a:pt x="338932" y="564756"/>
                  </a:lnTo>
                  <a:lnTo>
                    <a:pt x="349239" y="584636"/>
                  </a:lnTo>
                  <a:lnTo>
                    <a:pt x="358734" y="596706"/>
                  </a:lnTo>
                  <a:lnTo>
                    <a:pt x="370240" y="614211"/>
                  </a:lnTo>
                  <a:lnTo>
                    <a:pt x="382661" y="630349"/>
                  </a:lnTo>
                  <a:lnTo>
                    <a:pt x="388512" y="636708"/>
                  </a:lnTo>
                  <a:lnTo>
                    <a:pt x="391405" y="638784"/>
                  </a:lnTo>
                  <a:lnTo>
                    <a:pt x="397160" y="641092"/>
                  </a:lnTo>
                  <a:lnTo>
                    <a:pt x="399076" y="642660"/>
                  </a:lnTo>
                  <a:lnTo>
                    <a:pt x="400353" y="644657"/>
                  </a:lnTo>
                  <a:lnTo>
                    <a:pt x="402403" y="650157"/>
                  </a:lnTo>
                  <a:lnTo>
                    <a:pt x="402571" y="649655"/>
                  </a:lnTo>
                  <a:lnTo>
                    <a:pt x="402899" y="629480"/>
                  </a:lnTo>
                  <a:lnTo>
                    <a:pt x="402907" y="62579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68"/>
            <p:cNvSpPr/>
            <p:nvPr/>
          </p:nvSpPr>
          <p:spPr>
            <a:xfrm>
              <a:off x="1837372" y="2323147"/>
              <a:ext cx="527782" cy="685788"/>
            </a:xfrm>
            <a:custGeom>
              <a:avLst/>
              <a:gdLst/>
              <a:ahLst/>
              <a:cxnLst/>
              <a:rect l="0" t="0" r="0" b="0"/>
              <a:pathLst>
                <a:path w="527782" h="685788">
                  <a:moveTo>
                    <a:pt x="0" y="0"/>
                  </a:moveTo>
                  <a:lnTo>
                    <a:pt x="0" y="7381"/>
                  </a:lnTo>
                  <a:lnTo>
                    <a:pt x="6844" y="15181"/>
                  </a:lnTo>
                  <a:lnTo>
                    <a:pt x="22959" y="32464"/>
                  </a:lnTo>
                  <a:lnTo>
                    <a:pt x="36850" y="52203"/>
                  </a:lnTo>
                  <a:lnTo>
                    <a:pt x="52193" y="71348"/>
                  </a:lnTo>
                  <a:lnTo>
                    <a:pt x="63202" y="86003"/>
                  </a:lnTo>
                  <a:lnTo>
                    <a:pt x="74445" y="98866"/>
                  </a:lnTo>
                  <a:lnTo>
                    <a:pt x="85792" y="113473"/>
                  </a:lnTo>
                  <a:lnTo>
                    <a:pt x="97185" y="129490"/>
                  </a:lnTo>
                  <a:lnTo>
                    <a:pt x="125734" y="171569"/>
                  </a:lnTo>
                  <a:lnTo>
                    <a:pt x="137162" y="191188"/>
                  </a:lnTo>
                  <a:lnTo>
                    <a:pt x="149543" y="211655"/>
                  </a:lnTo>
                  <a:lnTo>
                    <a:pt x="164571" y="230276"/>
                  </a:lnTo>
                  <a:lnTo>
                    <a:pt x="178235" y="250618"/>
                  </a:lnTo>
                  <a:lnTo>
                    <a:pt x="184546" y="261376"/>
                  </a:lnTo>
                  <a:lnTo>
                    <a:pt x="190658" y="272358"/>
                  </a:lnTo>
                  <a:lnTo>
                    <a:pt x="202529" y="294721"/>
                  </a:lnTo>
                  <a:lnTo>
                    <a:pt x="216696" y="314819"/>
                  </a:lnTo>
                  <a:lnTo>
                    <a:pt x="232517" y="334230"/>
                  </a:lnTo>
                  <a:lnTo>
                    <a:pt x="249073" y="355557"/>
                  </a:lnTo>
                  <a:lnTo>
                    <a:pt x="263417" y="375195"/>
                  </a:lnTo>
                  <a:lnTo>
                    <a:pt x="277094" y="394401"/>
                  </a:lnTo>
                  <a:lnTo>
                    <a:pt x="292698" y="415637"/>
                  </a:lnTo>
                  <a:lnTo>
                    <a:pt x="309158" y="435235"/>
                  </a:lnTo>
                  <a:lnTo>
                    <a:pt x="317548" y="444462"/>
                  </a:lnTo>
                  <a:lnTo>
                    <a:pt x="325999" y="454423"/>
                  </a:lnTo>
                  <a:lnTo>
                    <a:pt x="343008" y="475651"/>
                  </a:lnTo>
                  <a:lnTo>
                    <a:pt x="351545" y="485693"/>
                  </a:lnTo>
                  <a:lnTo>
                    <a:pt x="360093" y="495245"/>
                  </a:lnTo>
                  <a:lnTo>
                    <a:pt x="376259" y="513479"/>
                  </a:lnTo>
                  <a:lnTo>
                    <a:pt x="389794" y="531108"/>
                  </a:lnTo>
                  <a:lnTo>
                    <a:pt x="404699" y="548468"/>
                  </a:lnTo>
                  <a:lnTo>
                    <a:pt x="419896" y="564756"/>
                  </a:lnTo>
                  <a:lnTo>
                    <a:pt x="445175" y="590735"/>
                  </a:lnTo>
                  <a:lnTo>
                    <a:pt x="455983" y="602592"/>
                  </a:lnTo>
                  <a:lnTo>
                    <a:pt x="468375" y="619976"/>
                  </a:lnTo>
                  <a:lnTo>
                    <a:pt x="483689" y="637193"/>
                  </a:lnTo>
                  <a:lnTo>
                    <a:pt x="499338" y="653406"/>
                  </a:lnTo>
                  <a:lnTo>
                    <a:pt x="507043" y="661243"/>
                  </a:lnTo>
                  <a:lnTo>
                    <a:pt x="509479" y="664666"/>
                  </a:lnTo>
                  <a:lnTo>
                    <a:pt x="515928" y="677004"/>
                  </a:lnTo>
                  <a:lnTo>
                    <a:pt x="522513" y="685286"/>
                  </a:lnTo>
                  <a:lnTo>
                    <a:pt x="527781" y="685698"/>
                  </a:lnTo>
                  <a:lnTo>
                    <a:pt x="523750" y="685787"/>
                  </a:lnTo>
                  <a:lnTo>
                    <a:pt x="523474" y="684839"/>
                  </a:lnTo>
                  <a:lnTo>
                    <a:pt x="522922" y="67722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69"/>
            <p:cNvSpPr/>
            <p:nvPr/>
          </p:nvSpPr>
          <p:spPr>
            <a:xfrm>
              <a:off x="628680" y="3249012"/>
              <a:ext cx="282316" cy="231307"/>
            </a:xfrm>
            <a:custGeom>
              <a:avLst/>
              <a:gdLst/>
              <a:ahLst/>
              <a:cxnLst/>
              <a:rect l="0" t="0" r="0" b="0"/>
              <a:pathLst>
                <a:path w="282316" h="231307">
                  <a:moveTo>
                    <a:pt x="8542" y="59973"/>
                  </a:moveTo>
                  <a:lnTo>
                    <a:pt x="322" y="51753"/>
                  </a:lnTo>
                  <a:lnTo>
                    <a:pt x="39" y="44626"/>
                  </a:lnTo>
                  <a:lnTo>
                    <a:pt x="0" y="39499"/>
                  </a:lnTo>
                  <a:lnTo>
                    <a:pt x="943" y="37751"/>
                  </a:lnTo>
                  <a:lnTo>
                    <a:pt x="2523" y="36586"/>
                  </a:lnTo>
                  <a:lnTo>
                    <a:pt x="4529" y="35809"/>
                  </a:lnTo>
                  <a:lnTo>
                    <a:pt x="11904" y="30165"/>
                  </a:lnTo>
                  <a:lnTo>
                    <a:pt x="17339" y="25135"/>
                  </a:lnTo>
                  <a:lnTo>
                    <a:pt x="20121" y="22460"/>
                  </a:lnTo>
                  <a:lnTo>
                    <a:pt x="24834" y="19724"/>
                  </a:lnTo>
                  <a:lnTo>
                    <a:pt x="30833" y="16948"/>
                  </a:lnTo>
                  <a:lnTo>
                    <a:pt x="37690" y="14145"/>
                  </a:lnTo>
                  <a:lnTo>
                    <a:pt x="44167" y="12276"/>
                  </a:lnTo>
                  <a:lnTo>
                    <a:pt x="50389" y="11030"/>
                  </a:lnTo>
                  <a:lnTo>
                    <a:pt x="56443" y="10199"/>
                  </a:lnTo>
                  <a:lnTo>
                    <a:pt x="62383" y="8693"/>
                  </a:lnTo>
                  <a:lnTo>
                    <a:pt x="68249" y="6736"/>
                  </a:lnTo>
                  <a:lnTo>
                    <a:pt x="74064" y="4479"/>
                  </a:lnTo>
                  <a:lnTo>
                    <a:pt x="80798" y="2974"/>
                  </a:lnTo>
                  <a:lnTo>
                    <a:pt x="88145" y="1971"/>
                  </a:lnTo>
                  <a:lnTo>
                    <a:pt x="95901" y="1302"/>
                  </a:lnTo>
                  <a:lnTo>
                    <a:pt x="103929" y="857"/>
                  </a:lnTo>
                  <a:lnTo>
                    <a:pt x="120469" y="361"/>
                  </a:lnTo>
                  <a:lnTo>
                    <a:pt x="153586" y="17"/>
                  </a:lnTo>
                  <a:lnTo>
                    <a:pt x="159530" y="0"/>
                  </a:lnTo>
                  <a:lnTo>
                    <a:pt x="165398" y="941"/>
                  </a:lnTo>
                  <a:lnTo>
                    <a:pt x="171215" y="2520"/>
                  </a:lnTo>
                  <a:lnTo>
                    <a:pt x="176998" y="4526"/>
                  </a:lnTo>
                  <a:lnTo>
                    <a:pt x="180854" y="6816"/>
                  </a:lnTo>
                  <a:lnTo>
                    <a:pt x="183424" y="9295"/>
                  </a:lnTo>
                  <a:lnTo>
                    <a:pt x="187232" y="14589"/>
                  </a:lnTo>
                  <a:lnTo>
                    <a:pt x="192100" y="20117"/>
                  </a:lnTo>
                  <a:lnTo>
                    <a:pt x="193779" y="22925"/>
                  </a:lnTo>
                  <a:lnTo>
                    <a:pt x="195644" y="28584"/>
                  </a:lnTo>
                  <a:lnTo>
                    <a:pt x="196474" y="34275"/>
                  </a:lnTo>
                  <a:lnTo>
                    <a:pt x="196695" y="37126"/>
                  </a:lnTo>
                  <a:lnTo>
                    <a:pt x="195890" y="39979"/>
                  </a:lnTo>
                  <a:lnTo>
                    <a:pt x="192455" y="45689"/>
                  </a:lnTo>
                  <a:lnTo>
                    <a:pt x="187754" y="51402"/>
                  </a:lnTo>
                  <a:lnTo>
                    <a:pt x="181536" y="58068"/>
                  </a:lnTo>
                  <a:lnTo>
                    <a:pt x="172423" y="67382"/>
                  </a:lnTo>
                  <a:lnTo>
                    <a:pt x="167326" y="71579"/>
                  </a:lnTo>
                  <a:lnTo>
                    <a:pt x="162023" y="75330"/>
                  </a:lnTo>
                  <a:lnTo>
                    <a:pt x="156583" y="78784"/>
                  </a:lnTo>
                  <a:lnTo>
                    <a:pt x="151051" y="82038"/>
                  </a:lnTo>
                  <a:lnTo>
                    <a:pt x="145458" y="85161"/>
                  </a:lnTo>
                  <a:lnTo>
                    <a:pt x="139824" y="88195"/>
                  </a:lnTo>
                  <a:lnTo>
                    <a:pt x="134163" y="90217"/>
                  </a:lnTo>
                  <a:lnTo>
                    <a:pt x="128485" y="91566"/>
                  </a:lnTo>
                  <a:lnTo>
                    <a:pt x="122794" y="92465"/>
                  </a:lnTo>
                  <a:lnTo>
                    <a:pt x="117095" y="94016"/>
                  </a:lnTo>
                  <a:lnTo>
                    <a:pt x="111390" y="96003"/>
                  </a:lnTo>
                  <a:lnTo>
                    <a:pt x="97649" y="101486"/>
                  </a:lnTo>
                  <a:lnTo>
                    <a:pt x="89044" y="102569"/>
                  </a:lnTo>
                  <a:lnTo>
                    <a:pt x="87183" y="102717"/>
                  </a:lnTo>
                  <a:lnTo>
                    <a:pt x="95216" y="102820"/>
                  </a:lnTo>
                  <a:lnTo>
                    <a:pt x="97757" y="102825"/>
                  </a:lnTo>
                  <a:lnTo>
                    <a:pt x="105660" y="100291"/>
                  </a:lnTo>
                  <a:lnTo>
                    <a:pt x="110435" y="98281"/>
                  </a:lnTo>
                  <a:lnTo>
                    <a:pt x="115523" y="96942"/>
                  </a:lnTo>
                  <a:lnTo>
                    <a:pt x="120820" y="96048"/>
                  </a:lnTo>
                  <a:lnTo>
                    <a:pt x="126257" y="95454"/>
                  </a:lnTo>
                  <a:lnTo>
                    <a:pt x="132738" y="95057"/>
                  </a:lnTo>
                  <a:lnTo>
                    <a:pt x="147560" y="94616"/>
                  </a:lnTo>
                  <a:lnTo>
                    <a:pt x="171970" y="94367"/>
                  </a:lnTo>
                  <a:lnTo>
                    <a:pt x="180359" y="95285"/>
                  </a:lnTo>
                  <a:lnTo>
                    <a:pt x="188809" y="96849"/>
                  </a:lnTo>
                  <a:lnTo>
                    <a:pt x="197300" y="98844"/>
                  </a:lnTo>
                  <a:lnTo>
                    <a:pt x="204866" y="100175"/>
                  </a:lnTo>
                  <a:lnTo>
                    <a:pt x="211815" y="101061"/>
                  </a:lnTo>
                  <a:lnTo>
                    <a:pt x="218352" y="101653"/>
                  </a:lnTo>
                  <a:lnTo>
                    <a:pt x="224615" y="102999"/>
                  </a:lnTo>
                  <a:lnTo>
                    <a:pt x="230696" y="104849"/>
                  </a:lnTo>
                  <a:lnTo>
                    <a:pt x="236655" y="107035"/>
                  </a:lnTo>
                  <a:lnTo>
                    <a:pt x="242532" y="109445"/>
                  </a:lnTo>
                  <a:lnTo>
                    <a:pt x="248355" y="112004"/>
                  </a:lnTo>
                  <a:lnTo>
                    <a:pt x="254143" y="114663"/>
                  </a:lnTo>
                  <a:lnTo>
                    <a:pt x="258953" y="117388"/>
                  </a:lnTo>
                  <a:lnTo>
                    <a:pt x="266838" y="122956"/>
                  </a:lnTo>
                  <a:lnTo>
                    <a:pt x="273518" y="128605"/>
                  </a:lnTo>
                  <a:lnTo>
                    <a:pt x="276633" y="131445"/>
                  </a:lnTo>
                  <a:lnTo>
                    <a:pt x="278709" y="135244"/>
                  </a:lnTo>
                  <a:lnTo>
                    <a:pt x="280093" y="139681"/>
                  </a:lnTo>
                  <a:lnTo>
                    <a:pt x="281016" y="144544"/>
                  </a:lnTo>
                  <a:lnTo>
                    <a:pt x="281631" y="148739"/>
                  </a:lnTo>
                  <a:lnTo>
                    <a:pt x="282315" y="155939"/>
                  </a:lnTo>
                  <a:lnTo>
                    <a:pt x="281545" y="159193"/>
                  </a:lnTo>
                  <a:lnTo>
                    <a:pt x="278149" y="165348"/>
                  </a:lnTo>
                  <a:lnTo>
                    <a:pt x="273465" y="171259"/>
                  </a:lnTo>
                  <a:lnTo>
                    <a:pt x="267255" y="178013"/>
                  </a:lnTo>
                  <a:lnTo>
                    <a:pt x="258146" y="187365"/>
                  </a:lnTo>
                  <a:lnTo>
                    <a:pt x="252097" y="191573"/>
                  </a:lnTo>
                  <a:lnTo>
                    <a:pt x="245207" y="195332"/>
                  </a:lnTo>
                  <a:lnTo>
                    <a:pt x="237756" y="198789"/>
                  </a:lnTo>
                  <a:lnTo>
                    <a:pt x="229931" y="201095"/>
                  </a:lnTo>
                  <a:lnTo>
                    <a:pt x="221857" y="202631"/>
                  </a:lnTo>
                  <a:lnTo>
                    <a:pt x="213617" y="203656"/>
                  </a:lnTo>
                  <a:lnTo>
                    <a:pt x="205266" y="205291"/>
                  </a:lnTo>
                  <a:lnTo>
                    <a:pt x="196842" y="207334"/>
                  </a:lnTo>
                  <a:lnTo>
                    <a:pt x="188367" y="209649"/>
                  </a:lnTo>
                  <a:lnTo>
                    <a:pt x="171332" y="214761"/>
                  </a:lnTo>
                  <a:lnTo>
                    <a:pt x="162789" y="217457"/>
                  </a:lnTo>
                  <a:lnTo>
                    <a:pt x="154236" y="219255"/>
                  </a:lnTo>
                  <a:lnTo>
                    <a:pt x="145676" y="220453"/>
                  </a:lnTo>
                  <a:lnTo>
                    <a:pt x="137112" y="221252"/>
                  </a:lnTo>
                  <a:lnTo>
                    <a:pt x="129498" y="222737"/>
                  </a:lnTo>
                  <a:lnTo>
                    <a:pt x="122517" y="224680"/>
                  </a:lnTo>
                  <a:lnTo>
                    <a:pt x="115958" y="226928"/>
                  </a:lnTo>
                  <a:lnTo>
                    <a:pt x="109680" y="228426"/>
                  </a:lnTo>
                  <a:lnTo>
                    <a:pt x="103590" y="229425"/>
                  </a:lnTo>
                  <a:lnTo>
                    <a:pt x="97625" y="230091"/>
                  </a:lnTo>
                  <a:lnTo>
                    <a:pt x="90790" y="230535"/>
                  </a:lnTo>
                  <a:lnTo>
                    <a:pt x="83377" y="230831"/>
                  </a:lnTo>
                  <a:lnTo>
                    <a:pt x="60048" y="231306"/>
                  </a:lnTo>
                  <a:lnTo>
                    <a:pt x="56215" y="230392"/>
                  </a:lnTo>
                  <a:lnTo>
                    <a:pt x="49415" y="226837"/>
                  </a:lnTo>
                  <a:lnTo>
                    <a:pt x="42832" y="2228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70"/>
            <p:cNvSpPr/>
            <p:nvPr/>
          </p:nvSpPr>
          <p:spPr>
            <a:xfrm>
              <a:off x="954436" y="3291840"/>
              <a:ext cx="209412" cy="162840"/>
            </a:xfrm>
            <a:custGeom>
              <a:avLst/>
              <a:gdLst/>
              <a:ahLst/>
              <a:cxnLst/>
              <a:rect l="0" t="0" r="0" b="0"/>
              <a:pathLst>
                <a:path w="209412" h="162840">
                  <a:moveTo>
                    <a:pt x="17113" y="0"/>
                  </a:moveTo>
                  <a:lnTo>
                    <a:pt x="17113" y="11931"/>
                  </a:lnTo>
                  <a:lnTo>
                    <a:pt x="16161" y="14622"/>
                  </a:lnTo>
                  <a:lnTo>
                    <a:pt x="14573" y="17368"/>
                  </a:lnTo>
                  <a:lnTo>
                    <a:pt x="12563" y="20151"/>
                  </a:lnTo>
                  <a:lnTo>
                    <a:pt x="11222" y="23911"/>
                  </a:lnTo>
                  <a:lnTo>
                    <a:pt x="10328" y="28323"/>
                  </a:lnTo>
                  <a:lnTo>
                    <a:pt x="9733" y="33170"/>
                  </a:lnTo>
                  <a:lnTo>
                    <a:pt x="9335" y="38305"/>
                  </a:lnTo>
                  <a:lnTo>
                    <a:pt x="9071" y="43634"/>
                  </a:lnTo>
                  <a:lnTo>
                    <a:pt x="8894" y="49092"/>
                  </a:lnTo>
                  <a:lnTo>
                    <a:pt x="7824" y="53683"/>
                  </a:lnTo>
                  <a:lnTo>
                    <a:pt x="6158" y="57696"/>
                  </a:lnTo>
                  <a:lnTo>
                    <a:pt x="4095" y="61324"/>
                  </a:lnTo>
                  <a:lnTo>
                    <a:pt x="2719" y="65648"/>
                  </a:lnTo>
                  <a:lnTo>
                    <a:pt x="1802" y="70435"/>
                  </a:lnTo>
                  <a:lnTo>
                    <a:pt x="1191" y="75531"/>
                  </a:lnTo>
                  <a:lnTo>
                    <a:pt x="783" y="80834"/>
                  </a:lnTo>
                  <a:lnTo>
                    <a:pt x="512" y="86274"/>
                  </a:lnTo>
                  <a:lnTo>
                    <a:pt x="210" y="97399"/>
                  </a:lnTo>
                  <a:lnTo>
                    <a:pt x="0" y="121211"/>
                  </a:lnTo>
                  <a:lnTo>
                    <a:pt x="1895" y="124622"/>
                  </a:lnTo>
                  <a:lnTo>
                    <a:pt x="5062" y="127849"/>
                  </a:lnTo>
                  <a:lnTo>
                    <a:pt x="9079" y="130952"/>
                  </a:lnTo>
                  <a:lnTo>
                    <a:pt x="12710" y="134926"/>
                  </a:lnTo>
                  <a:lnTo>
                    <a:pt x="16083" y="139481"/>
                  </a:lnTo>
                  <a:lnTo>
                    <a:pt x="19284" y="144422"/>
                  </a:lnTo>
                  <a:lnTo>
                    <a:pt x="23323" y="147716"/>
                  </a:lnTo>
                  <a:lnTo>
                    <a:pt x="27921" y="149912"/>
                  </a:lnTo>
                  <a:lnTo>
                    <a:pt x="32891" y="151376"/>
                  </a:lnTo>
                  <a:lnTo>
                    <a:pt x="37157" y="153305"/>
                  </a:lnTo>
                  <a:lnTo>
                    <a:pt x="40953" y="155543"/>
                  </a:lnTo>
                  <a:lnTo>
                    <a:pt x="44436" y="157988"/>
                  </a:lnTo>
                  <a:lnTo>
                    <a:pt x="48664" y="159618"/>
                  </a:lnTo>
                  <a:lnTo>
                    <a:pt x="53387" y="160704"/>
                  </a:lnTo>
                  <a:lnTo>
                    <a:pt x="58441" y="161429"/>
                  </a:lnTo>
                  <a:lnTo>
                    <a:pt x="63715" y="161911"/>
                  </a:lnTo>
                  <a:lnTo>
                    <a:pt x="69136" y="162233"/>
                  </a:lnTo>
                  <a:lnTo>
                    <a:pt x="80240" y="162591"/>
                  </a:lnTo>
                  <a:lnTo>
                    <a:pt x="105430" y="162821"/>
                  </a:lnTo>
                  <a:lnTo>
                    <a:pt x="113139" y="162839"/>
                  </a:lnTo>
                  <a:lnTo>
                    <a:pt x="121135" y="161899"/>
                  </a:lnTo>
                  <a:lnTo>
                    <a:pt x="129324" y="160320"/>
                  </a:lnTo>
                  <a:lnTo>
                    <a:pt x="137640" y="158315"/>
                  </a:lnTo>
                  <a:lnTo>
                    <a:pt x="145090" y="156026"/>
                  </a:lnTo>
                  <a:lnTo>
                    <a:pt x="151961" y="153547"/>
                  </a:lnTo>
                  <a:lnTo>
                    <a:pt x="158447" y="150942"/>
                  </a:lnTo>
                  <a:lnTo>
                    <a:pt x="164676" y="148253"/>
                  </a:lnTo>
                  <a:lnTo>
                    <a:pt x="176677" y="142725"/>
                  </a:lnTo>
                  <a:lnTo>
                    <a:pt x="181591" y="139917"/>
                  </a:lnTo>
                  <a:lnTo>
                    <a:pt x="185820" y="137093"/>
                  </a:lnTo>
                  <a:lnTo>
                    <a:pt x="189592" y="134258"/>
                  </a:lnTo>
                  <a:lnTo>
                    <a:pt x="193059" y="130463"/>
                  </a:lnTo>
                  <a:lnTo>
                    <a:pt x="196323" y="126028"/>
                  </a:lnTo>
                  <a:lnTo>
                    <a:pt x="199452" y="121166"/>
                  </a:lnTo>
                  <a:lnTo>
                    <a:pt x="202490" y="116972"/>
                  </a:lnTo>
                  <a:lnTo>
                    <a:pt x="205468" y="113224"/>
                  </a:lnTo>
                  <a:lnTo>
                    <a:pt x="208406" y="109772"/>
                  </a:lnTo>
                  <a:lnTo>
                    <a:pt x="209411" y="105566"/>
                  </a:lnTo>
                  <a:lnTo>
                    <a:pt x="209130" y="100857"/>
                  </a:lnTo>
                  <a:lnTo>
                    <a:pt x="207989" y="95813"/>
                  </a:lnTo>
                  <a:lnTo>
                    <a:pt x="207229" y="91498"/>
                  </a:lnTo>
                  <a:lnTo>
                    <a:pt x="206722" y="87668"/>
                  </a:lnTo>
                  <a:lnTo>
                    <a:pt x="206384" y="84163"/>
                  </a:lnTo>
                  <a:lnTo>
                    <a:pt x="205206" y="79921"/>
                  </a:lnTo>
                  <a:lnTo>
                    <a:pt x="203469" y="75188"/>
                  </a:lnTo>
                  <a:lnTo>
                    <a:pt x="201358" y="70128"/>
                  </a:lnTo>
                  <a:lnTo>
                    <a:pt x="198998" y="65802"/>
                  </a:lnTo>
                  <a:lnTo>
                    <a:pt x="196472" y="61965"/>
                  </a:lnTo>
                  <a:lnTo>
                    <a:pt x="193836" y="58455"/>
                  </a:lnTo>
                  <a:lnTo>
                    <a:pt x="192078" y="55162"/>
                  </a:lnTo>
                  <a:lnTo>
                    <a:pt x="190907" y="52015"/>
                  </a:lnTo>
                  <a:lnTo>
                    <a:pt x="190126" y="48964"/>
                  </a:lnTo>
                  <a:lnTo>
                    <a:pt x="187700" y="45977"/>
                  </a:lnTo>
                  <a:lnTo>
                    <a:pt x="184178" y="43034"/>
                  </a:lnTo>
                  <a:lnTo>
                    <a:pt x="179925" y="40119"/>
                  </a:lnTo>
                  <a:lnTo>
                    <a:pt x="176137" y="38176"/>
                  </a:lnTo>
                  <a:lnTo>
                    <a:pt x="172659" y="36881"/>
                  </a:lnTo>
                  <a:lnTo>
                    <a:pt x="169388" y="36017"/>
                  </a:lnTo>
                  <a:lnTo>
                    <a:pt x="165302" y="34489"/>
                  </a:lnTo>
                  <a:lnTo>
                    <a:pt x="160673" y="32517"/>
                  </a:lnTo>
                  <a:lnTo>
                    <a:pt x="155683" y="30251"/>
                  </a:lnTo>
                  <a:lnTo>
                    <a:pt x="151403" y="28739"/>
                  </a:lnTo>
                  <a:lnTo>
                    <a:pt x="147597" y="27732"/>
                  </a:lnTo>
                  <a:lnTo>
                    <a:pt x="144108" y="27060"/>
                  </a:lnTo>
                  <a:lnTo>
                    <a:pt x="137690" y="26314"/>
                  </a:lnTo>
                  <a:lnTo>
                    <a:pt x="131663" y="25983"/>
                  </a:lnTo>
                  <a:lnTo>
                    <a:pt x="125809" y="25835"/>
                  </a:lnTo>
                  <a:lnTo>
                    <a:pt x="94266" y="2571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71"/>
            <p:cNvSpPr/>
            <p:nvPr/>
          </p:nvSpPr>
          <p:spPr>
            <a:xfrm>
              <a:off x="1254673" y="3240509"/>
              <a:ext cx="204966" cy="205487"/>
            </a:xfrm>
            <a:custGeom>
              <a:avLst/>
              <a:gdLst/>
              <a:ahLst/>
              <a:cxnLst/>
              <a:rect l="0" t="0" r="0" b="0"/>
              <a:pathLst>
                <a:path w="204966" h="205487">
                  <a:moveTo>
                    <a:pt x="51204" y="8468"/>
                  </a:moveTo>
                  <a:lnTo>
                    <a:pt x="55755" y="3917"/>
                  </a:lnTo>
                  <a:lnTo>
                    <a:pt x="56143" y="2576"/>
                  </a:lnTo>
                  <a:lnTo>
                    <a:pt x="55449" y="1683"/>
                  </a:lnTo>
                  <a:lnTo>
                    <a:pt x="52042" y="249"/>
                  </a:lnTo>
                  <a:lnTo>
                    <a:pt x="56003" y="0"/>
                  </a:lnTo>
                  <a:lnTo>
                    <a:pt x="57261" y="918"/>
                  </a:lnTo>
                  <a:lnTo>
                    <a:pt x="58099" y="2482"/>
                  </a:lnTo>
                  <a:lnTo>
                    <a:pt x="59031" y="6760"/>
                  </a:lnTo>
                  <a:lnTo>
                    <a:pt x="59445" y="11837"/>
                  </a:lnTo>
                  <a:lnTo>
                    <a:pt x="59629" y="17268"/>
                  </a:lnTo>
                  <a:lnTo>
                    <a:pt x="59678" y="20050"/>
                  </a:lnTo>
                  <a:lnTo>
                    <a:pt x="58758" y="22856"/>
                  </a:lnTo>
                  <a:lnTo>
                    <a:pt x="55197" y="28516"/>
                  </a:lnTo>
                  <a:lnTo>
                    <a:pt x="52913" y="32310"/>
                  </a:lnTo>
                  <a:lnTo>
                    <a:pt x="50438" y="36745"/>
                  </a:lnTo>
                  <a:lnTo>
                    <a:pt x="45149" y="46753"/>
                  </a:lnTo>
                  <a:lnTo>
                    <a:pt x="39623" y="57551"/>
                  </a:lnTo>
                  <a:lnTo>
                    <a:pt x="35863" y="63098"/>
                  </a:lnTo>
                  <a:lnTo>
                    <a:pt x="31452" y="68700"/>
                  </a:lnTo>
                  <a:lnTo>
                    <a:pt x="26606" y="74340"/>
                  </a:lnTo>
                  <a:lnTo>
                    <a:pt x="23375" y="80006"/>
                  </a:lnTo>
                  <a:lnTo>
                    <a:pt x="21221" y="85687"/>
                  </a:lnTo>
                  <a:lnTo>
                    <a:pt x="19786" y="91380"/>
                  </a:lnTo>
                  <a:lnTo>
                    <a:pt x="16923" y="97080"/>
                  </a:lnTo>
                  <a:lnTo>
                    <a:pt x="13110" y="102785"/>
                  </a:lnTo>
                  <a:lnTo>
                    <a:pt x="8663" y="108494"/>
                  </a:lnTo>
                  <a:lnTo>
                    <a:pt x="5698" y="114204"/>
                  </a:lnTo>
                  <a:lnTo>
                    <a:pt x="3722" y="119916"/>
                  </a:lnTo>
                  <a:lnTo>
                    <a:pt x="2404" y="125629"/>
                  </a:lnTo>
                  <a:lnTo>
                    <a:pt x="1526" y="131343"/>
                  </a:lnTo>
                  <a:lnTo>
                    <a:pt x="940" y="137057"/>
                  </a:lnTo>
                  <a:lnTo>
                    <a:pt x="550" y="142772"/>
                  </a:lnTo>
                  <a:lnTo>
                    <a:pt x="290" y="148486"/>
                  </a:lnTo>
                  <a:lnTo>
                    <a:pt x="0" y="159916"/>
                  </a:lnTo>
                  <a:lnTo>
                    <a:pt x="876" y="164678"/>
                  </a:lnTo>
                  <a:lnTo>
                    <a:pt x="2412" y="168806"/>
                  </a:lnTo>
                  <a:lnTo>
                    <a:pt x="4388" y="172510"/>
                  </a:lnTo>
                  <a:lnTo>
                    <a:pt x="7611" y="175932"/>
                  </a:lnTo>
                  <a:lnTo>
                    <a:pt x="11665" y="179165"/>
                  </a:lnTo>
                  <a:lnTo>
                    <a:pt x="16272" y="182274"/>
                  </a:lnTo>
                  <a:lnTo>
                    <a:pt x="21248" y="185298"/>
                  </a:lnTo>
                  <a:lnTo>
                    <a:pt x="26471" y="188268"/>
                  </a:lnTo>
                  <a:lnTo>
                    <a:pt x="37354" y="194106"/>
                  </a:lnTo>
                  <a:lnTo>
                    <a:pt x="48541" y="199877"/>
                  </a:lnTo>
                  <a:lnTo>
                    <a:pt x="53239" y="201796"/>
                  </a:lnTo>
                  <a:lnTo>
                    <a:pt x="57323" y="203076"/>
                  </a:lnTo>
                  <a:lnTo>
                    <a:pt x="60998" y="203929"/>
                  </a:lnTo>
                  <a:lnTo>
                    <a:pt x="65353" y="204498"/>
                  </a:lnTo>
                  <a:lnTo>
                    <a:pt x="70162" y="204877"/>
                  </a:lnTo>
                  <a:lnTo>
                    <a:pt x="75273" y="205130"/>
                  </a:lnTo>
                  <a:lnTo>
                    <a:pt x="86031" y="205411"/>
                  </a:lnTo>
                  <a:lnTo>
                    <a:pt x="91567" y="205486"/>
                  </a:lnTo>
                  <a:lnTo>
                    <a:pt x="97163" y="204583"/>
                  </a:lnTo>
                  <a:lnTo>
                    <a:pt x="102798" y="203029"/>
                  </a:lnTo>
                  <a:lnTo>
                    <a:pt x="130081" y="193691"/>
                  </a:lnTo>
                  <a:lnTo>
                    <a:pt x="136174" y="191005"/>
                  </a:lnTo>
                  <a:lnTo>
                    <a:pt x="141188" y="188262"/>
                  </a:lnTo>
                  <a:lnTo>
                    <a:pt x="145483" y="185481"/>
                  </a:lnTo>
                  <a:lnTo>
                    <a:pt x="150252" y="182674"/>
                  </a:lnTo>
                  <a:lnTo>
                    <a:pt x="155336" y="179850"/>
                  </a:lnTo>
                  <a:lnTo>
                    <a:pt x="160630" y="177016"/>
                  </a:lnTo>
                  <a:lnTo>
                    <a:pt x="166065" y="173221"/>
                  </a:lnTo>
                  <a:lnTo>
                    <a:pt x="171593" y="168786"/>
                  </a:lnTo>
                  <a:lnTo>
                    <a:pt x="177183" y="163924"/>
                  </a:lnTo>
                  <a:lnTo>
                    <a:pt x="181863" y="158778"/>
                  </a:lnTo>
                  <a:lnTo>
                    <a:pt x="185935" y="153442"/>
                  </a:lnTo>
                  <a:lnTo>
                    <a:pt x="189602" y="147980"/>
                  </a:lnTo>
                  <a:lnTo>
                    <a:pt x="192999" y="142434"/>
                  </a:lnTo>
                  <a:lnTo>
                    <a:pt x="196217" y="136831"/>
                  </a:lnTo>
                  <a:lnTo>
                    <a:pt x="199314" y="131191"/>
                  </a:lnTo>
                  <a:lnTo>
                    <a:pt x="201379" y="125526"/>
                  </a:lnTo>
                  <a:lnTo>
                    <a:pt x="202756" y="119844"/>
                  </a:lnTo>
                  <a:lnTo>
                    <a:pt x="203673" y="114151"/>
                  </a:lnTo>
                  <a:lnTo>
                    <a:pt x="204285" y="108451"/>
                  </a:lnTo>
                  <a:lnTo>
                    <a:pt x="204693" y="102746"/>
                  </a:lnTo>
                  <a:lnTo>
                    <a:pt x="204965" y="97037"/>
                  </a:lnTo>
                  <a:lnTo>
                    <a:pt x="204194" y="92279"/>
                  </a:lnTo>
                  <a:lnTo>
                    <a:pt x="202727" y="88155"/>
                  </a:lnTo>
                  <a:lnTo>
                    <a:pt x="193529" y="70140"/>
                  </a:lnTo>
                  <a:lnTo>
                    <a:pt x="189903" y="64823"/>
                  </a:lnTo>
                  <a:lnTo>
                    <a:pt x="185580" y="59373"/>
                  </a:lnTo>
                  <a:lnTo>
                    <a:pt x="180793" y="53835"/>
                  </a:lnTo>
                  <a:lnTo>
                    <a:pt x="175696" y="49190"/>
                  </a:lnTo>
                  <a:lnTo>
                    <a:pt x="170394" y="45141"/>
                  </a:lnTo>
                  <a:lnTo>
                    <a:pt x="164954" y="41489"/>
                  </a:lnTo>
                  <a:lnTo>
                    <a:pt x="158470" y="38102"/>
                  </a:lnTo>
                  <a:lnTo>
                    <a:pt x="151290" y="34892"/>
                  </a:lnTo>
                  <a:lnTo>
                    <a:pt x="143645" y="31799"/>
                  </a:lnTo>
                  <a:lnTo>
                    <a:pt x="137596" y="28784"/>
                  </a:lnTo>
                  <a:lnTo>
                    <a:pt x="132611" y="25823"/>
                  </a:lnTo>
                  <a:lnTo>
                    <a:pt x="128336" y="22895"/>
                  </a:lnTo>
                  <a:lnTo>
                    <a:pt x="122628" y="19991"/>
                  </a:lnTo>
                  <a:lnTo>
                    <a:pt x="115965" y="17103"/>
                  </a:lnTo>
                  <a:lnTo>
                    <a:pt x="108665" y="14224"/>
                  </a:lnTo>
                  <a:lnTo>
                    <a:pt x="101894" y="12306"/>
                  </a:lnTo>
                  <a:lnTo>
                    <a:pt x="95475" y="11027"/>
                  </a:lnTo>
                  <a:lnTo>
                    <a:pt x="89290" y="10174"/>
                  </a:lnTo>
                  <a:lnTo>
                    <a:pt x="84215" y="9605"/>
                  </a:lnTo>
                  <a:lnTo>
                    <a:pt x="79879" y="9226"/>
                  </a:lnTo>
                  <a:lnTo>
                    <a:pt x="76035" y="8974"/>
                  </a:lnTo>
                  <a:lnTo>
                    <a:pt x="69225" y="8693"/>
                  </a:lnTo>
                  <a:lnTo>
                    <a:pt x="60036" y="8535"/>
                  </a:lnTo>
                  <a:lnTo>
                    <a:pt x="42631" y="84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72"/>
            <p:cNvSpPr/>
            <p:nvPr/>
          </p:nvSpPr>
          <p:spPr>
            <a:xfrm>
              <a:off x="1665922" y="3257550"/>
              <a:ext cx="197168" cy="17146"/>
            </a:xfrm>
            <a:custGeom>
              <a:avLst/>
              <a:gdLst/>
              <a:ahLst/>
              <a:cxnLst/>
              <a:rect l="0" t="0" r="0" b="0"/>
              <a:pathLst>
                <a:path w="197168" h="17146">
                  <a:moveTo>
                    <a:pt x="0" y="17145"/>
                  </a:moveTo>
                  <a:lnTo>
                    <a:pt x="22142" y="17145"/>
                  </a:lnTo>
                  <a:lnTo>
                    <a:pt x="25239" y="16192"/>
                  </a:lnTo>
                  <a:lnTo>
                    <a:pt x="29209" y="14604"/>
                  </a:lnTo>
                  <a:lnTo>
                    <a:pt x="33760" y="12594"/>
                  </a:lnTo>
                  <a:lnTo>
                    <a:pt x="39652" y="11253"/>
                  </a:lnTo>
                  <a:lnTo>
                    <a:pt x="46437" y="10359"/>
                  </a:lnTo>
                  <a:lnTo>
                    <a:pt x="53818" y="9764"/>
                  </a:lnTo>
                  <a:lnTo>
                    <a:pt x="60644" y="9367"/>
                  </a:lnTo>
                  <a:lnTo>
                    <a:pt x="73308" y="8925"/>
                  </a:lnTo>
                  <a:lnTo>
                    <a:pt x="79352" y="7855"/>
                  </a:lnTo>
                  <a:lnTo>
                    <a:pt x="85286" y="6189"/>
                  </a:lnTo>
                  <a:lnTo>
                    <a:pt x="91147" y="4126"/>
                  </a:lnTo>
                  <a:lnTo>
                    <a:pt x="96960" y="2750"/>
                  </a:lnTo>
                  <a:lnTo>
                    <a:pt x="102740" y="1833"/>
                  </a:lnTo>
                  <a:lnTo>
                    <a:pt x="108498" y="1222"/>
                  </a:lnTo>
                  <a:lnTo>
                    <a:pt x="115195" y="815"/>
                  </a:lnTo>
                  <a:lnTo>
                    <a:pt x="130255" y="362"/>
                  </a:lnTo>
                  <a:lnTo>
                    <a:pt x="167227" y="21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73"/>
            <p:cNvSpPr/>
            <p:nvPr/>
          </p:nvSpPr>
          <p:spPr>
            <a:xfrm>
              <a:off x="1717357" y="3317557"/>
              <a:ext cx="171451" cy="25719"/>
            </a:xfrm>
            <a:custGeom>
              <a:avLst/>
              <a:gdLst/>
              <a:ahLst/>
              <a:cxnLst/>
              <a:rect l="0" t="0" r="0" b="0"/>
              <a:pathLst>
                <a:path w="171451" h="25719">
                  <a:moveTo>
                    <a:pt x="0" y="25718"/>
                  </a:moveTo>
                  <a:lnTo>
                    <a:pt x="4551" y="25718"/>
                  </a:lnTo>
                  <a:lnTo>
                    <a:pt x="6844" y="24765"/>
                  </a:lnTo>
                  <a:lnTo>
                    <a:pt x="9325" y="23178"/>
                  </a:lnTo>
                  <a:lnTo>
                    <a:pt x="11932" y="21167"/>
                  </a:lnTo>
                  <a:lnTo>
                    <a:pt x="15575" y="19826"/>
                  </a:lnTo>
                  <a:lnTo>
                    <a:pt x="19908" y="18932"/>
                  </a:lnTo>
                  <a:lnTo>
                    <a:pt x="24702" y="18337"/>
                  </a:lnTo>
                  <a:lnTo>
                    <a:pt x="29803" y="17940"/>
                  </a:lnTo>
                  <a:lnTo>
                    <a:pt x="35109" y="17675"/>
                  </a:lnTo>
                  <a:lnTo>
                    <a:pt x="40551" y="17498"/>
                  </a:lnTo>
                  <a:lnTo>
                    <a:pt x="61863" y="17250"/>
                  </a:lnTo>
                  <a:lnTo>
                    <a:pt x="69817" y="16262"/>
                  </a:lnTo>
                  <a:lnTo>
                    <a:pt x="77977" y="14652"/>
                  </a:lnTo>
                  <a:lnTo>
                    <a:pt x="86275" y="12625"/>
                  </a:lnTo>
                  <a:lnTo>
                    <a:pt x="93711" y="11274"/>
                  </a:lnTo>
                  <a:lnTo>
                    <a:pt x="100574" y="10374"/>
                  </a:lnTo>
                  <a:lnTo>
                    <a:pt x="107054" y="9774"/>
                  </a:lnTo>
                  <a:lnTo>
                    <a:pt x="114232" y="9373"/>
                  </a:lnTo>
                  <a:lnTo>
                    <a:pt x="129827" y="8928"/>
                  </a:lnTo>
                  <a:lnTo>
                    <a:pt x="137034" y="7857"/>
                  </a:lnTo>
                  <a:lnTo>
                    <a:pt x="143744" y="6191"/>
                  </a:lnTo>
                  <a:lnTo>
                    <a:pt x="150122" y="4127"/>
                  </a:lnTo>
                  <a:lnTo>
                    <a:pt x="155326" y="2751"/>
                  </a:lnTo>
                  <a:lnTo>
                    <a:pt x="159748" y="1834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74"/>
            <p:cNvSpPr/>
            <p:nvPr/>
          </p:nvSpPr>
          <p:spPr>
            <a:xfrm>
              <a:off x="2257425" y="3094672"/>
              <a:ext cx="51435" cy="162879"/>
            </a:xfrm>
            <a:custGeom>
              <a:avLst/>
              <a:gdLst/>
              <a:ahLst/>
              <a:cxnLst/>
              <a:rect l="0" t="0" r="0" b="0"/>
              <a:pathLst>
                <a:path w="51435" h="162879">
                  <a:moveTo>
                    <a:pt x="0" y="0"/>
                  </a:moveTo>
                  <a:lnTo>
                    <a:pt x="13018" y="0"/>
                  </a:lnTo>
                  <a:lnTo>
                    <a:pt x="14394" y="953"/>
                  </a:lnTo>
                  <a:lnTo>
                    <a:pt x="15311" y="2540"/>
                  </a:lnTo>
                  <a:lnTo>
                    <a:pt x="15922" y="4551"/>
                  </a:lnTo>
                  <a:lnTo>
                    <a:pt x="17282" y="6844"/>
                  </a:lnTo>
                  <a:lnTo>
                    <a:pt x="19141" y="9325"/>
                  </a:lnTo>
                  <a:lnTo>
                    <a:pt x="24418" y="15600"/>
                  </a:lnTo>
                  <a:lnTo>
                    <a:pt x="25804" y="18020"/>
                  </a:lnTo>
                  <a:lnTo>
                    <a:pt x="29883" y="25789"/>
                  </a:lnTo>
                  <a:lnTo>
                    <a:pt x="31352" y="29575"/>
                  </a:lnTo>
                  <a:lnTo>
                    <a:pt x="32331" y="33052"/>
                  </a:lnTo>
                  <a:lnTo>
                    <a:pt x="32984" y="36322"/>
                  </a:lnTo>
                  <a:lnTo>
                    <a:pt x="33419" y="39455"/>
                  </a:lnTo>
                  <a:lnTo>
                    <a:pt x="33709" y="42496"/>
                  </a:lnTo>
                  <a:lnTo>
                    <a:pt x="33903" y="45476"/>
                  </a:lnTo>
                  <a:lnTo>
                    <a:pt x="34118" y="53867"/>
                  </a:lnTo>
                  <a:lnTo>
                    <a:pt x="34287" y="96695"/>
                  </a:lnTo>
                  <a:lnTo>
                    <a:pt x="35240" y="100659"/>
                  </a:lnTo>
                  <a:lnTo>
                    <a:pt x="36828" y="105206"/>
                  </a:lnTo>
                  <a:lnTo>
                    <a:pt x="38839" y="110142"/>
                  </a:lnTo>
                  <a:lnTo>
                    <a:pt x="40180" y="114386"/>
                  </a:lnTo>
                  <a:lnTo>
                    <a:pt x="41074" y="118167"/>
                  </a:lnTo>
                  <a:lnTo>
                    <a:pt x="41670" y="121641"/>
                  </a:lnTo>
                  <a:lnTo>
                    <a:pt x="42067" y="124909"/>
                  </a:lnTo>
                  <a:lnTo>
                    <a:pt x="42332" y="128040"/>
                  </a:lnTo>
                  <a:lnTo>
                    <a:pt x="42509" y="131080"/>
                  </a:lnTo>
                  <a:lnTo>
                    <a:pt x="42705" y="136998"/>
                  </a:lnTo>
                  <a:lnTo>
                    <a:pt x="42757" y="139910"/>
                  </a:lnTo>
                  <a:lnTo>
                    <a:pt x="43745" y="142803"/>
                  </a:lnTo>
                  <a:lnTo>
                    <a:pt x="45355" y="145685"/>
                  </a:lnTo>
                  <a:lnTo>
                    <a:pt x="50234" y="152602"/>
                  </a:lnTo>
                  <a:lnTo>
                    <a:pt x="50901" y="156088"/>
                  </a:lnTo>
                  <a:lnTo>
                    <a:pt x="51434" y="16287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75"/>
            <p:cNvSpPr/>
            <p:nvPr/>
          </p:nvSpPr>
          <p:spPr>
            <a:xfrm>
              <a:off x="2137409" y="3300412"/>
              <a:ext cx="240031" cy="25718"/>
            </a:xfrm>
            <a:custGeom>
              <a:avLst/>
              <a:gdLst/>
              <a:ahLst/>
              <a:cxnLst/>
              <a:rect l="0" t="0" r="0" b="0"/>
              <a:pathLst>
                <a:path w="240031" h="25718">
                  <a:moveTo>
                    <a:pt x="0" y="25717"/>
                  </a:moveTo>
                  <a:lnTo>
                    <a:pt x="45351" y="25717"/>
                  </a:lnTo>
                  <a:lnTo>
                    <a:pt x="52141" y="24765"/>
                  </a:lnTo>
                  <a:lnTo>
                    <a:pt x="58574" y="23178"/>
                  </a:lnTo>
                  <a:lnTo>
                    <a:pt x="64767" y="21167"/>
                  </a:lnTo>
                  <a:lnTo>
                    <a:pt x="71753" y="19826"/>
                  </a:lnTo>
                  <a:lnTo>
                    <a:pt x="79268" y="18933"/>
                  </a:lnTo>
                  <a:lnTo>
                    <a:pt x="87136" y="18337"/>
                  </a:lnTo>
                  <a:lnTo>
                    <a:pt x="95238" y="17940"/>
                  </a:lnTo>
                  <a:lnTo>
                    <a:pt x="111861" y="17498"/>
                  </a:lnTo>
                  <a:lnTo>
                    <a:pt x="120294" y="16428"/>
                  </a:lnTo>
                  <a:lnTo>
                    <a:pt x="128774" y="14762"/>
                  </a:lnTo>
                  <a:lnTo>
                    <a:pt x="137284" y="12699"/>
                  </a:lnTo>
                  <a:lnTo>
                    <a:pt x="145816" y="11323"/>
                  </a:lnTo>
                  <a:lnTo>
                    <a:pt x="154361" y="10406"/>
                  </a:lnTo>
                  <a:lnTo>
                    <a:pt x="162915" y="9795"/>
                  </a:lnTo>
                  <a:lnTo>
                    <a:pt x="170522" y="8435"/>
                  </a:lnTo>
                  <a:lnTo>
                    <a:pt x="177499" y="6576"/>
                  </a:lnTo>
                  <a:lnTo>
                    <a:pt x="184056" y="4384"/>
                  </a:lnTo>
                  <a:lnTo>
                    <a:pt x="190332" y="2923"/>
                  </a:lnTo>
                  <a:lnTo>
                    <a:pt x="196420" y="1949"/>
                  </a:lnTo>
                  <a:lnTo>
                    <a:pt x="202385" y="1299"/>
                  </a:lnTo>
                  <a:lnTo>
                    <a:pt x="208266" y="866"/>
                  </a:lnTo>
                  <a:lnTo>
                    <a:pt x="214091" y="577"/>
                  </a:lnTo>
                  <a:lnTo>
                    <a:pt x="228852" y="171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76"/>
            <p:cNvSpPr/>
            <p:nvPr/>
          </p:nvSpPr>
          <p:spPr>
            <a:xfrm>
              <a:off x="2214562" y="3369097"/>
              <a:ext cx="187242" cy="145619"/>
            </a:xfrm>
            <a:custGeom>
              <a:avLst/>
              <a:gdLst/>
              <a:ahLst/>
              <a:cxnLst/>
              <a:rect l="0" t="0" r="0" b="0"/>
              <a:pathLst>
                <a:path w="187242" h="145619">
                  <a:moveTo>
                    <a:pt x="51435" y="8468"/>
                  </a:moveTo>
                  <a:lnTo>
                    <a:pt x="55986" y="3917"/>
                  </a:lnTo>
                  <a:lnTo>
                    <a:pt x="58279" y="2576"/>
                  </a:lnTo>
                  <a:lnTo>
                    <a:pt x="63367" y="1087"/>
                  </a:lnTo>
                  <a:lnTo>
                    <a:pt x="67962" y="689"/>
                  </a:lnTo>
                  <a:lnTo>
                    <a:pt x="73883" y="425"/>
                  </a:lnTo>
                  <a:lnTo>
                    <a:pt x="88082" y="131"/>
                  </a:lnTo>
                  <a:lnTo>
                    <a:pt x="103917" y="0"/>
                  </a:lnTo>
                  <a:lnTo>
                    <a:pt x="111188" y="917"/>
                  </a:lnTo>
                  <a:lnTo>
                    <a:pt x="117941" y="2482"/>
                  </a:lnTo>
                  <a:lnTo>
                    <a:pt x="124347" y="4477"/>
                  </a:lnTo>
                  <a:lnTo>
                    <a:pt x="130523" y="5807"/>
                  </a:lnTo>
                  <a:lnTo>
                    <a:pt x="136545" y="6694"/>
                  </a:lnTo>
                  <a:lnTo>
                    <a:pt x="142465" y="7285"/>
                  </a:lnTo>
                  <a:lnTo>
                    <a:pt x="147364" y="7679"/>
                  </a:lnTo>
                  <a:lnTo>
                    <a:pt x="151583" y="7942"/>
                  </a:lnTo>
                  <a:lnTo>
                    <a:pt x="158810" y="8234"/>
                  </a:lnTo>
                  <a:lnTo>
                    <a:pt x="165197" y="8364"/>
                  </a:lnTo>
                  <a:lnTo>
                    <a:pt x="167281" y="9351"/>
                  </a:lnTo>
                  <a:lnTo>
                    <a:pt x="168671" y="10962"/>
                  </a:lnTo>
                  <a:lnTo>
                    <a:pt x="169597" y="12988"/>
                  </a:lnTo>
                  <a:lnTo>
                    <a:pt x="170215" y="15291"/>
                  </a:lnTo>
                  <a:lnTo>
                    <a:pt x="170627" y="17779"/>
                  </a:lnTo>
                  <a:lnTo>
                    <a:pt x="171287" y="24065"/>
                  </a:lnTo>
                  <a:lnTo>
                    <a:pt x="168838" y="27465"/>
                  </a:lnTo>
                  <a:lnTo>
                    <a:pt x="166851" y="29705"/>
                  </a:lnTo>
                  <a:lnTo>
                    <a:pt x="165527" y="32151"/>
                  </a:lnTo>
                  <a:lnTo>
                    <a:pt x="164644" y="34734"/>
                  </a:lnTo>
                  <a:lnTo>
                    <a:pt x="164055" y="37409"/>
                  </a:lnTo>
                  <a:lnTo>
                    <a:pt x="162710" y="40144"/>
                  </a:lnTo>
                  <a:lnTo>
                    <a:pt x="160861" y="42920"/>
                  </a:lnTo>
                  <a:lnTo>
                    <a:pt x="158675" y="45724"/>
                  </a:lnTo>
                  <a:lnTo>
                    <a:pt x="155314" y="47592"/>
                  </a:lnTo>
                  <a:lnTo>
                    <a:pt x="151168" y="48838"/>
                  </a:lnTo>
                  <a:lnTo>
                    <a:pt x="146498" y="49669"/>
                  </a:lnTo>
                  <a:lnTo>
                    <a:pt x="142433" y="51175"/>
                  </a:lnTo>
                  <a:lnTo>
                    <a:pt x="138770" y="53132"/>
                  </a:lnTo>
                  <a:lnTo>
                    <a:pt x="135376" y="55389"/>
                  </a:lnTo>
                  <a:lnTo>
                    <a:pt x="132161" y="56893"/>
                  </a:lnTo>
                  <a:lnTo>
                    <a:pt x="129065" y="57896"/>
                  </a:lnTo>
                  <a:lnTo>
                    <a:pt x="126048" y="58565"/>
                  </a:lnTo>
                  <a:lnTo>
                    <a:pt x="121180" y="59011"/>
                  </a:lnTo>
                  <a:lnTo>
                    <a:pt x="115077" y="59308"/>
                  </a:lnTo>
                  <a:lnTo>
                    <a:pt x="108150" y="59506"/>
                  </a:lnTo>
                  <a:lnTo>
                    <a:pt x="101628" y="60591"/>
                  </a:lnTo>
                  <a:lnTo>
                    <a:pt x="95374" y="62266"/>
                  </a:lnTo>
                  <a:lnTo>
                    <a:pt x="89300" y="64336"/>
                  </a:lnTo>
                  <a:lnTo>
                    <a:pt x="84298" y="65716"/>
                  </a:lnTo>
                  <a:lnTo>
                    <a:pt x="80012" y="66635"/>
                  </a:lnTo>
                  <a:lnTo>
                    <a:pt x="76201" y="67249"/>
                  </a:lnTo>
                  <a:lnTo>
                    <a:pt x="71756" y="67657"/>
                  </a:lnTo>
                  <a:lnTo>
                    <a:pt x="66887" y="67930"/>
                  </a:lnTo>
                  <a:lnTo>
                    <a:pt x="57350" y="68233"/>
                  </a:lnTo>
                  <a:lnTo>
                    <a:pt x="43484" y="68466"/>
                  </a:lnTo>
                  <a:lnTo>
                    <a:pt x="48218" y="65931"/>
                  </a:lnTo>
                  <a:lnTo>
                    <a:pt x="52148" y="63922"/>
                  </a:lnTo>
                  <a:lnTo>
                    <a:pt x="55720" y="62582"/>
                  </a:lnTo>
                  <a:lnTo>
                    <a:pt x="59054" y="61689"/>
                  </a:lnTo>
                  <a:lnTo>
                    <a:pt x="62230" y="61094"/>
                  </a:lnTo>
                  <a:lnTo>
                    <a:pt x="66251" y="60697"/>
                  </a:lnTo>
                  <a:lnTo>
                    <a:pt x="70838" y="60432"/>
                  </a:lnTo>
                  <a:lnTo>
                    <a:pt x="81013" y="60138"/>
                  </a:lnTo>
                  <a:lnTo>
                    <a:pt x="91886" y="60007"/>
                  </a:lnTo>
                  <a:lnTo>
                    <a:pt x="98405" y="60925"/>
                  </a:lnTo>
                  <a:lnTo>
                    <a:pt x="105608" y="62489"/>
                  </a:lnTo>
                  <a:lnTo>
                    <a:pt x="113268" y="64484"/>
                  </a:lnTo>
                  <a:lnTo>
                    <a:pt x="120279" y="65815"/>
                  </a:lnTo>
                  <a:lnTo>
                    <a:pt x="126859" y="66701"/>
                  </a:lnTo>
                  <a:lnTo>
                    <a:pt x="133150" y="67293"/>
                  </a:lnTo>
                  <a:lnTo>
                    <a:pt x="139249" y="68639"/>
                  </a:lnTo>
                  <a:lnTo>
                    <a:pt x="145220" y="70489"/>
                  </a:lnTo>
                  <a:lnTo>
                    <a:pt x="151106" y="72675"/>
                  </a:lnTo>
                  <a:lnTo>
                    <a:pt x="155982" y="75085"/>
                  </a:lnTo>
                  <a:lnTo>
                    <a:pt x="160186" y="77644"/>
                  </a:lnTo>
                  <a:lnTo>
                    <a:pt x="163941" y="80303"/>
                  </a:lnTo>
                  <a:lnTo>
                    <a:pt x="167396" y="83028"/>
                  </a:lnTo>
                  <a:lnTo>
                    <a:pt x="170653" y="85797"/>
                  </a:lnTo>
                  <a:lnTo>
                    <a:pt x="173776" y="88596"/>
                  </a:lnTo>
                  <a:lnTo>
                    <a:pt x="175858" y="91414"/>
                  </a:lnTo>
                  <a:lnTo>
                    <a:pt x="177246" y="94245"/>
                  </a:lnTo>
                  <a:lnTo>
                    <a:pt x="178171" y="97085"/>
                  </a:lnTo>
                  <a:lnTo>
                    <a:pt x="179741" y="99931"/>
                  </a:lnTo>
                  <a:lnTo>
                    <a:pt x="181740" y="102781"/>
                  </a:lnTo>
                  <a:lnTo>
                    <a:pt x="184025" y="105633"/>
                  </a:lnTo>
                  <a:lnTo>
                    <a:pt x="185548" y="108487"/>
                  </a:lnTo>
                  <a:lnTo>
                    <a:pt x="186564" y="111342"/>
                  </a:lnTo>
                  <a:lnTo>
                    <a:pt x="187241" y="114198"/>
                  </a:lnTo>
                  <a:lnTo>
                    <a:pt x="186740" y="117054"/>
                  </a:lnTo>
                  <a:lnTo>
                    <a:pt x="185453" y="119911"/>
                  </a:lnTo>
                  <a:lnTo>
                    <a:pt x="183643" y="122768"/>
                  </a:lnTo>
                  <a:lnTo>
                    <a:pt x="181483" y="124673"/>
                  </a:lnTo>
                  <a:lnTo>
                    <a:pt x="179092" y="125943"/>
                  </a:lnTo>
                  <a:lnTo>
                    <a:pt x="176544" y="126790"/>
                  </a:lnTo>
                  <a:lnTo>
                    <a:pt x="171174" y="130270"/>
                  </a:lnTo>
                  <a:lnTo>
                    <a:pt x="168409" y="132532"/>
                  </a:lnTo>
                  <a:lnTo>
                    <a:pt x="164660" y="134039"/>
                  </a:lnTo>
                  <a:lnTo>
                    <a:pt x="160256" y="135045"/>
                  </a:lnTo>
                  <a:lnTo>
                    <a:pt x="155415" y="135715"/>
                  </a:lnTo>
                  <a:lnTo>
                    <a:pt x="150282" y="137114"/>
                  </a:lnTo>
                  <a:lnTo>
                    <a:pt x="144956" y="138999"/>
                  </a:lnTo>
                  <a:lnTo>
                    <a:pt x="139500" y="141209"/>
                  </a:lnTo>
                  <a:lnTo>
                    <a:pt x="133005" y="142682"/>
                  </a:lnTo>
                  <a:lnTo>
                    <a:pt x="125817" y="143664"/>
                  </a:lnTo>
                  <a:lnTo>
                    <a:pt x="118168" y="144318"/>
                  </a:lnTo>
                  <a:lnTo>
                    <a:pt x="110211" y="144755"/>
                  </a:lnTo>
                  <a:lnTo>
                    <a:pt x="93750" y="145240"/>
                  </a:lnTo>
                  <a:lnTo>
                    <a:pt x="41102" y="145605"/>
                  </a:lnTo>
                  <a:lnTo>
                    <a:pt x="29062" y="145618"/>
                  </a:lnTo>
                  <a:lnTo>
                    <a:pt x="24137" y="144669"/>
                  </a:lnTo>
                  <a:lnTo>
                    <a:pt x="19902" y="143083"/>
                  </a:lnTo>
                  <a:lnTo>
                    <a:pt x="10810" y="138246"/>
                  </a:lnTo>
                  <a:lnTo>
                    <a:pt x="7027" y="137584"/>
                  </a:lnTo>
                  <a:lnTo>
                    <a:pt x="0" y="1370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77"/>
            <p:cNvSpPr/>
            <p:nvPr/>
          </p:nvSpPr>
          <p:spPr>
            <a:xfrm>
              <a:off x="2497454" y="3223295"/>
              <a:ext cx="128589" cy="154267"/>
            </a:xfrm>
            <a:custGeom>
              <a:avLst/>
              <a:gdLst/>
              <a:ahLst/>
              <a:cxnLst/>
              <a:rect l="0" t="0" r="0" b="0"/>
              <a:pathLst>
                <a:path w="128589" h="154267">
                  <a:moveTo>
                    <a:pt x="0" y="17110"/>
                  </a:moveTo>
                  <a:lnTo>
                    <a:pt x="4552" y="17110"/>
                  </a:lnTo>
                  <a:lnTo>
                    <a:pt x="5892" y="18062"/>
                  </a:lnTo>
                  <a:lnTo>
                    <a:pt x="6786" y="19650"/>
                  </a:lnTo>
                  <a:lnTo>
                    <a:pt x="7779" y="23954"/>
                  </a:lnTo>
                  <a:lnTo>
                    <a:pt x="8043" y="26435"/>
                  </a:lnTo>
                  <a:lnTo>
                    <a:pt x="8220" y="29041"/>
                  </a:lnTo>
                  <a:lnTo>
                    <a:pt x="9290" y="30779"/>
                  </a:lnTo>
                  <a:lnTo>
                    <a:pt x="10956" y="31938"/>
                  </a:lnTo>
                  <a:lnTo>
                    <a:pt x="13019" y="32710"/>
                  </a:lnTo>
                  <a:lnTo>
                    <a:pt x="15347" y="35130"/>
                  </a:lnTo>
                  <a:lnTo>
                    <a:pt x="17851" y="38648"/>
                  </a:lnTo>
                  <a:lnTo>
                    <a:pt x="20474" y="42899"/>
                  </a:lnTo>
                  <a:lnTo>
                    <a:pt x="23174" y="46685"/>
                  </a:lnTo>
                  <a:lnTo>
                    <a:pt x="25927" y="50161"/>
                  </a:lnTo>
                  <a:lnTo>
                    <a:pt x="28715" y="53432"/>
                  </a:lnTo>
                  <a:lnTo>
                    <a:pt x="31526" y="56564"/>
                  </a:lnTo>
                  <a:lnTo>
                    <a:pt x="37189" y="62585"/>
                  </a:lnTo>
                  <a:lnTo>
                    <a:pt x="40033" y="66477"/>
                  </a:lnTo>
                  <a:lnTo>
                    <a:pt x="42882" y="70976"/>
                  </a:lnTo>
                  <a:lnTo>
                    <a:pt x="45733" y="75880"/>
                  </a:lnTo>
                  <a:lnTo>
                    <a:pt x="48586" y="81055"/>
                  </a:lnTo>
                  <a:lnTo>
                    <a:pt x="54297" y="91885"/>
                  </a:lnTo>
                  <a:lnTo>
                    <a:pt x="56200" y="96488"/>
                  </a:lnTo>
                  <a:lnTo>
                    <a:pt x="57470" y="100508"/>
                  </a:lnTo>
                  <a:lnTo>
                    <a:pt x="58316" y="104141"/>
                  </a:lnTo>
                  <a:lnTo>
                    <a:pt x="59832" y="107516"/>
                  </a:lnTo>
                  <a:lnTo>
                    <a:pt x="61796" y="110718"/>
                  </a:lnTo>
                  <a:lnTo>
                    <a:pt x="64057" y="113805"/>
                  </a:lnTo>
                  <a:lnTo>
                    <a:pt x="66518" y="116816"/>
                  </a:lnTo>
                  <a:lnTo>
                    <a:pt x="69110" y="119776"/>
                  </a:lnTo>
                  <a:lnTo>
                    <a:pt x="71791" y="122701"/>
                  </a:lnTo>
                  <a:lnTo>
                    <a:pt x="77310" y="128492"/>
                  </a:lnTo>
                  <a:lnTo>
                    <a:pt x="84063" y="135419"/>
                  </a:lnTo>
                  <a:lnTo>
                    <a:pt x="84617" y="136940"/>
                  </a:lnTo>
                  <a:lnTo>
                    <a:pt x="85233" y="141170"/>
                  </a:lnTo>
                  <a:lnTo>
                    <a:pt x="85397" y="143632"/>
                  </a:lnTo>
                  <a:lnTo>
                    <a:pt x="85506" y="146225"/>
                  </a:lnTo>
                  <a:lnTo>
                    <a:pt x="85713" y="153799"/>
                  </a:lnTo>
                  <a:lnTo>
                    <a:pt x="88260" y="154060"/>
                  </a:lnTo>
                  <a:lnTo>
                    <a:pt x="90662" y="154177"/>
                  </a:lnTo>
                  <a:lnTo>
                    <a:pt x="86983" y="154251"/>
                  </a:lnTo>
                  <a:lnTo>
                    <a:pt x="85974" y="154266"/>
                  </a:lnTo>
                  <a:lnTo>
                    <a:pt x="85799" y="149718"/>
                  </a:lnTo>
                  <a:lnTo>
                    <a:pt x="85747" y="146888"/>
                  </a:lnTo>
                  <a:lnTo>
                    <a:pt x="83195" y="143687"/>
                  </a:lnTo>
                  <a:lnTo>
                    <a:pt x="81181" y="141499"/>
                  </a:lnTo>
                  <a:lnTo>
                    <a:pt x="76403" y="136529"/>
                  </a:lnTo>
                  <a:lnTo>
                    <a:pt x="65575" y="125577"/>
                  </a:lnTo>
                  <a:lnTo>
                    <a:pt x="62767" y="121806"/>
                  </a:lnTo>
                  <a:lnTo>
                    <a:pt x="59942" y="117387"/>
                  </a:lnTo>
                  <a:lnTo>
                    <a:pt x="57107" y="112537"/>
                  </a:lnTo>
                  <a:lnTo>
                    <a:pt x="54264" y="108350"/>
                  </a:lnTo>
                  <a:lnTo>
                    <a:pt x="51416" y="104606"/>
                  </a:lnTo>
                  <a:lnTo>
                    <a:pt x="48565" y="101159"/>
                  </a:lnTo>
                  <a:lnTo>
                    <a:pt x="45712" y="96955"/>
                  </a:lnTo>
                  <a:lnTo>
                    <a:pt x="42857" y="92247"/>
                  </a:lnTo>
                  <a:lnTo>
                    <a:pt x="40002" y="87204"/>
                  </a:lnTo>
                  <a:lnTo>
                    <a:pt x="37145" y="82889"/>
                  </a:lnTo>
                  <a:lnTo>
                    <a:pt x="34289" y="79060"/>
                  </a:lnTo>
                  <a:lnTo>
                    <a:pt x="31432" y="75555"/>
                  </a:lnTo>
                  <a:lnTo>
                    <a:pt x="28575" y="72266"/>
                  </a:lnTo>
                  <a:lnTo>
                    <a:pt x="25717" y="69120"/>
                  </a:lnTo>
                  <a:lnTo>
                    <a:pt x="20003" y="63086"/>
                  </a:lnTo>
                  <a:lnTo>
                    <a:pt x="14288" y="57228"/>
                  </a:lnTo>
                  <a:lnTo>
                    <a:pt x="12383" y="53380"/>
                  </a:lnTo>
                  <a:lnTo>
                    <a:pt x="11113" y="48910"/>
                  </a:lnTo>
                  <a:lnTo>
                    <a:pt x="10266" y="44025"/>
                  </a:lnTo>
                  <a:lnTo>
                    <a:pt x="10654" y="39816"/>
                  </a:lnTo>
                  <a:lnTo>
                    <a:pt x="11866" y="36057"/>
                  </a:lnTo>
                  <a:lnTo>
                    <a:pt x="13625" y="32599"/>
                  </a:lnTo>
                  <a:lnTo>
                    <a:pt x="14799" y="29341"/>
                  </a:lnTo>
                  <a:lnTo>
                    <a:pt x="15581" y="26216"/>
                  </a:lnTo>
                  <a:lnTo>
                    <a:pt x="16103" y="23181"/>
                  </a:lnTo>
                  <a:lnTo>
                    <a:pt x="17403" y="20204"/>
                  </a:lnTo>
                  <a:lnTo>
                    <a:pt x="19222" y="17268"/>
                  </a:lnTo>
                  <a:lnTo>
                    <a:pt x="21387" y="14358"/>
                  </a:lnTo>
                  <a:lnTo>
                    <a:pt x="24736" y="12417"/>
                  </a:lnTo>
                  <a:lnTo>
                    <a:pt x="28873" y="11124"/>
                  </a:lnTo>
                  <a:lnTo>
                    <a:pt x="33537" y="10262"/>
                  </a:lnTo>
                  <a:lnTo>
                    <a:pt x="38550" y="8734"/>
                  </a:lnTo>
                  <a:lnTo>
                    <a:pt x="43798" y="6764"/>
                  </a:lnTo>
                  <a:lnTo>
                    <a:pt x="49201" y="4497"/>
                  </a:lnTo>
                  <a:lnTo>
                    <a:pt x="54709" y="2986"/>
                  </a:lnTo>
                  <a:lnTo>
                    <a:pt x="60285" y="1979"/>
                  </a:lnTo>
                  <a:lnTo>
                    <a:pt x="65908" y="1308"/>
                  </a:lnTo>
                  <a:lnTo>
                    <a:pt x="71561" y="860"/>
                  </a:lnTo>
                  <a:lnTo>
                    <a:pt x="77235" y="562"/>
                  </a:lnTo>
                  <a:lnTo>
                    <a:pt x="91782" y="141"/>
                  </a:lnTo>
                  <a:lnTo>
                    <a:pt x="105231" y="0"/>
                  </a:lnTo>
                  <a:lnTo>
                    <a:pt x="108254" y="940"/>
                  </a:lnTo>
                  <a:lnTo>
                    <a:pt x="111222" y="2520"/>
                  </a:lnTo>
                  <a:lnTo>
                    <a:pt x="114153" y="4526"/>
                  </a:lnTo>
                  <a:lnTo>
                    <a:pt x="117060" y="5863"/>
                  </a:lnTo>
                  <a:lnTo>
                    <a:pt x="119950" y="6754"/>
                  </a:lnTo>
                  <a:lnTo>
                    <a:pt x="128588" y="853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78"/>
            <p:cNvSpPr/>
            <p:nvPr/>
          </p:nvSpPr>
          <p:spPr>
            <a:xfrm>
              <a:off x="2634614" y="3103247"/>
              <a:ext cx="222887" cy="111441"/>
            </a:xfrm>
            <a:custGeom>
              <a:avLst/>
              <a:gdLst/>
              <a:ahLst/>
              <a:cxnLst/>
              <a:rect l="0" t="0" r="0" b="0"/>
              <a:pathLst>
                <a:path w="222887" h="111441">
                  <a:moveTo>
                    <a:pt x="0" y="34288"/>
                  </a:moveTo>
                  <a:lnTo>
                    <a:pt x="4551" y="29737"/>
                  </a:lnTo>
                  <a:lnTo>
                    <a:pt x="5892" y="27444"/>
                  </a:lnTo>
                  <a:lnTo>
                    <a:pt x="6786" y="24962"/>
                  </a:lnTo>
                  <a:lnTo>
                    <a:pt x="8220" y="18687"/>
                  </a:lnTo>
                  <a:lnTo>
                    <a:pt x="10956" y="15289"/>
                  </a:lnTo>
                  <a:lnTo>
                    <a:pt x="13019" y="13049"/>
                  </a:lnTo>
                  <a:lnTo>
                    <a:pt x="16300" y="11556"/>
                  </a:lnTo>
                  <a:lnTo>
                    <a:pt x="20391" y="10561"/>
                  </a:lnTo>
                  <a:lnTo>
                    <a:pt x="25024" y="9897"/>
                  </a:lnTo>
                  <a:lnTo>
                    <a:pt x="29066" y="8502"/>
                  </a:lnTo>
                  <a:lnTo>
                    <a:pt x="32712" y="6620"/>
                  </a:lnTo>
                  <a:lnTo>
                    <a:pt x="36096" y="4412"/>
                  </a:lnTo>
                  <a:lnTo>
                    <a:pt x="40257" y="2941"/>
                  </a:lnTo>
                  <a:lnTo>
                    <a:pt x="44936" y="1960"/>
                  </a:lnTo>
                  <a:lnTo>
                    <a:pt x="49960" y="1306"/>
                  </a:lnTo>
                  <a:lnTo>
                    <a:pt x="55214" y="870"/>
                  </a:lnTo>
                  <a:lnTo>
                    <a:pt x="60622" y="579"/>
                  </a:lnTo>
                  <a:lnTo>
                    <a:pt x="71711" y="256"/>
                  </a:lnTo>
                  <a:lnTo>
                    <a:pt x="111459" y="13"/>
                  </a:lnTo>
                  <a:lnTo>
                    <a:pt x="129755" y="0"/>
                  </a:lnTo>
                  <a:lnTo>
                    <a:pt x="133176" y="952"/>
                  </a:lnTo>
                  <a:lnTo>
                    <a:pt x="136409" y="2539"/>
                  </a:lnTo>
                  <a:lnTo>
                    <a:pt x="139517" y="4549"/>
                  </a:lnTo>
                  <a:lnTo>
                    <a:pt x="141589" y="6842"/>
                  </a:lnTo>
                  <a:lnTo>
                    <a:pt x="142970" y="9323"/>
                  </a:lnTo>
                  <a:lnTo>
                    <a:pt x="143891" y="11930"/>
                  </a:lnTo>
                  <a:lnTo>
                    <a:pt x="144505" y="14620"/>
                  </a:lnTo>
                  <a:lnTo>
                    <a:pt x="144914" y="17366"/>
                  </a:lnTo>
                  <a:lnTo>
                    <a:pt x="145187" y="20149"/>
                  </a:lnTo>
                  <a:lnTo>
                    <a:pt x="145369" y="22957"/>
                  </a:lnTo>
                  <a:lnTo>
                    <a:pt x="145490" y="25781"/>
                  </a:lnTo>
                  <a:lnTo>
                    <a:pt x="145571" y="28617"/>
                  </a:lnTo>
                  <a:lnTo>
                    <a:pt x="144673" y="31460"/>
                  </a:lnTo>
                  <a:lnTo>
                    <a:pt x="143121" y="34307"/>
                  </a:lnTo>
                  <a:lnTo>
                    <a:pt x="141134" y="37158"/>
                  </a:lnTo>
                  <a:lnTo>
                    <a:pt x="138857" y="40011"/>
                  </a:lnTo>
                  <a:lnTo>
                    <a:pt x="136387" y="42866"/>
                  </a:lnTo>
                  <a:lnTo>
                    <a:pt x="133787" y="45722"/>
                  </a:lnTo>
                  <a:lnTo>
                    <a:pt x="128359" y="51434"/>
                  </a:lnTo>
                  <a:lnTo>
                    <a:pt x="117112" y="62863"/>
                  </a:lnTo>
                  <a:lnTo>
                    <a:pt x="113318" y="65720"/>
                  </a:lnTo>
                  <a:lnTo>
                    <a:pt x="108883" y="68578"/>
                  </a:lnTo>
                  <a:lnTo>
                    <a:pt x="104021" y="71435"/>
                  </a:lnTo>
                  <a:lnTo>
                    <a:pt x="99828" y="74293"/>
                  </a:lnTo>
                  <a:lnTo>
                    <a:pt x="96079" y="77150"/>
                  </a:lnTo>
                  <a:lnTo>
                    <a:pt x="92628" y="80008"/>
                  </a:lnTo>
                  <a:lnTo>
                    <a:pt x="89375" y="82865"/>
                  </a:lnTo>
                  <a:lnTo>
                    <a:pt x="86253" y="85723"/>
                  </a:lnTo>
                  <a:lnTo>
                    <a:pt x="83220" y="88580"/>
                  </a:lnTo>
                  <a:lnTo>
                    <a:pt x="80245" y="90485"/>
                  </a:lnTo>
                  <a:lnTo>
                    <a:pt x="74400" y="92602"/>
                  </a:lnTo>
                  <a:lnTo>
                    <a:pt x="72460" y="94119"/>
                  </a:lnTo>
                  <a:lnTo>
                    <a:pt x="71167" y="96082"/>
                  </a:lnTo>
                  <a:lnTo>
                    <a:pt x="70305" y="98344"/>
                  </a:lnTo>
                  <a:lnTo>
                    <a:pt x="68777" y="99852"/>
                  </a:lnTo>
                  <a:lnTo>
                    <a:pt x="66807" y="100857"/>
                  </a:lnTo>
                  <a:lnTo>
                    <a:pt x="60406" y="102750"/>
                  </a:lnTo>
                  <a:lnTo>
                    <a:pt x="64677" y="102833"/>
                  </a:lnTo>
                  <a:lnTo>
                    <a:pt x="76525" y="102857"/>
                  </a:lnTo>
                  <a:lnTo>
                    <a:pt x="81497" y="103813"/>
                  </a:lnTo>
                  <a:lnTo>
                    <a:pt x="86717" y="105403"/>
                  </a:lnTo>
                  <a:lnTo>
                    <a:pt x="92101" y="107415"/>
                  </a:lnTo>
                  <a:lnTo>
                    <a:pt x="98548" y="108757"/>
                  </a:lnTo>
                  <a:lnTo>
                    <a:pt x="105704" y="109651"/>
                  </a:lnTo>
                  <a:lnTo>
                    <a:pt x="113332" y="110248"/>
                  </a:lnTo>
                  <a:lnTo>
                    <a:pt x="120322" y="110645"/>
                  </a:lnTo>
                  <a:lnTo>
                    <a:pt x="133169" y="111087"/>
                  </a:lnTo>
                  <a:lnTo>
                    <a:pt x="207155" y="111434"/>
                  </a:lnTo>
                  <a:lnTo>
                    <a:pt x="222886" y="1114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79"/>
            <p:cNvSpPr/>
            <p:nvPr/>
          </p:nvSpPr>
          <p:spPr>
            <a:xfrm>
              <a:off x="3024103" y="3283267"/>
              <a:ext cx="47710" cy="33935"/>
            </a:xfrm>
            <a:custGeom>
              <a:avLst/>
              <a:gdLst/>
              <a:ahLst/>
              <a:cxnLst/>
              <a:rect l="0" t="0" r="0" b="0"/>
              <a:pathLst>
                <a:path w="47710" h="33935">
                  <a:moveTo>
                    <a:pt x="47709" y="17145"/>
                  </a:moveTo>
                  <a:lnTo>
                    <a:pt x="40328" y="24526"/>
                  </a:lnTo>
                  <a:lnTo>
                    <a:pt x="38979" y="24923"/>
                  </a:lnTo>
                  <a:lnTo>
                    <a:pt x="37126" y="25188"/>
                  </a:lnTo>
                  <a:lnTo>
                    <a:pt x="34939" y="25365"/>
                  </a:lnTo>
                  <a:lnTo>
                    <a:pt x="32528" y="25482"/>
                  </a:lnTo>
                  <a:lnTo>
                    <a:pt x="27309" y="25613"/>
                  </a:lnTo>
                  <a:lnTo>
                    <a:pt x="25537" y="26600"/>
                  </a:lnTo>
                  <a:lnTo>
                    <a:pt x="24355" y="28211"/>
                  </a:lnTo>
                  <a:lnTo>
                    <a:pt x="23567" y="30238"/>
                  </a:lnTo>
                  <a:lnTo>
                    <a:pt x="22090" y="31588"/>
                  </a:lnTo>
                  <a:lnTo>
                    <a:pt x="20152" y="32489"/>
                  </a:lnTo>
                  <a:lnTo>
                    <a:pt x="17908" y="33089"/>
                  </a:lnTo>
                  <a:lnTo>
                    <a:pt x="15459" y="33489"/>
                  </a:lnTo>
                  <a:lnTo>
                    <a:pt x="12874" y="33756"/>
                  </a:lnTo>
                  <a:lnTo>
                    <a:pt x="10198" y="33934"/>
                  </a:lnTo>
                  <a:lnTo>
                    <a:pt x="8414" y="33101"/>
                  </a:lnTo>
                  <a:lnTo>
                    <a:pt x="7225" y="31592"/>
                  </a:lnTo>
                  <a:lnTo>
                    <a:pt x="5316" y="26878"/>
                  </a:lnTo>
                  <a:lnTo>
                    <a:pt x="4207" y="26491"/>
                  </a:lnTo>
                  <a:lnTo>
                    <a:pt x="2515" y="26234"/>
                  </a:lnTo>
                  <a:lnTo>
                    <a:pt x="435" y="26062"/>
                  </a:lnTo>
                  <a:lnTo>
                    <a:pt x="0" y="24994"/>
                  </a:lnTo>
                  <a:lnTo>
                    <a:pt x="663" y="23330"/>
                  </a:lnTo>
                  <a:lnTo>
                    <a:pt x="4602" y="17507"/>
                  </a:lnTo>
                  <a:lnTo>
                    <a:pt x="4683" y="16434"/>
                  </a:lnTo>
                  <a:lnTo>
                    <a:pt x="4738" y="14766"/>
                  </a:lnTo>
                  <a:lnTo>
                    <a:pt x="4774" y="12701"/>
                  </a:lnTo>
                  <a:lnTo>
                    <a:pt x="5751" y="11325"/>
                  </a:lnTo>
                  <a:lnTo>
                    <a:pt x="7354" y="10408"/>
                  </a:lnTo>
                  <a:lnTo>
                    <a:pt x="9376" y="9796"/>
                  </a:lnTo>
                  <a:lnTo>
                    <a:pt x="11676" y="8436"/>
                  </a:lnTo>
                  <a:lnTo>
                    <a:pt x="14162" y="6576"/>
                  </a:lnTo>
                  <a:lnTo>
                    <a:pt x="16772" y="4385"/>
                  </a:lnTo>
                  <a:lnTo>
                    <a:pt x="19464" y="2923"/>
                  </a:lnTo>
                  <a:lnTo>
                    <a:pt x="22212" y="1949"/>
                  </a:lnTo>
                  <a:lnTo>
                    <a:pt x="24996" y="1299"/>
                  </a:lnTo>
                  <a:lnTo>
                    <a:pt x="27804" y="866"/>
                  </a:lnTo>
                  <a:lnTo>
                    <a:pt x="30629" y="577"/>
                  </a:lnTo>
                  <a:lnTo>
                    <a:pt x="33465" y="385"/>
                  </a:lnTo>
                  <a:lnTo>
                    <a:pt x="36308" y="257"/>
                  </a:lnTo>
                  <a:lnTo>
                    <a:pt x="4770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80"/>
            <p:cNvSpPr/>
            <p:nvPr/>
          </p:nvSpPr>
          <p:spPr>
            <a:xfrm>
              <a:off x="3166110" y="3128974"/>
              <a:ext cx="264105" cy="197039"/>
            </a:xfrm>
            <a:custGeom>
              <a:avLst/>
              <a:gdLst/>
              <a:ahLst/>
              <a:cxnLst/>
              <a:rect l="0" t="0" r="0" b="0"/>
              <a:pathLst>
                <a:path w="264105" h="197039">
                  <a:moveTo>
                    <a:pt x="0" y="25706"/>
                  </a:moveTo>
                  <a:lnTo>
                    <a:pt x="4550" y="25706"/>
                  </a:lnTo>
                  <a:lnTo>
                    <a:pt x="6843" y="24753"/>
                  </a:lnTo>
                  <a:lnTo>
                    <a:pt x="14622" y="19814"/>
                  </a:lnTo>
                  <a:lnTo>
                    <a:pt x="20150" y="18325"/>
                  </a:lnTo>
                  <a:lnTo>
                    <a:pt x="25783" y="15123"/>
                  </a:lnTo>
                  <a:lnTo>
                    <a:pt x="28619" y="12935"/>
                  </a:lnTo>
                  <a:lnTo>
                    <a:pt x="33366" y="10525"/>
                  </a:lnTo>
                  <a:lnTo>
                    <a:pt x="39389" y="7965"/>
                  </a:lnTo>
                  <a:lnTo>
                    <a:pt x="46262" y="5306"/>
                  </a:lnTo>
                  <a:lnTo>
                    <a:pt x="52748" y="3533"/>
                  </a:lnTo>
                  <a:lnTo>
                    <a:pt x="58978" y="2352"/>
                  </a:lnTo>
                  <a:lnTo>
                    <a:pt x="65036" y="1564"/>
                  </a:lnTo>
                  <a:lnTo>
                    <a:pt x="71932" y="1039"/>
                  </a:lnTo>
                  <a:lnTo>
                    <a:pt x="79387" y="688"/>
                  </a:lnTo>
                  <a:lnTo>
                    <a:pt x="94338" y="299"/>
                  </a:lnTo>
                  <a:lnTo>
                    <a:pt x="137089" y="16"/>
                  </a:lnTo>
                  <a:lnTo>
                    <a:pt x="150145" y="0"/>
                  </a:lnTo>
                  <a:lnTo>
                    <a:pt x="156294" y="949"/>
                  </a:lnTo>
                  <a:lnTo>
                    <a:pt x="162298" y="2534"/>
                  </a:lnTo>
                  <a:lnTo>
                    <a:pt x="168206" y="4542"/>
                  </a:lnTo>
                  <a:lnTo>
                    <a:pt x="173097" y="5882"/>
                  </a:lnTo>
                  <a:lnTo>
                    <a:pt x="181072" y="7370"/>
                  </a:lnTo>
                  <a:lnTo>
                    <a:pt x="187791" y="10572"/>
                  </a:lnTo>
                  <a:lnTo>
                    <a:pt x="190916" y="12759"/>
                  </a:lnTo>
                  <a:lnTo>
                    <a:pt x="193000" y="15169"/>
                  </a:lnTo>
                  <a:lnTo>
                    <a:pt x="194389" y="17729"/>
                  </a:lnTo>
                  <a:lnTo>
                    <a:pt x="195932" y="23113"/>
                  </a:lnTo>
                  <a:lnTo>
                    <a:pt x="196618" y="28681"/>
                  </a:lnTo>
                  <a:lnTo>
                    <a:pt x="196923" y="34330"/>
                  </a:lnTo>
                  <a:lnTo>
                    <a:pt x="197004" y="37170"/>
                  </a:lnTo>
                  <a:lnTo>
                    <a:pt x="195154" y="40016"/>
                  </a:lnTo>
                  <a:lnTo>
                    <a:pt x="188017" y="45718"/>
                  </a:lnTo>
                  <a:lnTo>
                    <a:pt x="183447" y="48572"/>
                  </a:lnTo>
                  <a:lnTo>
                    <a:pt x="178495" y="51428"/>
                  </a:lnTo>
                  <a:lnTo>
                    <a:pt x="167914" y="57140"/>
                  </a:lnTo>
                  <a:lnTo>
                    <a:pt x="156861" y="62854"/>
                  </a:lnTo>
                  <a:lnTo>
                    <a:pt x="152199" y="64759"/>
                  </a:lnTo>
                  <a:lnTo>
                    <a:pt x="144478" y="66875"/>
                  </a:lnTo>
                  <a:lnTo>
                    <a:pt x="140134" y="68392"/>
                  </a:lnTo>
                  <a:lnTo>
                    <a:pt x="135332" y="70356"/>
                  </a:lnTo>
                  <a:lnTo>
                    <a:pt x="130226" y="72617"/>
                  </a:lnTo>
                  <a:lnTo>
                    <a:pt x="122013" y="75130"/>
                  </a:lnTo>
                  <a:lnTo>
                    <a:pt x="118489" y="75800"/>
                  </a:lnTo>
                  <a:lnTo>
                    <a:pt x="112034" y="79085"/>
                  </a:lnTo>
                  <a:lnTo>
                    <a:pt x="102917" y="85679"/>
                  </a:lnTo>
                  <a:lnTo>
                    <a:pt x="132123" y="85712"/>
                  </a:lnTo>
                  <a:lnTo>
                    <a:pt x="138565" y="86665"/>
                  </a:lnTo>
                  <a:lnTo>
                    <a:pt x="144764" y="88253"/>
                  </a:lnTo>
                  <a:lnTo>
                    <a:pt x="150801" y="90263"/>
                  </a:lnTo>
                  <a:lnTo>
                    <a:pt x="157684" y="91604"/>
                  </a:lnTo>
                  <a:lnTo>
                    <a:pt x="165130" y="92498"/>
                  </a:lnTo>
                  <a:lnTo>
                    <a:pt x="172952" y="93094"/>
                  </a:lnTo>
                  <a:lnTo>
                    <a:pt x="180071" y="94443"/>
                  </a:lnTo>
                  <a:lnTo>
                    <a:pt x="186722" y="96296"/>
                  </a:lnTo>
                  <a:lnTo>
                    <a:pt x="215636" y="106113"/>
                  </a:lnTo>
                  <a:lnTo>
                    <a:pt x="222814" y="109790"/>
                  </a:lnTo>
                  <a:lnTo>
                    <a:pt x="229505" y="114147"/>
                  </a:lnTo>
                  <a:lnTo>
                    <a:pt x="235871" y="118957"/>
                  </a:lnTo>
                  <a:lnTo>
                    <a:pt x="240115" y="123115"/>
                  </a:lnTo>
                  <a:lnTo>
                    <a:pt x="242944" y="126841"/>
                  </a:lnTo>
                  <a:lnTo>
                    <a:pt x="244830" y="130276"/>
                  </a:lnTo>
                  <a:lnTo>
                    <a:pt x="247040" y="133519"/>
                  </a:lnTo>
                  <a:lnTo>
                    <a:pt x="252036" y="139663"/>
                  </a:lnTo>
                  <a:lnTo>
                    <a:pt x="257430" y="145568"/>
                  </a:lnTo>
                  <a:lnTo>
                    <a:pt x="260202" y="148477"/>
                  </a:lnTo>
                  <a:lnTo>
                    <a:pt x="262051" y="151368"/>
                  </a:lnTo>
                  <a:lnTo>
                    <a:pt x="264104" y="157121"/>
                  </a:lnTo>
                  <a:lnTo>
                    <a:pt x="262747" y="159988"/>
                  </a:lnTo>
                  <a:lnTo>
                    <a:pt x="256159" y="165714"/>
                  </a:lnTo>
                  <a:lnTo>
                    <a:pt x="249421" y="171434"/>
                  </a:lnTo>
                  <a:lnTo>
                    <a:pt x="243251" y="177151"/>
                  </a:lnTo>
                  <a:lnTo>
                    <a:pt x="237334" y="182868"/>
                  </a:lnTo>
                  <a:lnTo>
                    <a:pt x="232517" y="184773"/>
                  </a:lnTo>
                  <a:lnTo>
                    <a:pt x="226449" y="186043"/>
                  </a:lnTo>
                  <a:lnTo>
                    <a:pt x="219546" y="186890"/>
                  </a:lnTo>
                  <a:lnTo>
                    <a:pt x="213991" y="188406"/>
                  </a:lnTo>
                  <a:lnTo>
                    <a:pt x="209335" y="190371"/>
                  </a:lnTo>
                  <a:lnTo>
                    <a:pt x="205279" y="192632"/>
                  </a:lnTo>
                  <a:lnTo>
                    <a:pt x="199718" y="194140"/>
                  </a:lnTo>
                  <a:lnTo>
                    <a:pt x="193153" y="195145"/>
                  </a:lnTo>
                  <a:lnTo>
                    <a:pt x="185918" y="195815"/>
                  </a:lnTo>
                  <a:lnTo>
                    <a:pt x="179190" y="196262"/>
                  </a:lnTo>
                  <a:lnTo>
                    <a:pt x="172800" y="196560"/>
                  </a:lnTo>
                  <a:lnTo>
                    <a:pt x="159667" y="196891"/>
                  </a:lnTo>
                  <a:lnTo>
                    <a:pt x="144305" y="197038"/>
                  </a:lnTo>
                  <a:lnTo>
                    <a:pt x="137161" y="196124"/>
                  </a:lnTo>
                  <a:lnTo>
                    <a:pt x="130493" y="194563"/>
                  </a:lnTo>
                  <a:lnTo>
                    <a:pt x="124143" y="192570"/>
                  </a:lnTo>
                  <a:lnTo>
                    <a:pt x="118004" y="191241"/>
                  </a:lnTo>
                  <a:lnTo>
                    <a:pt x="112007" y="190355"/>
                  </a:lnTo>
                  <a:lnTo>
                    <a:pt x="106103" y="189764"/>
                  </a:lnTo>
                  <a:lnTo>
                    <a:pt x="100263" y="189371"/>
                  </a:lnTo>
                  <a:lnTo>
                    <a:pt x="94465" y="189108"/>
                  </a:lnTo>
                  <a:lnTo>
                    <a:pt x="82941" y="188816"/>
                  </a:lnTo>
                  <a:lnTo>
                    <a:pt x="60007" y="18858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81"/>
            <p:cNvSpPr/>
            <p:nvPr/>
          </p:nvSpPr>
          <p:spPr>
            <a:xfrm>
              <a:off x="157171" y="3326245"/>
              <a:ext cx="169711" cy="179542"/>
            </a:xfrm>
            <a:custGeom>
              <a:avLst/>
              <a:gdLst/>
              <a:ahLst/>
              <a:cxnLst/>
              <a:rect l="0" t="0" r="0" b="0"/>
              <a:pathLst>
                <a:path w="169711" h="179542">
                  <a:moveTo>
                    <a:pt x="8563" y="42747"/>
                  </a:moveTo>
                  <a:lnTo>
                    <a:pt x="4013" y="42747"/>
                  </a:lnTo>
                  <a:lnTo>
                    <a:pt x="2672" y="41795"/>
                  </a:lnTo>
                  <a:lnTo>
                    <a:pt x="1778" y="40207"/>
                  </a:lnTo>
                  <a:lnTo>
                    <a:pt x="96" y="34528"/>
                  </a:lnTo>
                  <a:lnTo>
                    <a:pt x="22" y="29728"/>
                  </a:lnTo>
                  <a:lnTo>
                    <a:pt x="0" y="26825"/>
                  </a:lnTo>
                  <a:lnTo>
                    <a:pt x="4545" y="21413"/>
                  </a:lnTo>
                  <a:lnTo>
                    <a:pt x="7373" y="18329"/>
                  </a:lnTo>
                  <a:lnTo>
                    <a:pt x="9675" y="16943"/>
                  </a:lnTo>
                  <a:lnTo>
                    <a:pt x="13114" y="15067"/>
                  </a:lnTo>
                  <a:lnTo>
                    <a:pt x="17312" y="12863"/>
                  </a:lnTo>
                  <a:lnTo>
                    <a:pt x="22016" y="11395"/>
                  </a:lnTo>
                  <a:lnTo>
                    <a:pt x="27057" y="10416"/>
                  </a:lnTo>
                  <a:lnTo>
                    <a:pt x="32322" y="9763"/>
                  </a:lnTo>
                  <a:lnTo>
                    <a:pt x="37738" y="8375"/>
                  </a:lnTo>
                  <a:lnTo>
                    <a:pt x="43253" y="6497"/>
                  </a:lnTo>
                  <a:lnTo>
                    <a:pt x="48835" y="4293"/>
                  </a:lnTo>
                  <a:lnTo>
                    <a:pt x="54461" y="2823"/>
                  </a:lnTo>
                  <a:lnTo>
                    <a:pt x="60117" y="1844"/>
                  </a:lnTo>
                  <a:lnTo>
                    <a:pt x="65792" y="1191"/>
                  </a:lnTo>
                  <a:lnTo>
                    <a:pt x="71481" y="755"/>
                  </a:lnTo>
                  <a:lnTo>
                    <a:pt x="77178" y="465"/>
                  </a:lnTo>
                  <a:lnTo>
                    <a:pt x="88589" y="143"/>
                  </a:lnTo>
                  <a:lnTo>
                    <a:pt x="100010" y="0"/>
                  </a:lnTo>
                  <a:lnTo>
                    <a:pt x="104771" y="913"/>
                  </a:lnTo>
                  <a:lnTo>
                    <a:pt x="108897" y="2476"/>
                  </a:lnTo>
                  <a:lnTo>
                    <a:pt x="112600" y="4469"/>
                  </a:lnTo>
                  <a:lnTo>
                    <a:pt x="116021" y="6751"/>
                  </a:lnTo>
                  <a:lnTo>
                    <a:pt x="119254" y="9225"/>
                  </a:lnTo>
                  <a:lnTo>
                    <a:pt x="122362" y="11826"/>
                  </a:lnTo>
                  <a:lnTo>
                    <a:pt x="124434" y="14513"/>
                  </a:lnTo>
                  <a:lnTo>
                    <a:pt x="126737" y="20039"/>
                  </a:lnTo>
                  <a:lnTo>
                    <a:pt x="127351" y="22846"/>
                  </a:lnTo>
                  <a:lnTo>
                    <a:pt x="127760" y="25670"/>
                  </a:lnTo>
                  <a:lnTo>
                    <a:pt x="128033" y="28505"/>
                  </a:lnTo>
                  <a:lnTo>
                    <a:pt x="127262" y="31347"/>
                  </a:lnTo>
                  <a:lnTo>
                    <a:pt x="125796" y="34195"/>
                  </a:lnTo>
                  <a:lnTo>
                    <a:pt x="123866" y="37045"/>
                  </a:lnTo>
                  <a:lnTo>
                    <a:pt x="121627" y="40851"/>
                  </a:lnTo>
                  <a:lnTo>
                    <a:pt x="119181" y="45293"/>
                  </a:lnTo>
                  <a:lnTo>
                    <a:pt x="116599" y="50159"/>
                  </a:lnTo>
                  <a:lnTo>
                    <a:pt x="112972" y="54356"/>
                  </a:lnTo>
                  <a:lnTo>
                    <a:pt x="108649" y="58106"/>
                  </a:lnTo>
                  <a:lnTo>
                    <a:pt x="103862" y="61559"/>
                  </a:lnTo>
                  <a:lnTo>
                    <a:pt x="99718" y="64813"/>
                  </a:lnTo>
                  <a:lnTo>
                    <a:pt x="96003" y="67936"/>
                  </a:lnTo>
                  <a:lnTo>
                    <a:pt x="92574" y="70970"/>
                  </a:lnTo>
                  <a:lnTo>
                    <a:pt x="86224" y="76880"/>
                  </a:lnTo>
                  <a:lnTo>
                    <a:pt x="83197" y="79790"/>
                  </a:lnTo>
                  <a:lnTo>
                    <a:pt x="80227" y="81730"/>
                  </a:lnTo>
                  <a:lnTo>
                    <a:pt x="77294" y="83023"/>
                  </a:lnTo>
                  <a:lnTo>
                    <a:pt x="74386" y="83885"/>
                  </a:lnTo>
                  <a:lnTo>
                    <a:pt x="70543" y="85413"/>
                  </a:lnTo>
                  <a:lnTo>
                    <a:pt x="66076" y="87383"/>
                  </a:lnTo>
                  <a:lnTo>
                    <a:pt x="54320" y="92839"/>
                  </a:lnTo>
                  <a:lnTo>
                    <a:pt x="50172" y="96125"/>
                  </a:lnTo>
                  <a:lnTo>
                    <a:pt x="43282" y="102367"/>
                  </a:lnTo>
                  <a:lnTo>
                    <a:pt x="42980" y="98089"/>
                  </a:lnTo>
                  <a:lnTo>
                    <a:pt x="43891" y="96787"/>
                  </a:lnTo>
                  <a:lnTo>
                    <a:pt x="45450" y="95918"/>
                  </a:lnTo>
                  <a:lnTo>
                    <a:pt x="49722" y="94954"/>
                  </a:lnTo>
                  <a:lnTo>
                    <a:pt x="54796" y="94525"/>
                  </a:lnTo>
                  <a:lnTo>
                    <a:pt x="62766" y="94334"/>
                  </a:lnTo>
                  <a:lnTo>
                    <a:pt x="135146" y="94183"/>
                  </a:lnTo>
                  <a:lnTo>
                    <a:pt x="139624" y="95135"/>
                  </a:lnTo>
                  <a:lnTo>
                    <a:pt x="143562" y="96723"/>
                  </a:lnTo>
                  <a:lnTo>
                    <a:pt x="147140" y="98733"/>
                  </a:lnTo>
                  <a:lnTo>
                    <a:pt x="150478" y="100074"/>
                  </a:lnTo>
                  <a:lnTo>
                    <a:pt x="153656" y="100967"/>
                  </a:lnTo>
                  <a:lnTo>
                    <a:pt x="156727" y="101563"/>
                  </a:lnTo>
                  <a:lnTo>
                    <a:pt x="159726" y="102913"/>
                  </a:lnTo>
                  <a:lnTo>
                    <a:pt x="162679" y="104765"/>
                  </a:lnTo>
                  <a:lnTo>
                    <a:pt x="165599" y="106952"/>
                  </a:lnTo>
                  <a:lnTo>
                    <a:pt x="167547" y="109363"/>
                  </a:lnTo>
                  <a:lnTo>
                    <a:pt x="168845" y="111923"/>
                  </a:lnTo>
                  <a:lnTo>
                    <a:pt x="169710" y="114582"/>
                  </a:lnTo>
                  <a:lnTo>
                    <a:pt x="169335" y="117307"/>
                  </a:lnTo>
                  <a:lnTo>
                    <a:pt x="168132" y="120076"/>
                  </a:lnTo>
                  <a:lnTo>
                    <a:pt x="166377" y="122875"/>
                  </a:lnTo>
                  <a:lnTo>
                    <a:pt x="165208" y="125693"/>
                  </a:lnTo>
                  <a:lnTo>
                    <a:pt x="164428" y="128524"/>
                  </a:lnTo>
                  <a:lnTo>
                    <a:pt x="163908" y="131364"/>
                  </a:lnTo>
                  <a:lnTo>
                    <a:pt x="162609" y="134210"/>
                  </a:lnTo>
                  <a:lnTo>
                    <a:pt x="160791" y="137060"/>
                  </a:lnTo>
                  <a:lnTo>
                    <a:pt x="158626" y="139912"/>
                  </a:lnTo>
                  <a:lnTo>
                    <a:pt x="157182" y="142766"/>
                  </a:lnTo>
                  <a:lnTo>
                    <a:pt x="156220" y="145622"/>
                  </a:lnTo>
                  <a:lnTo>
                    <a:pt x="155579" y="148478"/>
                  </a:lnTo>
                  <a:lnTo>
                    <a:pt x="153246" y="151334"/>
                  </a:lnTo>
                  <a:lnTo>
                    <a:pt x="149786" y="154191"/>
                  </a:lnTo>
                  <a:lnTo>
                    <a:pt x="145574" y="157048"/>
                  </a:lnTo>
                  <a:lnTo>
                    <a:pt x="141814" y="159905"/>
                  </a:lnTo>
                  <a:lnTo>
                    <a:pt x="138355" y="162762"/>
                  </a:lnTo>
                  <a:lnTo>
                    <a:pt x="135096" y="165620"/>
                  </a:lnTo>
                  <a:lnTo>
                    <a:pt x="131018" y="167525"/>
                  </a:lnTo>
                  <a:lnTo>
                    <a:pt x="126395" y="168795"/>
                  </a:lnTo>
                  <a:lnTo>
                    <a:pt x="121408" y="169642"/>
                  </a:lnTo>
                  <a:lnTo>
                    <a:pt x="116178" y="170206"/>
                  </a:lnTo>
                  <a:lnTo>
                    <a:pt x="110786" y="170582"/>
                  </a:lnTo>
                  <a:lnTo>
                    <a:pt x="105287" y="170833"/>
                  </a:lnTo>
                  <a:lnTo>
                    <a:pt x="100668" y="171953"/>
                  </a:lnTo>
                  <a:lnTo>
                    <a:pt x="96637" y="173652"/>
                  </a:lnTo>
                  <a:lnTo>
                    <a:pt x="92996" y="175737"/>
                  </a:lnTo>
                  <a:lnTo>
                    <a:pt x="89617" y="177127"/>
                  </a:lnTo>
                  <a:lnTo>
                    <a:pt x="86412" y="178053"/>
                  </a:lnTo>
                  <a:lnTo>
                    <a:pt x="83322" y="178672"/>
                  </a:lnTo>
                  <a:lnTo>
                    <a:pt x="79358" y="179083"/>
                  </a:lnTo>
                  <a:lnTo>
                    <a:pt x="74810" y="179358"/>
                  </a:lnTo>
                  <a:lnTo>
                    <a:pt x="69873" y="179541"/>
                  </a:lnTo>
                  <a:lnTo>
                    <a:pt x="65629" y="178710"/>
                  </a:lnTo>
                  <a:lnTo>
                    <a:pt x="61847" y="177204"/>
                  </a:lnTo>
                  <a:lnTo>
                    <a:pt x="51426" y="17133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82"/>
            <p:cNvSpPr/>
            <p:nvPr/>
          </p:nvSpPr>
          <p:spPr>
            <a:xfrm>
              <a:off x="405764" y="3411854"/>
              <a:ext cx="8574" cy="1"/>
            </a:xfrm>
            <a:custGeom>
              <a:avLst/>
              <a:gdLst/>
              <a:ahLst/>
              <a:cxnLst/>
              <a:rect l="0" t="0" r="0" b="0"/>
              <a:pathLst>
                <a:path w="8574" h="1">
                  <a:moveTo>
                    <a:pt x="0" y="0"/>
                  </a:moveTo>
                  <a:lnTo>
                    <a:pt x="857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83"/>
            <p:cNvSpPr/>
            <p:nvPr/>
          </p:nvSpPr>
          <p:spPr>
            <a:xfrm>
              <a:off x="671591" y="3737644"/>
              <a:ext cx="179944" cy="248569"/>
            </a:xfrm>
            <a:custGeom>
              <a:avLst/>
              <a:gdLst/>
              <a:ahLst/>
              <a:cxnLst/>
              <a:rect l="0" t="0" r="0" b="0"/>
              <a:pathLst>
                <a:path w="179944" h="248569">
                  <a:moveTo>
                    <a:pt x="162798" y="59973"/>
                  </a:moveTo>
                  <a:lnTo>
                    <a:pt x="162798" y="22791"/>
                  </a:lnTo>
                  <a:lnTo>
                    <a:pt x="161846" y="19945"/>
                  </a:lnTo>
                  <a:lnTo>
                    <a:pt x="158248" y="14243"/>
                  </a:lnTo>
                  <a:lnTo>
                    <a:pt x="155954" y="12341"/>
                  </a:lnTo>
                  <a:lnTo>
                    <a:pt x="153473" y="11074"/>
                  </a:lnTo>
                  <a:lnTo>
                    <a:pt x="150867" y="10228"/>
                  </a:lnTo>
                  <a:lnTo>
                    <a:pt x="145431" y="6749"/>
                  </a:lnTo>
                  <a:lnTo>
                    <a:pt x="142647" y="4488"/>
                  </a:lnTo>
                  <a:lnTo>
                    <a:pt x="139839" y="2981"/>
                  </a:lnTo>
                  <a:lnTo>
                    <a:pt x="137015" y="1976"/>
                  </a:lnTo>
                  <a:lnTo>
                    <a:pt x="134179" y="1306"/>
                  </a:lnTo>
                  <a:lnTo>
                    <a:pt x="130384" y="859"/>
                  </a:lnTo>
                  <a:lnTo>
                    <a:pt x="125949" y="561"/>
                  </a:lnTo>
                  <a:lnTo>
                    <a:pt x="121087" y="363"/>
                  </a:lnTo>
                  <a:lnTo>
                    <a:pt x="110605" y="142"/>
                  </a:lnTo>
                  <a:lnTo>
                    <a:pt x="88354" y="0"/>
                  </a:lnTo>
                  <a:lnTo>
                    <a:pt x="82689" y="1894"/>
                  </a:lnTo>
                  <a:lnTo>
                    <a:pt x="77007" y="5061"/>
                  </a:lnTo>
                  <a:lnTo>
                    <a:pt x="71314" y="9078"/>
                  </a:lnTo>
                  <a:lnTo>
                    <a:pt x="65614" y="12708"/>
                  </a:lnTo>
                  <a:lnTo>
                    <a:pt x="59909" y="16080"/>
                  </a:lnTo>
                  <a:lnTo>
                    <a:pt x="54200" y="19282"/>
                  </a:lnTo>
                  <a:lnTo>
                    <a:pt x="42778" y="25378"/>
                  </a:lnTo>
                  <a:lnTo>
                    <a:pt x="37065" y="28337"/>
                  </a:lnTo>
                  <a:lnTo>
                    <a:pt x="32303" y="31262"/>
                  </a:lnTo>
                  <a:lnTo>
                    <a:pt x="28177" y="34165"/>
                  </a:lnTo>
                  <a:lnTo>
                    <a:pt x="24473" y="37053"/>
                  </a:lnTo>
                  <a:lnTo>
                    <a:pt x="20099" y="40883"/>
                  </a:lnTo>
                  <a:lnTo>
                    <a:pt x="15278" y="45341"/>
                  </a:lnTo>
                  <a:lnTo>
                    <a:pt x="10159" y="50218"/>
                  </a:lnTo>
                  <a:lnTo>
                    <a:pt x="6746" y="54423"/>
                  </a:lnTo>
                  <a:lnTo>
                    <a:pt x="2954" y="61634"/>
                  </a:lnTo>
                  <a:lnTo>
                    <a:pt x="1943" y="65843"/>
                  </a:lnTo>
                  <a:lnTo>
                    <a:pt x="1269" y="70554"/>
                  </a:lnTo>
                  <a:lnTo>
                    <a:pt x="820" y="75599"/>
                  </a:lnTo>
                  <a:lnTo>
                    <a:pt x="520" y="79916"/>
                  </a:lnTo>
                  <a:lnTo>
                    <a:pt x="187" y="87251"/>
                  </a:lnTo>
                  <a:lnTo>
                    <a:pt x="0" y="96736"/>
                  </a:lnTo>
                  <a:lnTo>
                    <a:pt x="926" y="99722"/>
                  </a:lnTo>
                  <a:lnTo>
                    <a:pt x="4495" y="105579"/>
                  </a:lnTo>
                  <a:lnTo>
                    <a:pt x="7733" y="107522"/>
                  </a:lnTo>
                  <a:lnTo>
                    <a:pt x="11796" y="108818"/>
                  </a:lnTo>
                  <a:lnTo>
                    <a:pt x="16410" y="109681"/>
                  </a:lnTo>
                  <a:lnTo>
                    <a:pt x="21391" y="111209"/>
                  </a:lnTo>
                  <a:lnTo>
                    <a:pt x="26617" y="113181"/>
                  </a:lnTo>
                  <a:lnTo>
                    <a:pt x="32006" y="115447"/>
                  </a:lnTo>
                  <a:lnTo>
                    <a:pt x="37503" y="116959"/>
                  </a:lnTo>
                  <a:lnTo>
                    <a:pt x="43073" y="117966"/>
                  </a:lnTo>
                  <a:lnTo>
                    <a:pt x="48692" y="118638"/>
                  </a:lnTo>
                  <a:lnTo>
                    <a:pt x="53390" y="119085"/>
                  </a:lnTo>
                  <a:lnTo>
                    <a:pt x="57474" y="119384"/>
                  </a:lnTo>
                  <a:lnTo>
                    <a:pt x="61150" y="119583"/>
                  </a:lnTo>
                  <a:lnTo>
                    <a:pt x="65505" y="118763"/>
                  </a:lnTo>
                  <a:lnTo>
                    <a:pt x="70314" y="117264"/>
                  </a:lnTo>
                  <a:lnTo>
                    <a:pt x="75424" y="115312"/>
                  </a:lnTo>
                  <a:lnTo>
                    <a:pt x="79784" y="114011"/>
                  </a:lnTo>
                  <a:lnTo>
                    <a:pt x="83643" y="113143"/>
                  </a:lnTo>
                  <a:lnTo>
                    <a:pt x="87168" y="112565"/>
                  </a:lnTo>
                  <a:lnTo>
                    <a:pt x="90471" y="111227"/>
                  </a:lnTo>
                  <a:lnTo>
                    <a:pt x="93625" y="109382"/>
                  </a:lnTo>
                  <a:lnTo>
                    <a:pt x="96680" y="107200"/>
                  </a:lnTo>
                  <a:lnTo>
                    <a:pt x="100622" y="104793"/>
                  </a:lnTo>
                  <a:lnTo>
                    <a:pt x="105155" y="102235"/>
                  </a:lnTo>
                  <a:lnTo>
                    <a:pt x="110082" y="99578"/>
                  </a:lnTo>
                  <a:lnTo>
                    <a:pt x="114319" y="95901"/>
                  </a:lnTo>
                  <a:lnTo>
                    <a:pt x="118096" y="91545"/>
                  </a:lnTo>
                  <a:lnTo>
                    <a:pt x="121567" y="86736"/>
                  </a:lnTo>
                  <a:lnTo>
                    <a:pt x="124833" y="82578"/>
                  </a:lnTo>
                  <a:lnTo>
                    <a:pt x="127963" y="78853"/>
                  </a:lnTo>
                  <a:lnTo>
                    <a:pt x="131002" y="75417"/>
                  </a:lnTo>
                  <a:lnTo>
                    <a:pt x="136919" y="69060"/>
                  </a:lnTo>
                  <a:lnTo>
                    <a:pt x="148479" y="57217"/>
                  </a:lnTo>
                  <a:lnTo>
                    <a:pt x="151347" y="53373"/>
                  </a:lnTo>
                  <a:lnTo>
                    <a:pt x="154212" y="48906"/>
                  </a:lnTo>
                  <a:lnTo>
                    <a:pt x="157074" y="44022"/>
                  </a:lnTo>
                  <a:lnTo>
                    <a:pt x="159935" y="39814"/>
                  </a:lnTo>
                  <a:lnTo>
                    <a:pt x="162794" y="36057"/>
                  </a:lnTo>
                  <a:lnTo>
                    <a:pt x="169677" y="27732"/>
                  </a:lnTo>
                  <a:lnTo>
                    <a:pt x="170242" y="26097"/>
                  </a:lnTo>
                  <a:lnTo>
                    <a:pt x="171222" y="18482"/>
                  </a:lnTo>
                  <a:lnTo>
                    <a:pt x="171367" y="17146"/>
                  </a:lnTo>
                  <a:lnTo>
                    <a:pt x="178751" y="24494"/>
                  </a:lnTo>
                  <a:lnTo>
                    <a:pt x="179414" y="27695"/>
                  </a:lnTo>
                  <a:lnTo>
                    <a:pt x="179708" y="33245"/>
                  </a:lnTo>
                  <a:lnTo>
                    <a:pt x="179874" y="47080"/>
                  </a:lnTo>
                  <a:lnTo>
                    <a:pt x="179943" y="198266"/>
                  </a:lnTo>
                  <a:lnTo>
                    <a:pt x="178991" y="202651"/>
                  </a:lnTo>
                  <a:lnTo>
                    <a:pt x="177403" y="207479"/>
                  </a:lnTo>
                  <a:lnTo>
                    <a:pt x="175393" y="212603"/>
                  </a:lnTo>
                  <a:lnTo>
                    <a:pt x="174052" y="216971"/>
                  </a:lnTo>
                  <a:lnTo>
                    <a:pt x="172563" y="224365"/>
                  </a:lnTo>
                  <a:lnTo>
                    <a:pt x="171901" y="230826"/>
                  </a:lnTo>
                  <a:lnTo>
                    <a:pt x="171724" y="233883"/>
                  </a:lnTo>
                  <a:lnTo>
                    <a:pt x="170654" y="236873"/>
                  </a:lnTo>
                  <a:lnTo>
                    <a:pt x="166925" y="242735"/>
                  </a:lnTo>
                  <a:lnTo>
                    <a:pt x="163161" y="248056"/>
                  </a:lnTo>
                  <a:lnTo>
                    <a:pt x="165499" y="248341"/>
                  </a:lnTo>
                  <a:lnTo>
                    <a:pt x="171371" y="2485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84"/>
            <p:cNvSpPr/>
            <p:nvPr/>
          </p:nvSpPr>
          <p:spPr>
            <a:xfrm>
              <a:off x="992404" y="3754754"/>
              <a:ext cx="197984" cy="201820"/>
            </a:xfrm>
            <a:custGeom>
              <a:avLst/>
              <a:gdLst/>
              <a:ahLst/>
              <a:cxnLst/>
              <a:rect l="0" t="0" r="0" b="0"/>
              <a:pathLst>
                <a:path w="197984" h="201820">
                  <a:moveTo>
                    <a:pt x="30580" y="0"/>
                  </a:moveTo>
                  <a:lnTo>
                    <a:pt x="30580" y="11932"/>
                  </a:lnTo>
                  <a:lnTo>
                    <a:pt x="29628" y="14622"/>
                  </a:lnTo>
                  <a:lnTo>
                    <a:pt x="26030" y="20152"/>
                  </a:lnTo>
                  <a:lnTo>
                    <a:pt x="24689" y="23912"/>
                  </a:lnTo>
                  <a:lnTo>
                    <a:pt x="23795" y="28324"/>
                  </a:lnTo>
                  <a:lnTo>
                    <a:pt x="23200" y="33170"/>
                  </a:lnTo>
                  <a:lnTo>
                    <a:pt x="21850" y="38306"/>
                  </a:lnTo>
                  <a:lnTo>
                    <a:pt x="19998" y="43635"/>
                  </a:lnTo>
                  <a:lnTo>
                    <a:pt x="17810" y="49093"/>
                  </a:lnTo>
                  <a:lnTo>
                    <a:pt x="16352" y="54636"/>
                  </a:lnTo>
                  <a:lnTo>
                    <a:pt x="15380" y="60237"/>
                  </a:lnTo>
                  <a:lnTo>
                    <a:pt x="14732" y="65876"/>
                  </a:lnTo>
                  <a:lnTo>
                    <a:pt x="13347" y="71540"/>
                  </a:lnTo>
                  <a:lnTo>
                    <a:pt x="11472" y="77221"/>
                  </a:lnTo>
                  <a:lnTo>
                    <a:pt x="9269" y="82913"/>
                  </a:lnTo>
                  <a:lnTo>
                    <a:pt x="7800" y="88613"/>
                  </a:lnTo>
                  <a:lnTo>
                    <a:pt x="6821" y="94318"/>
                  </a:lnTo>
                  <a:lnTo>
                    <a:pt x="6168" y="100026"/>
                  </a:lnTo>
                  <a:lnTo>
                    <a:pt x="5733" y="105737"/>
                  </a:lnTo>
                  <a:lnTo>
                    <a:pt x="5443" y="111449"/>
                  </a:lnTo>
                  <a:lnTo>
                    <a:pt x="5250" y="117162"/>
                  </a:lnTo>
                  <a:lnTo>
                    <a:pt x="4168" y="122876"/>
                  </a:lnTo>
                  <a:lnTo>
                    <a:pt x="2495" y="128590"/>
                  </a:lnTo>
                  <a:lnTo>
                    <a:pt x="427" y="134304"/>
                  </a:lnTo>
                  <a:lnTo>
                    <a:pt x="0" y="140019"/>
                  </a:lnTo>
                  <a:lnTo>
                    <a:pt x="669" y="145734"/>
                  </a:lnTo>
                  <a:lnTo>
                    <a:pt x="2067" y="151449"/>
                  </a:lnTo>
                  <a:lnTo>
                    <a:pt x="3951" y="156211"/>
                  </a:lnTo>
                  <a:lnTo>
                    <a:pt x="6160" y="160338"/>
                  </a:lnTo>
                  <a:lnTo>
                    <a:pt x="8585" y="164042"/>
                  </a:lnTo>
                  <a:lnTo>
                    <a:pt x="11154" y="168416"/>
                  </a:lnTo>
                  <a:lnTo>
                    <a:pt x="13820" y="173238"/>
                  </a:lnTo>
                  <a:lnTo>
                    <a:pt x="16549" y="178357"/>
                  </a:lnTo>
                  <a:lnTo>
                    <a:pt x="20274" y="181770"/>
                  </a:lnTo>
                  <a:lnTo>
                    <a:pt x="24662" y="184045"/>
                  </a:lnTo>
                  <a:lnTo>
                    <a:pt x="29492" y="185562"/>
                  </a:lnTo>
                  <a:lnTo>
                    <a:pt x="33665" y="187525"/>
                  </a:lnTo>
                  <a:lnTo>
                    <a:pt x="37399" y="189787"/>
                  </a:lnTo>
                  <a:lnTo>
                    <a:pt x="40841" y="192248"/>
                  </a:lnTo>
                  <a:lnTo>
                    <a:pt x="45041" y="193888"/>
                  </a:lnTo>
                  <a:lnTo>
                    <a:pt x="49746" y="194981"/>
                  </a:lnTo>
                  <a:lnTo>
                    <a:pt x="54787" y="195710"/>
                  </a:lnTo>
                  <a:lnTo>
                    <a:pt x="60053" y="197149"/>
                  </a:lnTo>
                  <a:lnTo>
                    <a:pt x="65469" y="199060"/>
                  </a:lnTo>
                  <a:lnTo>
                    <a:pt x="70984" y="201287"/>
                  </a:lnTo>
                  <a:lnTo>
                    <a:pt x="76566" y="201819"/>
                  </a:lnTo>
                  <a:lnTo>
                    <a:pt x="82193" y="201221"/>
                  </a:lnTo>
                  <a:lnTo>
                    <a:pt x="87849" y="199870"/>
                  </a:lnTo>
                  <a:lnTo>
                    <a:pt x="94477" y="198970"/>
                  </a:lnTo>
                  <a:lnTo>
                    <a:pt x="101753" y="198369"/>
                  </a:lnTo>
                  <a:lnTo>
                    <a:pt x="109461" y="197969"/>
                  </a:lnTo>
                  <a:lnTo>
                    <a:pt x="116505" y="196749"/>
                  </a:lnTo>
                  <a:lnTo>
                    <a:pt x="123106" y="194984"/>
                  </a:lnTo>
                  <a:lnTo>
                    <a:pt x="129412" y="192855"/>
                  </a:lnTo>
                  <a:lnTo>
                    <a:pt x="135520" y="190482"/>
                  </a:lnTo>
                  <a:lnTo>
                    <a:pt x="141498" y="187949"/>
                  </a:lnTo>
                  <a:lnTo>
                    <a:pt x="147388" y="185307"/>
                  </a:lnTo>
                  <a:lnTo>
                    <a:pt x="152267" y="182593"/>
                  </a:lnTo>
                  <a:lnTo>
                    <a:pt x="156472" y="179832"/>
                  </a:lnTo>
                  <a:lnTo>
                    <a:pt x="160228" y="177038"/>
                  </a:lnTo>
                  <a:lnTo>
                    <a:pt x="164637" y="174223"/>
                  </a:lnTo>
                  <a:lnTo>
                    <a:pt x="169482" y="171394"/>
                  </a:lnTo>
                  <a:lnTo>
                    <a:pt x="174616" y="168555"/>
                  </a:lnTo>
                  <a:lnTo>
                    <a:pt x="178992" y="165710"/>
                  </a:lnTo>
                  <a:lnTo>
                    <a:pt x="182861" y="162861"/>
                  </a:lnTo>
                  <a:lnTo>
                    <a:pt x="186394" y="160010"/>
                  </a:lnTo>
                  <a:lnTo>
                    <a:pt x="188748" y="156203"/>
                  </a:lnTo>
                  <a:lnTo>
                    <a:pt x="190318" y="151761"/>
                  </a:lnTo>
                  <a:lnTo>
                    <a:pt x="191365" y="146894"/>
                  </a:lnTo>
                  <a:lnTo>
                    <a:pt x="193015" y="141744"/>
                  </a:lnTo>
                  <a:lnTo>
                    <a:pt x="195068" y="136406"/>
                  </a:lnTo>
                  <a:lnTo>
                    <a:pt x="197388" y="130943"/>
                  </a:lnTo>
                  <a:lnTo>
                    <a:pt x="197983" y="125395"/>
                  </a:lnTo>
                  <a:lnTo>
                    <a:pt x="197427" y="119792"/>
                  </a:lnTo>
                  <a:lnTo>
                    <a:pt x="196104" y="114152"/>
                  </a:lnTo>
                  <a:lnTo>
                    <a:pt x="195222" y="108486"/>
                  </a:lnTo>
                  <a:lnTo>
                    <a:pt x="194634" y="102804"/>
                  </a:lnTo>
                  <a:lnTo>
                    <a:pt x="194242" y="97112"/>
                  </a:lnTo>
                  <a:lnTo>
                    <a:pt x="193028" y="92364"/>
                  </a:lnTo>
                  <a:lnTo>
                    <a:pt x="191266" y="88246"/>
                  </a:lnTo>
                  <a:lnTo>
                    <a:pt x="189139" y="84548"/>
                  </a:lnTo>
                  <a:lnTo>
                    <a:pt x="184236" y="75360"/>
                  </a:lnTo>
                  <a:lnTo>
                    <a:pt x="181595" y="70243"/>
                  </a:lnTo>
                  <a:lnTo>
                    <a:pt x="177929" y="65879"/>
                  </a:lnTo>
                  <a:lnTo>
                    <a:pt x="173581" y="62017"/>
                  </a:lnTo>
                  <a:lnTo>
                    <a:pt x="168776" y="58489"/>
                  </a:lnTo>
                  <a:lnTo>
                    <a:pt x="164621" y="55186"/>
                  </a:lnTo>
                  <a:lnTo>
                    <a:pt x="160898" y="52031"/>
                  </a:lnTo>
                  <a:lnTo>
                    <a:pt x="157464" y="48975"/>
                  </a:lnTo>
                  <a:lnTo>
                    <a:pt x="151108" y="43039"/>
                  </a:lnTo>
                  <a:lnTo>
                    <a:pt x="148080" y="40123"/>
                  </a:lnTo>
                  <a:lnTo>
                    <a:pt x="144156" y="38179"/>
                  </a:lnTo>
                  <a:lnTo>
                    <a:pt x="139635" y="36883"/>
                  </a:lnTo>
                  <a:lnTo>
                    <a:pt x="134716" y="36019"/>
                  </a:lnTo>
                  <a:lnTo>
                    <a:pt x="130484" y="35443"/>
                  </a:lnTo>
                  <a:lnTo>
                    <a:pt x="126710" y="35059"/>
                  </a:lnTo>
                  <a:lnTo>
                    <a:pt x="123242" y="34803"/>
                  </a:lnTo>
                  <a:lnTo>
                    <a:pt x="119025" y="34632"/>
                  </a:lnTo>
                  <a:lnTo>
                    <a:pt x="109259" y="34442"/>
                  </a:lnTo>
                  <a:lnTo>
                    <a:pt x="80734" y="34304"/>
                  </a:lnTo>
                  <a:lnTo>
                    <a:pt x="77351" y="35252"/>
                  </a:lnTo>
                  <a:lnTo>
                    <a:pt x="74144" y="36837"/>
                  </a:lnTo>
                  <a:lnTo>
                    <a:pt x="71053" y="38845"/>
                  </a:lnTo>
                  <a:lnTo>
                    <a:pt x="65078" y="41077"/>
                  </a:lnTo>
                  <a:lnTo>
                    <a:pt x="56298" y="4286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85"/>
            <p:cNvSpPr/>
            <p:nvPr/>
          </p:nvSpPr>
          <p:spPr>
            <a:xfrm>
              <a:off x="1242059" y="3729037"/>
              <a:ext cx="336677" cy="231414"/>
            </a:xfrm>
            <a:custGeom>
              <a:avLst/>
              <a:gdLst/>
              <a:ahLst/>
              <a:cxnLst/>
              <a:rect l="0" t="0" r="0" b="0"/>
              <a:pathLst>
                <a:path w="336677" h="231414">
                  <a:moveTo>
                    <a:pt x="55245" y="8573"/>
                  </a:moveTo>
                  <a:lnTo>
                    <a:pt x="60184" y="8573"/>
                  </a:lnTo>
                  <a:lnTo>
                    <a:pt x="58076" y="8573"/>
                  </a:lnTo>
                  <a:lnTo>
                    <a:pt x="57132" y="9525"/>
                  </a:lnTo>
                  <a:lnTo>
                    <a:pt x="56503" y="11113"/>
                  </a:lnTo>
                  <a:lnTo>
                    <a:pt x="55618" y="17898"/>
                  </a:lnTo>
                  <a:lnTo>
                    <a:pt x="55494" y="20505"/>
                  </a:lnTo>
                  <a:lnTo>
                    <a:pt x="54458" y="23195"/>
                  </a:lnTo>
                  <a:lnTo>
                    <a:pt x="48451" y="32484"/>
                  </a:lnTo>
                  <a:lnTo>
                    <a:pt x="45953" y="36896"/>
                  </a:lnTo>
                  <a:lnTo>
                    <a:pt x="43335" y="41742"/>
                  </a:lnTo>
                  <a:lnTo>
                    <a:pt x="40638" y="45926"/>
                  </a:lnTo>
                  <a:lnTo>
                    <a:pt x="35101" y="53114"/>
                  </a:lnTo>
                  <a:lnTo>
                    <a:pt x="32291" y="57317"/>
                  </a:lnTo>
                  <a:lnTo>
                    <a:pt x="29465" y="62024"/>
                  </a:lnTo>
                  <a:lnTo>
                    <a:pt x="26628" y="67066"/>
                  </a:lnTo>
                  <a:lnTo>
                    <a:pt x="23785" y="73286"/>
                  </a:lnTo>
                  <a:lnTo>
                    <a:pt x="20937" y="80290"/>
                  </a:lnTo>
                  <a:lnTo>
                    <a:pt x="18085" y="87817"/>
                  </a:lnTo>
                  <a:lnTo>
                    <a:pt x="15232" y="94740"/>
                  </a:lnTo>
                  <a:lnTo>
                    <a:pt x="12377" y="101260"/>
                  </a:lnTo>
                  <a:lnTo>
                    <a:pt x="6665" y="113585"/>
                  </a:lnTo>
                  <a:lnTo>
                    <a:pt x="952" y="125412"/>
                  </a:lnTo>
                  <a:lnTo>
                    <a:pt x="0" y="131233"/>
                  </a:lnTo>
                  <a:lnTo>
                    <a:pt x="317" y="137019"/>
                  </a:lnTo>
                  <a:lnTo>
                    <a:pt x="1482" y="142781"/>
                  </a:lnTo>
                  <a:lnTo>
                    <a:pt x="3210" y="148527"/>
                  </a:lnTo>
                  <a:lnTo>
                    <a:pt x="5315" y="154263"/>
                  </a:lnTo>
                  <a:lnTo>
                    <a:pt x="7671" y="159992"/>
                  </a:lnTo>
                  <a:lnTo>
                    <a:pt x="10194" y="164764"/>
                  </a:lnTo>
                  <a:lnTo>
                    <a:pt x="12829" y="168898"/>
                  </a:lnTo>
                  <a:lnTo>
                    <a:pt x="15538" y="172606"/>
                  </a:lnTo>
                  <a:lnTo>
                    <a:pt x="18296" y="176983"/>
                  </a:lnTo>
                  <a:lnTo>
                    <a:pt x="21088" y="181806"/>
                  </a:lnTo>
                  <a:lnTo>
                    <a:pt x="23901" y="186927"/>
                  </a:lnTo>
                  <a:lnTo>
                    <a:pt x="27682" y="191293"/>
                  </a:lnTo>
                  <a:lnTo>
                    <a:pt x="32107" y="195156"/>
                  </a:lnTo>
                  <a:lnTo>
                    <a:pt x="42104" y="201988"/>
                  </a:lnTo>
                  <a:lnTo>
                    <a:pt x="47437" y="205144"/>
                  </a:lnTo>
                  <a:lnTo>
                    <a:pt x="52897" y="208200"/>
                  </a:lnTo>
                  <a:lnTo>
                    <a:pt x="59395" y="211190"/>
                  </a:lnTo>
                  <a:lnTo>
                    <a:pt x="66584" y="214136"/>
                  </a:lnTo>
                  <a:lnTo>
                    <a:pt x="74235" y="217053"/>
                  </a:lnTo>
                  <a:lnTo>
                    <a:pt x="90355" y="222833"/>
                  </a:lnTo>
                  <a:lnTo>
                    <a:pt x="98654" y="225708"/>
                  </a:lnTo>
                  <a:lnTo>
                    <a:pt x="107997" y="227624"/>
                  </a:lnTo>
                  <a:lnTo>
                    <a:pt x="118036" y="228902"/>
                  </a:lnTo>
                  <a:lnTo>
                    <a:pt x="128538" y="229754"/>
                  </a:lnTo>
                  <a:lnTo>
                    <a:pt x="138397" y="230322"/>
                  </a:lnTo>
                  <a:lnTo>
                    <a:pt x="156972" y="230953"/>
                  </a:lnTo>
                  <a:lnTo>
                    <a:pt x="207612" y="231391"/>
                  </a:lnTo>
                  <a:lnTo>
                    <a:pt x="216831" y="231413"/>
                  </a:lnTo>
                  <a:lnTo>
                    <a:pt x="225834" y="230475"/>
                  </a:lnTo>
                  <a:lnTo>
                    <a:pt x="234694" y="228898"/>
                  </a:lnTo>
                  <a:lnTo>
                    <a:pt x="243458" y="226894"/>
                  </a:lnTo>
                  <a:lnTo>
                    <a:pt x="252158" y="225558"/>
                  </a:lnTo>
                  <a:lnTo>
                    <a:pt x="260815" y="224667"/>
                  </a:lnTo>
                  <a:lnTo>
                    <a:pt x="269445" y="224073"/>
                  </a:lnTo>
                  <a:lnTo>
                    <a:pt x="277102" y="222724"/>
                  </a:lnTo>
                  <a:lnTo>
                    <a:pt x="284113" y="220873"/>
                  </a:lnTo>
                  <a:lnTo>
                    <a:pt x="290691" y="218686"/>
                  </a:lnTo>
                  <a:lnTo>
                    <a:pt x="300540" y="213717"/>
                  </a:lnTo>
                  <a:lnTo>
                    <a:pt x="309045" y="207380"/>
                  </a:lnTo>
                  <a:lnTo>
                    <a:pt x="313980" y="203024"/>
                  </a:lnTo>
                  <a:lnTo>
                    <a:pt x="319176" y="198214"/>
                  </a:lnTo>
                  <a:lnTo>
                    <a:pt x="322639" y="194055"/>
                  </a:lnTo>
                  <a:lnTo>
                    <a:pt x="326487" y="186894"/>
                  </a:lnTo>
                  <a:lnTo>
                    <a:pt x="330737" y="177996"/>
                  </a:lnTo>
                  <a:lnTo>
                    <a:pt x="333204" y="172957"/>
                  </a:lnTo>
                  <a:lnTo>
                    <a:pt x="334849" y="167692"/>
                  </a:lnTo>
                  <a:lnTo>
                    <a:pt x="335945" y="162277"/>
                  </a:lnTo>
                  <a:lnTo>
                    <a:pt x="336676" y="156763"/>
                  </a:lnTo>
                  <a:lnTo>
                    <a:pt x="336211" y="151181"/>
                  </a:lnTo>
                  <a:lnTo>
                    <a:pt x="334948" y="145555"/>
                  </a:lnTo>
                  <a:lnTo>
                    <a:pt x="326078" y="118287"/>
                  </a:lnTo>
                  <a:lnTo>
                    <a:pt x="322478" y="111243"/>
                  </a:lnTo>
                  <a:lnTo>
                    <a:pt x="318173" y="104642"/>
                  </a:lnTo>
                  <a:lnTo>
                    <a:pt x="313398" y="98336"/>
                  </a:lnTo>
                  <a:lnTo>
                    <a:pt x="307357" y="93180"/>
                  </a:lnTo>
                  <a:lnTo>
                    <a:pt x="300472" y="88790"/>
                  </a:lnTo>
                  <a:lnTo>
                    <a:pt x="293025" y="84911"/>
                  </a:lnTo>
                  <a:lnTo>
                    <a:pt x="285203" y="80420"/>
                  </a:lnTo>
                  <a:lnTo>
                    <a:pt x="277130" y="75521"/>
                  </a:lnTo>
                  <a:lnTo>
                    <a:pt x="268891" y="70350"/>
                  </a:lnTo>
                  <a:lnTo>
                    <a:pt x="260541" y="65950"/>
                  </a:lnTo>
                  <a:lnTo>
                    <a:pt x="252117" y="62064"/>
                  </a:lnTo>
                  <a:lnTo>
                    <a:pt x="243643" y="58521"/>
                  </a:lnTo>
                  <a:lnTo>
                    <a:pt x="235136" y="55207"/>
                  </a:lnTo>
                  <a:lnTo>
                    <a:pt x="218065" y="48984"/>
                  </a:lnTo>
                  <a:lnTo>
                    <a:pt x="209511" y="45038"/>
                  </a:lnTo>
                  <a:lnTo>
                    <a:pt x="200952" y="40503"/>
                  </a:lnTo>
                  <a:lnTo>
                    <a:pt x="192388" y="35575"/>
                  </a:lnTo>
                  <a:lnTo>
                    <a:pt x="184774" y="32289"/>
                  </a:lnTo>
                  <a:lnTo>
                    <a:pt x="177793" y="30099"/>
                  </a:lnTo>
                  <a:lnTo>
                    <a:pt x="171234" y="28638"/>
                  </a:lnTo>
                  <a:lnTo>
                    <a:pt x="164956" y="26712"/>
                  </a:lnTo>
                  <a:lnTo>
                    <a:pt x="158866" y="24476"/>
                  </a:lnTo>
                  <a:lnTo>
                    <a:pt x="152901" y="22032"/>
                  </a:lnTo>
                  <a:lnTo>
                    <a:pt x="147019" y="19451"/>
                  </a:lnTo>
                  <a:lnTo>
                    <a:pt x="135404" y="14042"/>
                  </a:lnTo>
                  <a:lnTo>
                    <a:pt x="126431" y="11004"/>
                  </a:lnTo>
                  <a:lnTo>
                    <a:pt x="116025" y="9293"/>
                  </a:lnTo>
                  <a:lnTo>
                    <a:pt x="112910" y="9053"/>
                  </a:lnTo>
                  <a:lnTo>
                    <a:pt x="110834" y="7940"/>
                  </a:lnTo>
                  <a:lnTo>
                    <a:pt x="109449" y="6246"/>
                  </a:lnTo>
                  <a:lnTo>
                    <a:pt x="108526" y="4164"/>
                  </a:lnTo>
                  <a:lnTo>
                    <a:pt x="106959" y="2776"/>
                  </a:lnTo>
                  <a:lnTo>
                    <a:pt x="104961" y="1851"/>
                  </a:lnTo>
                  <a:lnTo>
                    <a:pt x="9810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86"/>
            <p:cNvSpPr/>
            <p:nvPr/>
          </p:nvSpPr>
          <p:spPr>
            <a:xfrm>
              <a:off x="1691639" y="3797617"/>
              <a:ext cx="180024" cy="17146"/>
            </a:xfrm>
            <a:custGeom>
              <a:avLst/>
              <a:gdLst/>
              <a:ahLst/>
              <a:cxnLst/>
              <a:rect l="0" t="0" r="0" b="0"/>
              <a:pathLst>
                <a:path w="180024" h="17146">
                  <a:moveTo>
                    <a:pt x="0" y="17145"/>
                  </a:moveTo>
                  <a:lnTo>
                    <a:pt x="7381" y="9764"/>
                  </a:lnTo>
                  <a:lnTo>
                    <a:pt x="9683" y="9367"/>
                  </a:lnTo>
                  <a:lnTo>
                    <a:pt x="13123" y="9102"/>
                  </a:lnTo>
                  <a:lnTo>
                    <a:pt x="17321" y="8925"/>
                  </a:lnTo>
                  <a:lnTo>
                    <a:pt x="27066" y="8730"/>
                  </a:lnTo>
                  <a:lnTo>
                    <a:pt x="124541" y="8573"/>
                  </a:lnTo>
                  <a:lnTo>
                    <a:pt x="129700" y="7620"/>
                  </a:lnTo>
                  <a:lnTo>
                    <a:pt x="134092" y="6033"/>
                  </a:lnTo>
                  <a:lnTo>
                    <a:pt x="137972" y="4022"/>
                  </a:lnTo>
                  <a:lnTo>
                    <a:pt x="142464" y="2681"/>
                  </a:lnTo>
                  <a:lnTo>
                    <a:pt x="147364" y="1788"/>
                  </a:lnTo>
                  <a:lnTo>
                    <a:pt x="159813" y="353"/>
                  </a:lnTo>
                  <a:lnTo>
                    <a:pt x="162740" y="236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87"/>
            <p:cNvSpPr/>
            <p:nvPr/>
          </p:nvSpPr>
          <p:spPr>
            <a:xfrm>
              <a:off x="1725929" y="3874770"/>
              <a:ext cx="162879" cy="17146"/>
            </a:xfrm>
            <a:custGeom>
              <a:avLst/>
              <a:gdLst/>
              <a:ahLst/>
              <a:cxnLst/>
              <a:rect l="0" t="0" r="0" b="0"/>
              <a:pathLst>
                <a:path w="162879" h="17146">
                  <a:moveTo>
                    <a:pt x="0" y="17145"/>
                  </a:moveTo>
                  <a:lnTo>
                    <a:pt x="108516" y="17145"/>
                  </a:lnTo>
                  <a:lnTo>
                    <a:pt x="115207" y="16192"/>
                  </a:lnTo>
                  <a:lnTo>
                    <a:pt x="122525" y="14605"/>
                  </a:lnTo>
                  <a:lnTo>
                    <a:pt x="141149" y="9764"/>
                  </a:lnTo>
                  <a:lnTo>
                    <a:pt x="144582" y="8414"/>
                  </a:lnTo>
                  <a:lnTo>
                    <a:pt x="148775" y="6562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88"/>
            <p:cNvSpPr/>
            <p:nvPr/>
          </p:nvSpPr>
          <p:spPr>
            <a:xfrm>
              <a:off x="1974532" y="3789045"/>
              <a:ext cx="154306" cy="205693"/>
            </a:xfrm>
            <a:custGeom>
              <a:avLst/>
              <a:gdLst/>
              <a:ahLst/>
              <a:cxnLst/>
              <a:rect l="0" t="0" r="0" b="0"/>
              <a:pathLst>
                <a:path w="154306" h="205693">
                  <a:moveTo>
                    <a:pt x="0" y="0"/>
                  </a:moveTo>
                  <a:lnTo>
                    <a:pt x="12770" y="0"/>
                  </a:lnTo>
                  <a:lnTo>
                    <a:pt x="14228" y="952"/>
                  </a:lnTo>
                  <a:lnTo>
                    <a:pt x="15201" y="2540"/>
                  </a:lnTo>
                  <a:lnTo>
                    <a:pt x="15849" y="4550"/>
                  </a:lnTo>
                  <a:lnTo>
                    <a:pt x="19109" y="9325"/>
                  </a:lnTo>
                  <a:lnTo>
                    <a:pt x="21312" y="11931"/>
                  </a:lnTo>
                  <a:lnTo>
                    <a:pt x="22780" y="14622"/>
                  </a:lnTo>
                  <a:lnTo>
                    <a:pt x="24412" y="20151"/>
                  </a:lnTo>
                  <a:lnTo>
                    <a:pt x="24847" y="23911"/>
                  </a:lnTo>
                  <a:lnTo>
                    <a:pt x="25137" y="28323"/>
                  </a:lnTo>
                  <a:lnTo>
                    <a:pt x="25331" y="33170"/>
                  </a:lnTo>
                  <a:lnTo>
                    <a:pt x="26412" y="37353"/>
                  </a:lnTo>
                  <a:lnTo>
                    <a:pt x="28086" y="41094"/>
                  </a:lnTo>
                  <a:lnTo>
                    <a:pt x="30154" y="44541"/>
                  </a:lnTo>
                  <a:lnTo>
                    <a:pt x="31532" y="48744"/>
                  </a:lnTo>
                  <a:lnTo>
                    <a:pt x="32452" y="53451"/>
                  </a:lnTo>
                  <a:lnTo>
                    <a:pt x="33065" y="58494"/>
                  </a:lnTo>
                  <a:lnTo>
                    <a:pt x="34425" y="64713"/>
                  </a:lnTo>
                  <a:lnTo>
                    <a:pt x="36285" y="71717"/>
                  </a:lnTo>
                  <a:lnTo>
                    <a:pt x="38478" y="79244"/>
                  </a:lnTo>
                  <a:lnTo>
                    <a:pt x="40892" y="86166"/>
                  </a:lnTo>
                  <a:lnTo>
                    <a:pt x="43454" y="92687"/>
                  </a:lnTo>
                  <a:lnTo>
                    <a:pt x="46114" y="98938"/>
                  </a:lnTo>
                  <a:lnTo>
                    <a:pt x="51610" y="110965"/>
                  </a:lnTo>
                  <a:lnTo>
                    <a:pt x="54410" y="116839"/>
                  </a:lnTo>
                  <a:lnTo>
                    <a:pt x="56275" y="122660"/>
                  </a:lnTo>
                  <a:lnTo>
                    <a:pt x="57519" y="128446"/>
                  </a:lnTo>
                  <a:lnTo>
                    <a:pt x="58349" y="134208"/>
                  </a:lnTo>
                  <a:lnTo>
                    <a:pt x="59854" y="139954"/>
                  </a:lnTo>
                  <a:lnTo>
                    <a:pt x="61810" y="145690"/>
                  </a:lnTo>
                  <a:lnTo>
                    <a:pt x="64067" y="151419"/>
                  </a:lnTo>
                  <a:lnTo>
                    <a:pt x="65571" y="156191"/>
                  </a:lnTo>
                  <a:lnTo>
                    <a:pt x="66574" y="160325"/>
                  </a:lnTo>
                  <a:lnTo>
                    <a:pt x="67243" y="164033"/>
                  </a:lnTo>
                  <a:lnTo>
                    <a:pt x="68641" y="168410"/>
                  </a:lnTo>
                  <a:lnTo>
                    <a:pt x="70526" y="173233"/>
                  </a:lnTo>
                  <a:lnTo>
                    <a:pt x="72735" y="178354"/>
                  </a:lnTo>
                  <a:lnTo>
                    <a:pt x="74207" y="182720"/>
                  </a:lnTo>
                  <a:lnTo>
                    <a:pt x="75189" y="186583"/>
                  </a:lnTo>
                  <a:lnTo>
                    <a:pt x="75844" y="190111"/>
                  </a:lnTo>
                  <a:lnTo>
                    <a:pt x="77232" y="193416"/>
                  </a:lnTo>
                  <a:lnTo>
                    <a:pt x="81315" y="199628"/>
                  </a:lnTo>
                  <a:lnTo>
                    <a:pt x="85691" y="205692"/>
                  </a:lnTo>
                  <a:lnTo>
                    <a:pt x="85724" y="185587"/>
                  </a:lnTo>
                  <a:lnTo>
                    <a:pt x="84772" y="181827"/>
                  </a:lnTo>
                  <a:lnTo>
                    <a:pt x="83185" y="177415"/>
                  </a:lnTo>
                  <a:lnTo>
                    <a:pt x="81174" y="172570"/>
                  </a:lnTo>
                  <a:lnTo>
                    <a:pt x="78881" y="167434"/>
                  </a:lnTo>
                  <a:lnTo>
                    <a:pt x="73793" y="156647"/>
                  </a:lnTo>
                  <a:lnTo>
                    <a:pt x="72055" y="151104"/>
                  </a:lnTo>
                  <a:lnTo>
                    <a:pt x="70897" y="145503"/>
                  </a:lnTo>
                  <a:lnTo>
                    <a:pt x="70125" y="139865"/>
                  </a:lnTo>
                  <a:lnTo>
                    <a:pt x="69610" y="134200"/>
                  </a:lnTo>
                  <a:lnTo>
                    <a:pt x="69266" y="128519"/>
                  </a:lnTo>
                  <a:lnTo>
                    <a:pt x="68885" y="117127"/>
                  </a:lnTo>
                  <a:lnTo>
                    <a:pt x="68640" y="94291"/>
                  </a:lnTo>
                  <a:lnTo>
                    <a:pt x="68584" y="66223"/>
                  </a:lnTo>
                  <a:lnTo>
                    <a:pt x="69535" y="63199"/>
                  </a:lnTo>
                  <a:lnTo>
                    <a:pt x="73132" y="57298"/>
                  </a:lnTo>
                  <a:lnTo>
                    <a:pt x="77906" y="51501"/>
                  </a:lnTo>
                  <a:lnTo>
                    <a:pt x="80512" y="48621"/>
                  </a:lnTo>
                  <a:lnTo>
                    <a:pt x="84155" y="45749"/>
                  </a:lnTo>
                  <a:lnTo>
                    <a:pt x="88488" y="42882"/>
                  </a:lnTo>
                  <a:lnTo>
                    <a:pt x="93282" y="40018"/>
                  </a:lnTo>
                  <a:lnTo>
                    <a:pt x="97431" y="38108"/>
                  </a:lnTo>
                  <a:lnTo>
                    <a:pt x="101149" y="36835"/>
                  </a:lnTo>
                  <a:lnTo>
                    <a:pt x="104580" y="35987"/>
                  </a:lnTo>
                  <a:lnTo>
                    <a:pt x="107820" y="35421"/>
                  </a:lnTo>
                  <a:lnTo>
                    <a:pt x="110932" y="35044"/>
                  </a:lnTo>
                  <a:lnTo>
                    <a:pt x="113960" y="34792"/>
                  </a:lnTo>
                  <a:lnTo>
                    <a:pt x="116931" y="34625"/>
                  </a:lnTo>
                  <a:lnTo>
                    <a:pt x="122772" y="34439"/>
                  </a:lnTo>
                  <a:lnTo>
                    <a:pt x="135966" y="34334"/>
                  </a:lnTo>
                  <a:lnTo>
                    <a:pt x="140174" y="35272"/>
                  </a:lnTo>
                  <a:lnTo>
                    <a:pt x="143932" y="36849"/>
                  </a:lnTo>
                  <a:lnTo>
                    <a:pt x="154305" y="428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89"/>
            <p:cNvSpPr/>
            <p:nvPr/>
          </p:nvSpPr>
          <p:spPr>
            <a:xfrm>
              <a:off x="2171700" y="3686560"/>
              <a:ext cx="248603" cy="119631"/>
            </a:xfrm>
            <a:custGeom>
              <a:avLst/>
              <a:gdLst/>
              <a:ahLst/>
              <a:cxnLst/>
              <a:rect l="0" t="0" r="0" b="0"/>
              <a:pathLst>
                <a:path w="248603" h="119631">
                  <a:moveTo>
                    <a:pt x="0" y="25332"/>
                  </a:moveTo>
                  <a:lnTo>
                    <a:pt x="0" y="20781"/>
                  </a:lnTo>
                  <a:lnTo>
                    <a:pt x="952" y="19440"/>
                  </a:lnTo>
                  <a:lnTo>
                    <a:pt x="2539" y="18547"/>
                  </a:lnTo>
                  <a:lnTo>
                    <a:pt x="7380" y="17113"/>
                  </a:lnTo>
                  <a:lnTo>
                    <a:pt x="10582" y="14376"/>
                  </a:lnTo>
                  <a:lnTo>
                    <a:pt x="12770" y="12313"/>
                  </a:lnTo>
                  <a:lnTo>
                    <a:pt x="15181" y="10938"/>
                  </a:lnTo>
                  <a:lnTo>
                    <a:pt x="24077" y="8050"/>
                  </a:lnTo>
                  <a:lnTo>
                    <a:pt x="28433" y="6190"/>
                  </a:lnTo>
                  <a:lnTo>
                    <a:pt x="33243" y="3998"/>
                  </a:lnTo>
                  <a:lnTo>
                    <a:pt x="38354" y="2537"/>
                  </a:lnTo>
                  <a:lnTo>
                    <a:pt x="43667" y="1563"/>
                  </a:lnTo>
                  <a:lnTo>
                    <a:pt x="49113" y="914"/>
                  </a:lnTo>
                  <a:lnTo>
                    <a:pt x="54650" y="480"/>
                  </a:lnTo>
                  <a:lnTo>
                    <a:pt x="60245" y="192"/>
                  </a:lnTo>
                  <a:lnTo>
                    <a:pt x="65881" y="0"/>
                  </a:lnTo>
                  <a:lnTo>
                    <a:pt x="71543" y="824"/>
                  </a:lnTo>
                  <a:lnTo>
                    <a:pt x="77222" y="2326"/>
                  </a:lnTo>
                  <a:lnTo>
                    <a:pt x="82914" y="4279"/>
                  </a:lnTo>
                  <a:lnTo>
                    <a:pt x="87661" y="6535"/>
                  </a:lnTo>
                  <a:lnTo>
                    <a:pt x="91778" y="8990"/>
                  </a:lnTo>
                  <a:lnTo>
                    <a:pt x="95475" y="11580"/>
                  </a:lnTo>
                  <a:lnTo>
                    <a:pt x="99845" y="13307"/>
                  </a:lnTo>
                  <a:lnTo>
                    <a:pt x="104663" y="14458"/>
                  </a:lnTo>
                  <a:lnTo>
                    <a:pt x="109780" y="15225"/>
                  </a:lnTo>
                  <a:lnTo>
                    <a:pt x="114144" y="16689"/>
                  </a:lnTo>
                  <a:lnTo>
                    <a:pt x="118006" y="18618"/>
                  </a:lnTo>
                  <a:lnTo>
                    <a:pt x="124837" y="22348"/>
                  </a:lnTo>
                  <a:lnTo>
                    <a:pt x="131048" y="24006"/>
                  </a:lnTo>
                  <a:lnTo>
                    <a:pt x="133085" y="25401"/>
                  </a:lnTo>
                  <a:lnTo>
                    <a:pt x="134443" y="27283"/>
                  </a:lnTo>
                  <a:lnTo>
                    <a:pt x="135349" y="29490"/>
                  </a:lnTo>
                  <a:lnTo>
                    <a:pt x="135952" y="32866"/>
                  </a:lnTo>
                  <a:lnTo>
                    <a:pt x="136355" y="37022"/>
                  </a:lnTo>
                  <a:lnTo>
                    <a:pt x="136802" y="45768"/>
                  </a:lnTo>
                  <a:lnTo>
                    <a:pt x="137001" y="52829"/>
                  </a:lnTo>
                  <a:lnTo>
                    <a:pt x="136101" y="56046"/>
                  </a:lnTo>
                  <a:lnTo>
                    <a:pt x="134549" y="59143"/>
                  </a:lnTo>
                  <a:lnTo>
                    <a:pt x="132562" y="62160"/>
                  </a:lnTo>
                  <a:lnTo>
                    <a:pt x="131237" y="65124"/>
                  </a:lnTo>
                  <a:lnTo>
                    <a:pt x="130354" y="68053"/>
                  </a:lnTo>
                  <a:lnTo>
                    <a:pt x="129765" y="70957"/>
                  </a:lnTo>
                  <a:lnTo>
                    <a:pt x="128420" y="74799"/>
                  </a:lnTo>
                  <a:lnTo>
                    <a:pt x="126570" y="79265"/>
                  </a:lnTo>
                  <a:lnTo>
                    <a:pt x="124385" y="84147"/>
                  </a:lnTo>
                  <a:lnTo>
                    <a:pt x="121976" y="87403"/>
                  </a:lnTo>
                  <a:lnTo>
                    <a:pt x="119417" y="89572"/>
                  </a:lnTo>
                  <a:lnTo>
                    <a:pt x="114034" y="92936"/>
                  </a:lnTo>
                  <a:lnTo>
                    <a:pt x="111265" y="95166"/>
                  </a:lnTo>
                  <a:lnTo>
                    <a:pt x="108466" y="97606"/>
                  </a:lnTo>
                  <a:lnTo>
                    <a:pt x="105648" y="100184"/>
                  </a:lnTo>
                  <a:lnTo>
                    <a:pt x="99977" y="105590"/>
                  </a:lnTo>
                  <a:lnTo>
                    <a:pt x="97131" y="107412"/>
                  </a:lnTo>
                  <a:lnTo>
                    <a:pt x="89528" y="109977"/>
                  </a:lnTo>
                  <a:lnTo>
                    <a:pt x="85768" y="111045"/>
                  </a:lnTo>
                  <a:lnTo>
                    <a:pt x="133656" y="111057"/>
                  </a:lnTo>
                  <a:lnTo>
                    <a:pt x="140539" y="112010"/>
                  </a:lnTo>
                  <a:lnTo>
                    <a:pt x="147985" y="113597"/>
                  </a:lnTo>
                  <a:lnTo>
                    <a:pt x="155807" y="115608"/>
                  </a:lnTo>
                  <a:lnTo>
                    <a:pt x="162926" y="116948"/>
                  </a:lnTo>
                  <a:lnTo>
                    <a:pt x="169577" y="117842"/>
                  </a:lnTo>
                  <a:lnTo>
                    <a:pt x="175916" y="118438"/>
                  </a:lnTo>
                  <a:lnTo>
                    <a:pt x="183000" y="118835"/>
                  </a:lnTo>
                  <a:lnTo>
                    <a:pt x="198490" y="119277"/>
                  </a:lnTo>
                  <a:lnTo>
                    <a:pt x="235786" y="119609"/>
                  </a:lnTo>
                  <a:lnTo>
                    <a:pt x="248602" y="1196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90"/>
            <p:cNvSpPr/>
            <p:nvPr/>
          </p:nvSpPr>
          <p:spPr>
            <a:xfrm>
              <a:off x="2000250" y="4311967"/>
              <a:ext cx="248603" cy="154272"/>
            </a:xfrm>
            <a:custGeom>
              <a:avLst/>
              <a:gdLst/>
              <a:ahLst/>
              <a:cxnLst/>
              <a:rect l="0" t="0" r="0" b="0"/>
              <a:pathLst>
                <a:path w="248603" h="154272">
                  <a:moveTo>
                    <a:pt x="0" y="0"/>
                  </a:moveTo>
                  <a:lnTo>
                    <a:pt x="0" y="25789"/>
                  </a:lnTo>
                  <a:lnTo>
                    <a:pt x="952" y="29575"/>
                  </a:lnTo>
                  <a:lnTo>
                    <a:pt x="2539" y="33052"/>
                  </a:lnTo>
                  <a:lnTo>
                    <a:pt x="4550" y="36322"/>
                  </a:lnTo>
                  <a:lnTo>
                    <a:pt x="6843" y="40408"/>
                  </a:lnTo>
                  <a:lnTo>
                    <a:pt x="11931" y="50027"/>
                  </a:lnTo>
                  <a:lnTo>
                    <a:pt x="13669" y="55259"/>
                  </a:lnTo>
                  <a:lnTo>
                    <a:pt x="14828" y="60652"/>
                  </a:lnTo>
                  <a:lnTo>
                    <a:pt x="15600" y="66152"/>
                  </a:lnTo>
                  <a:lnTo>
                    <a:pt x="17067" y="71724"/>
                  </a:lnTo>
                  <a:lnTo>
                    <a:pt x="18998" y="77344"/>
                  </a:lnTo>
                  <a:lnTo>
                    <a:pt x="21238" y="82995"/>
                  </a:lnTo>
                  <a:lnTo>
                    <a:pt x="23683" y="87715"/>
                  </a:lnTo>
                  <a:lnTo>
                    <a:pt x="26266" y="91814"/>
                  </a:lnTo>
                  <a:lnTo>
                    <a:pt x="28941" y="95500"/>
                  </a:lnTo>
                  <a:lnTo>
                    <a:pt x="30724" y="99862"/>
                  </a:lnTo>
                  <a:lnTo>
                    <a:pt x="31912" y="104674"/>
                  </a:lnTo>
                  <a:lnTo>
                    <a:pt x="32705" y="109788"/>
                  </a:lnTo>
                  <a:lnTo>
                    <a:pt x="33233" y="114149"/>
                  </a:lnTo>
                  <a:lnTo>
                    <a:pt x="33585" y="118009"/>
                  </a:lnTo>
                  <a:lnTo>
                    <a:pt x="33820" y="121536"/>
                  </a:lnTo>
                  <a:lnTo>
                    <a:pt x="33976" y="124839"/>
                  </a:lnTo>
                  <a:lnTo>
                    <a:pt x="34151" y="131049"/>
                  </a:lnTo>
                  <a:lnTo>
                    <a:pt x="35149" y="133086"/>
                  </a:lnTo>
                  <a:lnTo>
                    <a:pt x="36768" y="134444"/>
                  </a:lnTo>
                  <a:lnTo>
                    <a:pt x="38799" y="135349"/>
                  </a:lnTo>
                  <a:lnTo>
                    <a:pt x="40153" y="136905"/>
                  </a:lnTo>
                  <a:lnTo>
                    <a:pt x="41056" y="138896"/>
                  </a:lnTo>
                  <a:lnTo>
                    <a:pt x="41658" y="141174"/>
                  </a:lnTo>
                  <a:lnTo>
                    <a:pt x="41107" y="142694"/>
                  </a:lnTo>
                  <a:lnTo>
                    <a:pt x="39787" y="143707"/>
                  </a:lnTo>
                  <a:lnTo>
                    <a:pt x="37955" y="144382"/>
                  </a:lnTo>
                  <a:lnTo>
                    <a:pt x="37685" y="145785"/>
                  </a:lnTo>
                  <a:lnTo>
                    <a:pt x="38458" y="147672"/>
                  </a:lnTo>
                  <a:lnTo>
                    <a:pt x="42840" y="154271"/>
                  </a:lnTo>
                  <a:lnTo>
                    <a:pt x="42861" y="141534"/>
                  </a:lnTo>
                  <a:lnTo>
                    <a:pt x="41909" y="138171"/>
                  </a:lnTo>
                  <a:lnTo>
                    <a:pt x="40322" y="134024"/>
                  </a:lnTo>
                  <a:lnTo>
                    <a:pt x="38311" y="129355"/>
                  </a:lnTo>
                  <a:lnTo>
                    <a:pt x="36970" y="125289"/>
                  </a:lnTo>
                  <a:lnTo>
                    <a:pt x="36077" y="121626"/>
                  </a:lnTo>
                  <a:lnTo>
                    <a:pt x="35481" y="118231"/>
                  </a:lnTo>
                  <a:lnTo>
                    <a:pt x="35084" y="115016"/>
                  </a:lnTo>
                  <a:lnTo>
                    <a:pt x="34819" y="111920"/>
                  </a:lnTo>
                  <a:lnTo>
                    <a:pt x="34642" y="108903"/>
                  </a:lnTo>
                  <a:lnTo>
                    <a:pt x="34446" y="100472"/>
                  </a:lnTo>
                  <a:lnTo>
                    <a:pt x="34394" y="95556"/>
                  </a:lnTo>
                  <a:lnTo>
                    <a:pt x="33407" y="91327"/>
                  </a:lnTo>
                  <a:lnTo>
                    <a:pt x="31796" y="87554"/>
                  </a:lnTo>
                  <a:lnTo>
                    <a:pt x="29770" y="84087"/>
                  </a:lnTo>
                  <a:lnTo>
                    <a:pt x="28419" y="80823"/>
                  </a:lnTo>
                  <a:lnTo>
                    <a:pt x="27518" y="77695"/>
                  </a:lnTo>
                  <a:lnTo>
                    <a:pt x="26918" y="74656"/>
                  </a:lnTo>
                  <a:lnTo>
                    <a:pt x="25565" y="70726"/>
                  </a:lnTo>
                  <a:lnTo>
                    <a:pt x="23711" y="66201"/>
                  </a:lnTo>
                  <a:lnTo>
                    <a:pt x="21522" y="61279"/>
                  </a:lnTo>
                  <a:lnTo>
                    <a:pt x="20063" y="57045"/>
                  </a:lnTo>
                  <a:lnTo>
                    <a:pt x="19090" y="53270"/>
                  </a:lnTo>
                  <a:lnTo>
                    <a:pt x="18442" y="49801"/>
                  </a:lnTo>
                  <a:lnTo>
                    <a:pt x="18009" y="46536"/>
                  </a:lnTo>
                  <a:lnTo>
                    <a:pt x="17721" y="43407"/>
                  </a:lnTo>
                  <a:lnTo>
                    <a:pt x="17529" y="40368"/>
                  </a:lnTo>
                  <a:lnTo>
                    <a:pt x="17315" y="34451"/>
                  </a:lnTo>
                  <a:lnTo>
                    <a:pt x="17178" y="27443"/>
                  </a:lnTo>
                  <a:lnTo>
                    <a:pt x="19700" y="23944"/>
                  </a:lnTo>
                  <a:lnTo>
                    <a:pt x="23995" y="19214"/>
                  </a:lnTo>
                  <a:lnTo>
                    <a:pt x="29079" y="13937"/>
                  </a:lnTo>
                  <a:lnTo>
                    <a:pt x="32721" y="12149"/>
                  </a:lnTo>
                  <a:lnTo>
                    <a:pt x="37054" y="10957"/>
                  </a:lnTo>
                  <a:lnTo>
                    <a:pt x="41847" y="10162"/>
                  </a:lnTo>
                  <a:lnTo>
                    <a:pt x="46948" y="9632"/>
                  </a:lnTo>
                  <a:lnTo>
                    <a:pt x="52253" y="9279"/>
                  </a:lnTo>
                  <a:lnTo>
                    <a:pt x="57696" y="9044"/>
                  </a:lnTo>
                  <a:lnTo>
                    <a:pt x="68822" y="8782"/>
                  </a:lnTo>
                  <a:lnTo>
                    <a:pt x="193013" y="8573"/>
                  </a:lnTo>
                  <a:lnTo>
                    <a:pt x="199160" y="9525"/>
                  </a:lnTo>
                  <a:lnTo>
                    <a:pt x="205163" y="11112"/>
                  </a:lnTo>
                  <a:lnTo>
                    <a:pt x="211071" y="13123"/>
                  </a:lnTo>
                  <a:lnTo>
                    <a:pt x="215961" y="14464"/>
                  </a:lnTo>
                  <a:lnTo>
                    <a:pt x="220174" y="15358"/>
                  </a:lnTo>
                  <a:lnTo>
                    <a:pt x="223935" y="15954"/>
                  </a:lnTo>
                  <a:lnTo>
                    <a:pt x="228347" y="16351"/>
                  </a:lnTo>
                  <a:lnTo>
                    <a:pt x="233194" y="16616"/>
                  </a:lnTo>
                  <a:lnTo>
                    <a:pt x="248602" y="171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91"/>
            <p:cNvSpPr/>
            <p:nvPr/>
          </p:nvSpPr>
          <p:spPr>
            <a:xfrm>
              <a:off x="1680609" y="4371975"/>
              <a:ext cx="182481" cy="17146"/>
            </a:xfrm>
            <a:custGeom>
              <a:avLst/>
              <a:gdLst/>
              <a:ahLst/>
              <a:cxnLst/>
              <a:rect l="0" t="0" r="0" b="0"/>
              <a:pathLst>
                <a:path w="182481" h="17146">
                  <a:moveTo>
                    <a:pt x="11030" y="17145"/>
                  </a:moveTo>
                  <a:lnTo>
                    <a:pt x="0" y="17145"/>
                  </a:lnTo>
                  <a:lnTo>
                    <a:pt x="7005" y="17145"/>
                  </a:lnTo>
                  <a:lnTo>
                    <a:pt x="8347" y="16192"/>
                  </a:lnTo>
                  <a:lnTo>
                    <a:pt x="9241" y="14604"/>
                  </a:lnTo>
                  <a:lnTo>
                    <a:pt x="9838" y="12594"/>
                  </a:lnTo>
                  <a:lnTo>
                    <a:pt x="11188" y="11253"/>
                  </a:lnTo>
                  <a:lnTo>
                    <a:pt x="13040" y="10360"/>
                  </a:lnTo>
                  <a:lnTo>
                    <a:pt x="18307" y="8925"/>
                  </a:lnTo>
                  <a:lnTo>
                    <a:pt x="23770" y="8677"/>
                  </a:lnTo>
                  <a:lnTo>
                    <a:pt x="35972" y="8603"/>
                  </a:lnTo>
                  <a:lnTo>
                    <a:pt x="40041" y="7640"/>
                  </a:lnTo>
                  <a:lnTo>
                    <a:pt x="43705" y="6046"/>
                  </a:lnTo>
                  <a:lnTo>
                    <a:pt x="47101" y="4031"/>
                  </a:lnTo>
                  <a:lnTo>
                    <a:pt x="51270" y="2687"/>
                  </a:lnTo>
                  <a:lnTo>
                    <a:pt x="55954" y="1791"/>
                  </a:lnTo>
                  <a:lnTo>
                    <a:pt x="60982" y="1194"/>
                  </a:lnTo>
                  <a:lnTo>
                    <a:pt x="66239" y="796"/>
                  </a:lnTo>
                  <a:lnTo>
                    <a:pt x="71649" y="530"/>
                  </a:lnTo>
                  <a:lnTo>
                    <a:pt x="82740" y="236"/>
                  </a:lnTo>
                  <a:lnTo>
                    <a:pt x="18248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92"/>
            <p:cNvSpPr/>
            <p:nvPr/>
          </p:nvSpPr>
          <p:spPr>
            <a:xfrm>
              <a:off x="1717357" y="4423410"/>
              <a:ext cx="197169" cy="8573"/>
            </a:xfrm>
            <a:custGeom>
              <a:avLst/>
              <a:gdLst/>
              <a:ahLst/>
              <a:cxnLst/>
              <a:rect l="0" t="0" r="0" b="0"/>
              <a:pathLst>
                <a:path w="197169" h="8573">
                  <a:moveTo>
                    <a:pt x="0" y="0"/>
                  </a:moveTo>
                  <a:lnTo>
                    <a:pt x="4551" y="4551"/>
                  </a:lnTo>
                  <a:lnTo>
                    <a:pt x="6844" y="5891"/>
                  </a:lnTo>
                  <a:lnTo>
                    <a:pt x="9325" y="6785"/>
                  </a:lnTo>
                  <a:lnTo>
                    <a:pt x="11932" y="7381"/>
                  </a:lnTo>
                  <a:lnTo>
                    <a:pt x="15575" y="7778"/>
                  </a:lnTo>
                  <a:lnTo>
                    <a:pt x="19908" y="8043"/>
                  </a:lnTo>
                  <a:lnTo>
                    <a:pt x="24702" y="8219"/>
                  </a:lnTo>
                  <a:lnTo>
                    <a:pt x="29803" y="7385"/>
                  </a:lnTo>
                  <a:lnTo>
                    <a:pt x="35109" y="5875"/>
                  </a:lnTo>
                  <a:lnTo>
                    <a:pt x="40551" y="3917"/>
                  </a:lnTo>
                  <a:lnTo>
                    <a:pt x="46084" y="2611"/>
                  </a:lnTo>
                  <a:lnTo>
                    <a:pt x="51677" y="1740"/>
                  </a:lnTo>
                  <a:lnTo>
                    <a:pt x="57312" y="1160"/>
                  </a:lnTo>
                  <a:lnTo>
                    <a:pt x="63925" y="1726"/>
                  </a:lnTo>
                  <a:lnTo>
                    <a:pt x="71192" y="3055"/>
                  </a:lnTo>
                  <a:lnTo>
                    <a:pt x="78894" y="4894"/>
                  </a:lnTo>
                  <a:lnTo>
                    <a:pt x="86886" y="6120"/>
                  </a:lnTo>
                  <a:lnTo>
                    <a:pt x="95071" y="6938"/>
                  </a:lnTo>
                  <a:lnTo>
                    <a:pt x="103386" y="7482"/>
                  </a:lnTo>
                  <a:lnTo>
                    <a:pt x="117704" y="8088"/>
                  </a:lnTo>
                  <a:lnTo>
                    <a:pt x="136475" y="8429"/>
                  </a:lnTo>
                  <a:lnTo>
                    <a:pt x="197168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93"/>
            <p:cNvSpPr/>
            <p:nvPr/>
          </p:nvSpPr>
          <p:spPr>
            <a:xfrm>
              <a:off x="800099" y="4243504"/>
              <a:ext cx="226597" cy="179906"/>
            </a:xfrm>
            <a:custGeom>
              <a:avLst/>
              <a:gdLst/>
              <a:ahLst/>
              <a:cxnLst/>
              <a:rect l="0" t="0" r="0" b="0"/>
              <a:pathLst>
                <a:path w="226597" h="179906">
                  <a:moveTo>
                    <a:pt x="0" y="51318"/>
                  </a:moveTo>
                  <a:lnTo>
                    <a:pt x="0" y="29984"/>
                  </a:lnTo>
                  <a:lnTo>
                    <a:pt x="953" y="28523"/>
                  </a:lnTo>
                  <a:lnTo>
                    <a:pt x="2540" y="27549"/>
                  </a:lnTo>
                  <a:lnTo>
                    <a:pt x="4551" y="26900"/>
                  </a:lnTo>
                  <a:lnTo>
                    <a:pt x="9326" y="23638"/>
                  </a:lnTo>
                  <a:lnTo>
                    <a:pt x="15575" y="19013"/>
                  </a:lnTo>
                  <a:lnTo>
                    <a:pt x="19908" y="16446"/>
                  </a:lnTo>
                  <a:lnTo>
                    <a:pt x="24702" y="13783"/>
                  </a:lnTo>
                  <a:lnTo>
                    <a:pt x="28851" y="12007"/>
                  </a:lnTo>
                  <a:lnTo>
                    <a:pt x="32569" y="10823"/>
                  </a:lnTo>
                  <a:lnTo>
                    <a:pt x="36000" y="10034"/>
                  </a:lnTo>
                  <a:lnTo>
                    <a:pt x="40193" y="8555"/>
                  </a:lnTo>
                  <a:lnTo>
                    <a:pt x="44893" y="6617"/>
                  </a:lnTo>
                  <a:lnTo>
                    <a:pt x="49931" y="4372"/>
                  </a:lnTo>
                  <a:lnTo>
                    <a:pt x="55195" y="2876"/>
                  </a:lnTo>
                  <a:lnTo>
                    <a:pt x="60609" y="1878"/>
                  </a:lnTo>
                  <a:lnTo>
                    <a:pt x="66124" y="1214"/>
                  </a:lnTo>
                  <a:lnTo>
                    <a:pt x="71705" y="770"/>
                  </a:lnTo>
                  <a:lnTo>
                    <a:pt x="77331" y="474"/>
                  </a:lnTo>
                  <a:lnTo>
                    <a:pt x="88662" y="146"/>
                  </a:lnTo>
                  <a:lnTo>
                    <a:pt x="100048" y="0"/>
                  </a:lnTo>
                  <a:lnTo>
                    <a:pt x="105751" y="914"/>
                  </a:lnTo>
                  <a:lnTo>
                    <a:pt x="111459" y="2475"/>
                  </a:lnTo>
                  <a:lnTo>
                    <a:pt x="117168" y="4469"/>
                  </a:lnTo>
                  <a:lnTo>
                    <a:pt x="121927" y="5798"/>
                  </a:lnTo>
                  <a:lnTo>
                    <a:pt x="126053" y="6684"/>
                  </a:lnTo>
                  <a:lnTo>
                    <a:pt x="129755" y="7274"/>
                  </a:lnTo>
                  <a:lnTo>
                    <a:pt x="134129" y="8621"/>
                  </a:lnTo>
                  <a:lnTo>
                    <a:pt x="138949" y="10470"/>
                  </a:lnTo>
                  <a:lnTo>
                    <a:pt x="144068" y="12657"/>
                  </a:lnTo>
                  <a:lnTo>
                    <a:pt x="148433" y="15066"/>
                  </a:lnTo>
                  <a:lnTo>
                    <a:pt x="152295" y="17625"/>
                  </a:lnTo>
                  <a:lnTo>
                    <a:pt x="155823" y="20284"/>
                  </a:lnTo>
                  <a:lnTo>
                    <a:pt x="158175" y="23008"/>
                  </a:lnTo>
                  <a:lnTo>
                    <a:pt x="159742" y="25778"/>
                  </a:lnTo>
                  <a:lnTo>
                    <a:pt x="160788" y="28576"/>
                  </a:lnTo>
                  <a:lnTo>
                    <a:pt x="162437" y="31394"/>
                  </a:lnTo>
                  <a:lnTo>
                    <a:pt x="164489" y="34225"/>
                  </a:lnTo>
                  <a:lnTo>
                    <a:pt x="166809" y="37066"/>
                  </a:lnTo>
                  <a:lnTo>
                    <a:pt x="168357" y="39912"/>
                  </a:lnTo>
                  <a:lnTo>
                    <a:pt x="169388" y="42761"/>
                  </a:lnTo>
                  <a:lnTo>
                    <a:pt x="171043" y="49628"/>
                  </a:lnTo>
                  <a:lnTo>
                    <a:pt x="170226" y="51144"/>
                  </a:lnTo>
                  <a:lnTo>
                    <a:pt x="166779" y="55368"/>
                  </a:lnTo>
                  <a:lnTo>
                    <a:pt x="162072" y="60421"/>
                  </a:lnTo>
                  <a:lnTo>
                    <a:pt x="159483" y="63102"/>
                  </a:lnTo>
                  <a:lnTo>
                    <a:pt x="155852" y="65841"/>
                  </a:lnTo>
                  <a:lnTo>
                    <a:pt x="151527" y="68620"/>
                  </a:lnTo>
                  <a:lnTo>
                    <a:pt x="146738" y="71425"/>
                  </a:lnTo>
                  <a:lnTo>
                    <a:pt x="142593" y="74248"/>
                  </a:lnTo>
                  <a:lnTo>
                    <a:pt x="138877" y="77082"/>
                  </a:lnTo>
                  <a:lnTo>
                    <a:pt x="135447" y="79924"/>
                  </a:lnTo>
                  <a:lnTo>
                    <a:pt x="131256" y="82771"/>
                  </a:lnTo>
                  <a:lnTo>
                    <a:pt x="126557" y="85622"/>
                  </a:lnTo>
                  <a:lnTo>
                    <a:pt x="121519" y="88475"/>
                  </a:lnTo>
                  <a:lnTo>
                    <a:pt x="116255" y="90377"/>
                  </a:lnTo>
                  <a:lnTo>
                    <a:pt x="110841" y="91645"/>
                  </a:lnTo>
                  <a:lnTo>
                    <a:pt x="105327" y="92490"/>
                  </a:lnTo>
                  <a:lnTo>
                    <a:pt x="100698" y="93054"/>
                  </a:lnTo>
                  <a:lnTo>
                    <a:pt x="96660" y="93429"/>
                  </a:lnTo>
                  <a:lnTo>
                    <a:pt x="93015" y="93680"/>
                  </a:lnTo>
                  <a:lnTo>
                    <a:pt x="88680" y="93847"/>
                  </a:lnTo>
                  <a:lnTo>
                    <a:pt x="74430" y="94082"/>
                  </a:lnTo>
                  <a:lnTo>
                    <a:pt x="60191" y="94180"/>
                  </a:lnTo>
                  <a:lnTo>
                    <a:pt x="142922" y="94181"/>
                  </a:lnTo>
                  <a:lnTo>
                    <a:pt x="148622" y="95133"/>
                  </a:lnTo>
                  <a:lnTo>
                    <a:pt x="154326" y="96721"/>
                  </a:lnTo>
                  <a:lnTo>
                    <a:pt x="160034" y="98731"/>
                  </a:lnTo>
                  <a:lnTo>
                    <a:pt x="165745" y="101025"/>
                  </a:lnTo>
                  <a:lnTo>
                    <a:pt x="171457" y="103506"/>
                  </a:lnTo>
                  <a:lnTo>
                    <a:pt x="177170" y="106112"/>
                  </a:lnTo>
                  <a:lnTo>
                    <a:pt x="182883" y="107850"/>
                  </a:lnTo>
                  <a:lnTo>
                    <a:pt x="188597" y="109009"/>
                  </a:lnTo>
                  <a:lnTo>
                    <a:pt x="194312" y="109781"/>
                  </a:lnTo>
                  <a:lnTo>
                    <a:pt x="199074" y="111248"/>
                  </a:lnTo>
                  <a:lnTo>
                    <a:pt x="203201" y="113179"/>
                  </a:lnTo>
                  <a:lnTo>
                    <a:pt x="206905" y="115419"/>
                  </a:lnTo>
                  <a:lnTo>
                    <a:pt x="213561" y="120447"/>
                  </a:lnTo>
                  <a:lnTo>
                    <a:pt x="219693" y="125857"/>
                  </a:lnTo>
                  <a:lnTo>
                    <a:pt x="225594" y="131437"/>
                  </a:lnTo>
                  <a:lnTo>
                    <a:pt x="226596" y="134258"/>
                  </a:lnTo>
                  <a:lnTo>
                    <a:pt x="226312" y="137091"/>
                  </a:lnTo>
                  <a:lnTo>
                    <a:pt x="225170" y="139933"/>
                  </a:lnTo>
                  <a:lnTo>
                    <a:pt x="223456" y="142780"/>
                  </a:lnTo>
                  <a:lnTo>
                    <a:pt x="221361" y="145630"/>
                  </a:lnTo>
                  <a:lnTo>
                    <a:pt x="219011" y="148483"/>
                  </a:lnTo>
                  <a:lnTo>
                    <a:pt x="217445" y="151337"/>
                  </a:lnTo>
                  <a:lnTo>
                    <a:pt x="216401" y="154192"/>
                  </a:lnTo>
                  <a:lnTo>
                    <a:pt x="215705" y="157049"/>
                  </a:lnTo>
                  <a:lnTo>
                    <a:pt x="213336" y="159905"/>
                  </a:lnTo>
                  <a:lnTo>
                    <a:pt x="209852" y="162762"/>
                  </a:lnTo>
                  <a:lnTo>
                    <a:pt x="205624" y="165619"/>
                  </a:lnTo>
                  <a:lnTo>
                    <a:pt x="201853" y="168476"/>
                  </a:lnTo>
                  <a:lnTo>
                    <a:pt x="198386" y="171334"/>
                  </a:lnTo>
                  <a:lnTo>
                    <a:pt x="195123" y="174191"/>
                  </a:lnTo>
                  <a:lnTo>
                    <a:pt x="191042" y="176096"/>
                  </a:lnTo>
                  <a:lnTo>
                    <a:pt x="186416" y="177366"/>
                  </a:lnTo>
                  <a:lnTo>
                    <a:pt x="181428" y="178212"/>
                  </a:lnTo>
                  <a:lnTo>
                    <a:pt x="176197" y="178777"/>
                  </a:lnTo>
                  <a:lnTo>
                    <a:pt x="170805" y="179153"/>
                  </a:lnTo>
                  <a:lnTo>
                    <a:pt x="165305" y="179404"/>
                  </a:lnTo>
                  <a:lnTo>
                    <a:pt x="151574" y="179683"/>
                  </a:lnTo>
                  <a:lnTo>
                    <a:pt x="50385" y="179905"/>
                  </a:lnTo>
                  <a:lnTo>
                    <a:pt x="46925" y="178953"/>
                  </a:lnTo>
                  <a:lnTo>
                    <a:pt x="40541" y="175354"/>
                  </a:lnTo>
                  <a:lnTo>
                    <a:pt x="34528" y="173120"/>
                  </a:lnTo>
                  <a:lnTo>
                    <a:pt x="28681" y="172128"/>
                  </a:lnTo>
                  <a:lnTo>
                    <a:pt x="22907" y="171686"/>
                  </a:lnTo>
                  <a:lnTo>
                    <a:pt x="20987" y="170616"/>
                  </a:lnTo>
                  <a:lnTo>
                    <a:pt x="19706" y="168950"/>
                  </a:lnTo>
                  <a:lnTo>
                    <a:pt x="17145" y="16276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94"/>
            <p:cNvSpPr/>
            <p:nvPr/>
          </p:nvSpPr>
          <p:spPr>
            <a:xfrm>
              <a:off x="1134824" y="4217670"/>
              <a:ext cx="212220" cy="197124"/>
            </a:xfrm>
            <a:custGeom>
              <a:avLst/>
              <a:gdLst/>
              <a:ahLst/>
              <a:cxnLst/>
              <a:rect l="0" t="0" r="0" b="0"/>
              <a:pathLst>
                <a:path w="212220" h="197124">
                  <a:moveTo>
                    <a:pt x="68183" y="34290"/>
                  </a:moveTo>
                  <a:lnTo>
                    <a:pt x="59620" y="34290"/>
                  </a:lnTo>
                  <a:lnTo>
                    <a:pt x="22450" y="71450"/>
                  </a:lnTo>
                  <a:lnTo>
                    <a:pt x="19597" y="75256"/>
                  </a:lnTo>
                  <a:lnTo>
                    <a:pt x="16742" y="79698"/>
                  </a:lnTo>
                  <a:lnTo>
                    <a:pt x="13886" y="84564"/>
                  </a:lnTo>
                  <a:lnTo>
                    <a:pt x="11983" y="88761"/>
                  </a:lnTo>
                  <a:lnTo>
                    <a:pt x="10714" y="92512"/>
                  </a:lnTo>
                  <a:lnTo>
                    <a:pt x="9868" y="95964"/>
                  </a:lnTo>
                  <a:lnTo>
                    <a:pt x="8351" y="100171"/>
                  </a:lnTo>
                  <a:lnTo>
                    <a:pt x="6388" y="104881"/>
                  </a:lnTo>
                  <a:lnTo>
                    <a:pt x="4126" y="109925"/>
                  </a:lnTo>
                  <a:lnTo>
                    <a:pt x="2618" y="114241"/>
                  </a:lnTo>
                  <a:lnTo>
                    <a:pt x="1613" y="118071"/>
                  </a:lnTo>
                  <a:lnTo>
                    <a:pt x="943" y="121576"/>
                  </a:lnTo>
                  <a:lnTo>
                    <a:pt x="496" y="125818"/>
                  </a:lnTo>
                  <a:lnTo>
                    <a:pt x="199" y="130551"/>
                  </a:lnTo>
                  <a:lnTo>
                    <a:pt x="0" y="135611"/>
                  </a:lnTo>
                  <a:lnTo>
                    <a:pt x="820" y="139938"/>
                  </a:lnTo>
                  <a:lnTo>
                    <a:pt x="2319" y="143774"/>
                  </a:lnTo>
                  <a:lnTo>
                    <a:pt x="4271" y="147284"/>
                  </a:lnTo>
                  <a:lnTo>
                    <a:pt x="6525" y="150577"/>
                  </a:lnTo>
                  <a:lnTo>
                    <a:pt x="8980" y="153725"/>
                  </a:lnTo>
                  <a:lnTo>
                    <a:pt x="14248" y="159762"/>
                  </a:lnTo>
                  <a:lnTo>
                    <a:pt x="19764" y="165620"/>
                  </a:lnTo>
                  <a:lnTo>
                    <a:pt x="21617" y="168516"/>
                  </a:lnTo>
                  <a:lnTo>
                    <a:pt x="23674" y="174273"/>
                  </a:lnTo>
                  <a:lnTo>
                    <a:pt x="26128" y="177142"/>
                  </a:lnTo>
                  <a:lnTo>
                    <a:pt x="29669" y="180007"/>
                  </a:lnTo>
                  <a:lnTo>
                    <a:pt x="33934" y="182869"/>
                  </a:lnTo>
                  <a:lnTo>
                    <a:pt x="38683" y="185730"/>
                  </a:lnTo>
                  <a:lnTo>
                    <a:pt x="43754" y="188590"/>
                  </a:lnTo>
                  <a:lnTo>
                    <a:pt x="49039" y="191449"/>
                  </a:lnTo>
                  <a:lnTo>
                    <a:pt x="54468" y="193355"/>
                  </a:lnTo>
                  <a:lnTo>
                    <a:pt x="59992" y="194626"/>
                  </a:lnTo>
                  <a:lnTo>
                    <a:pt x="65580" y="195473"/>
                  </a:lnTo>
                  <a:lnTo>
                    <a:pt x="71210" y="196038"/>
                  </a:lnTo>
                  <a:lnTo>
                    <a:pt x="76869" y="196414"/>
                  </a:lnTo>
                  <a:lnTo>
                    <a:pt x="82546" y="196665"/>
                  </a:lnTo>
                  <a:lnTo>
                    <a:pt x="93934" y="196944"/>
                  </a:lnTo>
                  <a:lnTo>
                    <a:pt x="116767" y="197123"/>
                  </a:lnTo>
                  <a:lnTo>
                    <a:pt x="121527" y="196186"/>
                  </a:lnTo>
                  <a:lnTo>
                    <a:pt x="125653" y="194607"/>
                  </a:lnTo>
                  <a:lnTo>
                    <a:pt x="129357" y="192604"/>
                  </a:lnTo>
                  <a:lnTo>
                    <a:pt x="133730" y="191267"/>
                  </a:lnTo>
                  <a:lnTo>
                    <a:pt x="138551" y="190376"/>
                  </a:lnTo>
                  <a:lnTo>
                    <a:pt x="143670" y="189782"/>
                  </a:lnTo>
                  <a:lnTo>
                    <a:pt x="148988" y="188434"/>
                  </a:lnTo>
                  <a:lnTo>
                    <a:pt x="154438" y="186583"/>
                  </a:lnTo>
                  <a:lnTo>
                    <a:pt x="159976" y="184396"/>
                  </a:lnTo>
                  <a:lnTo>
                    <a:pt x="164621" y="181985"/>
                  </a:lnTo>
                  <a:lnTo>
                    <a:pt x="168670" y="179426"/>
                  </a:lnTo>
                  <a:lnTo>
                    <a:pt x="172322" y="176767"/>
                  </a:lnTo>
                  <a:lnTo>
                    <a:pt x="175709" y="173089"/>
                  </a:lnTo>
                  <a:lnTo>
                    <a:pt x="178919" y="168733"/>
                  </a:lnTo>
                  <a:lnTo>
                    <a:pt x="182012" y="163924"/>
                  </a:lnTo>
                  <a:lnTo>
                    <a:pt x="185027" y="159765"/>
                  </a:lnTo>
                  <a:lnTo>
                    <a:pt x="187989" y="156040"/>
                  </a:lnTo>
                  <a:lnTo>
                    <a:pt x="190916" y="152604"/>
                  </a:lnTo>
                  <a:lnTo>
                    <a:pt x="193820" y="149361"/>
                  </a:lnTo>
                  <a:lnTo>
                    <a:pt x="199587" y="143218"/>
                  </a:lnTo>
                  <a:lnTo>
                    <a:pt x="202458" y="139293"/>
                  </a:lnTo>
                  <a:lnTo>
                    <a:pt x="205325" y="134772"/>
                  </a:lnTo>
                  <a:lnTo>
                    <a:pt x="208188" y="129853"/>
                  </a:lnTo>
                  <a:lnTo>
                    <a:pt x="210097" y="125621"/>
                  </a:lnTo>
                  <a:lnTo>
                    <a:pt x="211370" y="121847"/>
                  </a:lnTo>
                  <a:lnTo>
                    <a:pt x="212219" y="118379"/>
                  </a:lnTo>
                  <a:lnTo>
                    <a:pt x="211832" y="114162"/>
                  </a:lnTo>
                  <a:lnTo>
                    <a:pt x="210621" y="109445"/>
                  </a:lnTo>
                  <a:lnTo>
                    <a:pt x="208862" y="104396"/>
                  </a:lnTo>
                  <a:lnTo>
                    <a:pt x="206736" y="100077"/>
                  </a:lnTo>
                  <a:lnTo>
                    <a:pt x="204367" y="96245"/>
                  </a:lnTo>
                  <a:lnTo>
                    <a:pt x="201835" y="92738"/>
                  </a:lnTo>
                  <a:lnTo>
                    <a:pt x="198242" y="88496"/>
                  </a:lnTo>
                  <a:lnTo>
                    <a:pt x="193941" y="83762"/>
                  </a:lnTo>
                  <a:lnTo>
                    <a:pt x="181327" y="70538"/>
                  </a:lnTo>
                  <a:lnTo>
                    <a:pt x="177902" y="67028"/>
                  </a:lnTo>
                  <a:lnTo>
                    <a:pt x="172762" y="62783"/>
                  </a:lnTo>
                  <a:lnTo>
                    <a:pt x="166477" y="58047"/>
                  </a:lnTo>
                  <a:lnTo>
                    <a:pt x="159430" y="52985"/>
                  </a:lnTo>
                  <a:lnTo>
                    <a:pt x="152827" y="48659"/>
                  </a:lnTo>
                  <a:lnTo>
                    <a:pt x="146520" y="44822"/>
                  </a:lnTo>
                  <a:lnTo>
                    <a:pt x="140410" y="41311"/>
                  </a:lnTo>
                  <a:lnTo>
                    <a:pt x="134432" y="37066"/>
                  </a:lnTo>
                  <a:lnTo>
                    <a:pt x="128541" y="32330"/>
                  </a:lnTo>
                  <a:lnTo>
                    <a:pt x="122709" y="27268"/>
                  </a:lnTo>
                  <a:lnTo>
                    <a:pt x="116916" y="22941"/>
                  </a:lnTo>
                  <a:lnTo>
                    <a:pt x="111149" y="19104"/>
                  </a:lnTo>
                  <a:lnTo>
                    <a:pt x="105400" y="15594"/>
                  </a:lnTo>
                  <a:lnTo>
                    <a:pt x="99662" y="13253"/>
                  </a:lnTo>
                  <a:lnTo>
                    <a:pt x="93931" y="11693"/>
                  </a:lnTo>
                  <a:lnTo>
                    <a:pt x="88206" y="10653"/>
                  </a:lnTo>
                  <a:lnTo>
                    <a:pt x="82484" y="9007"/>
                  </a:lnTo>
                  <a:lnTo>
                    <a:pt x="76765" y="6957"/>
                  </a:lnTo>
                  <a:lnTo>
                    <a:pt x="71046" y="4638"/>
                  </a:lnTo>
                  <a:lnTo>
                    <a:pt x="65329" y="3092"/>
                  </a:lnTo>
                  <a:lnTo>
                    <a:pt x="59613" y="2061"/>
                  </a:lnTo>
                  <a:lnTo>
                    <a:pt x="53897" y="1374"/>
                  </a:lnTo>
                  <a:lnTo>
                    <a:pt x="49134" y="916"/>
                  </a:lnTo>
                  <a:lnTo>
                    <a:pt x="45006" y="610"/>
                  </a:lnTo>
                  <a:lnTo>
                    <a:pt x="41302" y="407"/>
                  </a:lnTo>
                  <a:lnTo>
                    <a:pt x="34646" y="181"/>
                  </a:lnTo>
                  <a:lnTo>
                    <a:pt x="2532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of a circle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</p:txBody>
      </p:sp>
      <p:sp>
        <p:nvSpPr>
          <p:cNvPr id="7" name="Oval 6"/>
          <p:cNvSpPr/>
          <p:nvPr/>
        </p:nvSpPr>
        <p:spPr>
          <a:xfrm>
            <a:off x="5029200" y="2057400"/>
            <a:ext cx="3200400" cy="304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the area of quadrilateral and triangles</a:t>
            </a:r>
          </a:p>
          <a:p>
            <a:r>
              <a:rPr lang="en-US" dirty="0" smtClean="0"/>
              <a:t>Review the area of circles and sector</a:t>
            </a:r>
          </a:p>
          <a:p>
            <a:r>
              <a:rPr lang="en-US" dirty="0" smtClean="0"/>
              <a:t>Review circumference and arc length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2638" y="1052513"/>
            <a:ext cx="50387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>
            <a:off x="4863465" y="3540442"/>
            <a:ext cx="0" cy="0"/>
          </a:xfrm>
          <a:prstGeom prst="line">
            <a:avLst/>
          </a:prstGeom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6929437" y="2121934"/>
            <a:ext cx="1200151" cy="672702"/>
            <a:chOff x="6929437" y="2121934"/>
            <a:chExt cx="1200151" cy="672702"/>
          </a:xfrm>
        </p:grpSpPr>
        <p:sp>
          <p:nvSpPr>
            <p:cNvPr id="10" name="SMARTPenAnnotation69"/>
            <p:cNvSpPr/>
            <p:nvPr/>
          </p:nvSpPr>
          <p:spPr>
            <a:xfrm>
              <a:off x="6929437" y="2121934"/>
              <a:ext cx="385764" cy="672702"/>
            </a:xfrm>
            <a:custGeom>
              <a:avLst/>
              <a:gdLst/>
              <a:ahLst/>
              <a:cxnLst/>
              <a:rect l="0" t="0" r="0" b="0"/>
              <a:pathLst>
                <a:path w="385764" h="672702">
                  <a:moveTo>
                    <a:pt x="0" y="672701"/>
                  </a:moveTo>
                  <a:lnTo>
                    <a:pt x="0" y="668150"/>
                  </a:lnTo>
                  <a:lnTo>
                    <a:pt x="953" y="666809"/>
                  </a:lnTo>
                  <a:lnTo>
                    <a:pt x="2540" y="665915"/>
                  </a:lnTo>
                  <a:lnTo>
                    <a:pt x="4551" y="665320"/>
                  </a:lnTo>
                  <a:lnTo>
                    <a:pt x="5892" y="663018"/>
                  </a:lnTo>
                  <a:lnTo>
                    <a:pt x="10583" y="643095"/>
                  </a:lnTo>
                  <a:lnTo>
                    <a:pt x="17741" y="622653"/>
                  </a:lnTo>
                  <a:lnTo>
                    <a:pt x="20400" y="616476"/>
                  </a:lnTo>
                  <a:lnTo>
                    <a:pt x="23354" y="601992"/>
                  </a:lnTo>
                  <a:lnTo>
                    <a:pt x="25619" y="585077"/>
                  </a:lnTo>
                  <a:lnTo>
                    <a:pt x="29802" y="564859"/>
                  </a:lnTo>
                  <a:lnTo>
                    <a:pt x="34835" y="545714"/>
                  </a:lnTo>
                  <a:lnTo>
                    <a:pt x="39295" y="526727"/>
                  </a:lnTo>
                  <a:lnTo>
                    <a:pt x="40484" y="516330"/>
                  </a:lnTo>
                  <a:lnTo>
                    <a:pt x="41277" y="505588"/>
                  </a:lnTo>
                  <a:lnTo>
                    <a:pt x="42758" y="493665"/>
                  </a:lnTo>
                  <a:lnTo>
                    <a:pt x="44698" y="480954"/>
                  </a:lnTo>
                  <a:lnTo>
                    <a:pt x="46944" y="467717"/>
                  </a:lnTo>
                  <a:lnTo>
                    <a:pt x="48440" y="455082"/>
                  </a:lnTo>
                  <a:lnTo>
                    <a:pt x="49439" y="442849"/>
                  </a:lnTo>
                  <a:lnTo>
                    <a:pt x="50105" y="430884"/>
                  </a:lnTo>
                  <a:lnTo>
                    <a:pt x="51501" y="419097"/>
                  </a:lnTo>
                  <a:lnTo>
                    <a:pt x="53384" y="407429"/>
                  </a:lnTo>
                  <a:lnTo>
                    <a:pt x="55591" y="395840"/>
                  </a:lnTo>
                  <a:lnTo>
                    <a:pt x="57064" y="384305"/>
                  </a:lnTo>
                  <a:lnTo>
                    <a:pt x="58045" y="372804"/>
                  </a:lnTo>
                  <a:lnTo>
                    <a:pt x="58699" y="361327"/>
                  </a:lnTo>
                  <a:lnTo>
                    <a:pt x="61966" y="340955"/>
                  </a:lnTo>
                  <a:lnTo>
                    <a:pt x="65640" y="322375"/>
                  </a:lnTo>
                  <a:lnTo>
                    <a:pt x="67273" y="304593"/>
                  </a:lnTo>
                  <a:lnTo>
                    <a:pt x="67999" y="287165"/>
                  </a:lnTo>
                  <a:lnTo>
                    <a:pt x="68408" y="261288"/>
                  </a:lnTo>
                  <a:lnTo>
                    <a:pt x="68580" y="139806"/>
                  </a:lnTo>
                  <a:lnTo>
                    <a:pt x="73131" y="121106"/>
                  </a:lnTo>
                  <a:lnTo>
                    <a:pt x="76358" y="102875"/>
                  </a:lnTo>
                  <a:lnTo>
                    <a:pt x="76800" y="96230"/>
                  </a:lnTo>
                  <a:lnTo>
                    <a:pt x="82975" y="78311"/>
                  </a:lnTo>
                  <a:lnTo>
                    <a:pt x="84910" y="67749"/>
                  </a:lnTo>
                  <a:lnTo>
                    <a:pt x="85678" y="46957"/>
                  </a:lnTo>
                  <a:lnTo>
                    <a:pt x="85724" y="18334"/>
                  </a:lnTo>
                  <a:lnTo>
                    <a:pt x="86678" y="16429"/>
                  </a:lnTo>
                  <a:lnTo>
                    <a:pt x="88264" y="15159"/>
                  </a:lnTo>
                  <a:lnTo>
                    <a:pt x="90275" y="14312"/>
                  </a:lnTo>
                  <a:lnTo>
                    <a:pt x="91616" y="12795"/>
                  </a:lnTo>
                  <a:lnTo>
                    <a:pt x="92510" y="10831"/>
                  </a:lnTo>
                  <a:lnTo>
                    <a:pt x="93503" y="6109"/>
                  </a:lnTo>
                  <a:lnTo>
                    <a:pt x="94062" y="0"/>
                  </a:lnTo>
                  <a:lnTo>
                    <a:pt x="94141" y="396"/>
                  </a:lnTo>
                  <a:lnTo>
                    <a:pt x="94193" y="1613"/>
                  </a:lnTo>
                  <a:lnTo>
                    <a:pt x="103609" y="22375"/>
                  </a:lnTo>
                  <a:lnTo>
                    <a:pt x="107961" y="33147"/>
                  </a:lnTo>
                  <a:lnTo>
                    <a:pt x="111364" y="49922"/>
                  </a:lnTo>
                  <a:lnTo>
                    <a:pt x="117028" y="66957"/>
                  </a:lnTo>
                  <a:lnTo>
                    <a:pt x="120083" y="85022"/>
                  </a:lnTo>
                  <a:lnTo>
                    <a:pt x="124172" y="100042"/>
                  </a:lnTo>
                  <a:lnTo>
                    <a:pt x="129165" y="116243"/>
                  </a:lnTo>
                  <a:lnTo>
                    <a:pt x="134559" y="132016"/>
                  </a:lnTo>
                  <a:lnTo>
                    <a:pt x="141999" y="152559"/>
                  </a:lnTo>
                  <a:lnTo>
                    <a:pt x="144073" y="168159"/>
                  </a:lnTo>
                  <a:lnTo>
                    <a:pt x="150075" y="184617"/>
                  </a:lnTo>
                  <a:lnTo>
                    <a:pt x="164900" y="213916"/>
                  </a:lnTo>
                  <a:lnTo>
                    <a:pt x="171079" y="233846"/>
                  </a:lnTo>
                  <a:lnTo>
                    <a:pt x="174061" y="245829"/>
                  </a:lnTo>
                  <a:lnTo>
                    <a:pt x="182453" y="264222"/>
                  </a:lnTo>
                  <a:lnTo>
                    <a:pt x="190628" y="278747"/>
                  </a:lnTo>
                  <a:lnTo>
                    <a:pt x="196183" y="297634"/>
                  </a:lnTo>
                  <a:lnTo>
                    <a:pt x="200858" y="309472"/>
                  </a:lnTo>
                  <a:lnTo>
                    <a:pt x="208650" y="321083"/>
                  </a:lnTo>
                  <a:lnTo>
                    <a:pt x="213395" y="326846"/>
                  </a:lnTo>
                  <a:lnTo>
                    <a:pt x="216558" y="332594"/>
                  </a:lnTo>
                  <a:lnTo>
                    <a:pt x="220073" y="344059"/>
                  </a:lnTo>
                  <a:lnTo>
                    <a:pt x="222052" y="356674"/>
                  </a:lnTo>
                  <a:lnTo>
                    <a:pt x="223282" y="360099"/>
                  </a:lnTo>
                  <a:lnTo>
                    <a:pt x="232101" y="377519"/>
                  </a:lnTo>
                  <a:lnTo>
                    <a:pt x="237681" y="394739"/>
                  </a:lnTo>
                  <a:lnTo>
                    <a:pt x="238464" y="398811"/>
                  </a:lnTo>
                  <a:lnTo>
                    <a:pt x="241874" y="405874"/>
                  </a:lnTo>
                  <a:lnTo>
                    <a:pt x="251824" y="422721"/>
                  </a:lnTo>
                  <a:lnTo>
                    <a:pt x="262010" y="443440"/>
                  </a:lnTo>
                  <a:lnTo>
                    <a:pt x="264086" y="451110"/>
                  </a:lnTo>
                  <a:lnTo>
                    <a:pt x="265592" y="453536"/>
                  </a:lnTo>
                  <a:lnTo>
                    <a:pt x="267550" y="455153"/>
                  </a:lnTo>
                  <a:lnTo>
                    <a:pt x="269806" y="456232"/>
                  </a:lnTo>
                  <a:lnTo>
                    <a:pt x="271311" y="457903"/>
                  </a:lnTo>
                  <a:lnTo>
                    <a:pt x="272314" y="459970"/>
                  </a:lnTo>
                  <a:lnTo>
                    <a:pt x="273428" y="464806"/>
                  </a:lnTo>
                  <a:lnTo>
                    <a:pt x="273924" y="470131"/>
                  </a:lnTo>
                  <a:lnTo>
                    <a:pt x="275009" y="471931"/>
                  </a:lnTo>
                  <a:lnTo>
                    <a:pt x="276684" y="473132"/>
                  </a:lnTo>
                  <a:lnTo>
                    <a:pt x="278754" y="473932"/>
                  </a:lnTo>
                  <a:lnTo>
                    <a:pt x="280133" y="475418"/>
                  </a:lnTo>
                  <a:lnTo>
                    <a:pt x="281053" y="477362"/>
                  </a:lnTo>
                  <a:lnTo>
                    <a:pt x="281666" y="479609"/>
                  </a:lnTo>
                  <a:lnTo>
                    <a:pt x="283028" y="481108"/>
                  </a:lnTo>
                  <a:lnTo>
                    <a:pt x="284887" y="482107"/>
                  </a:lnTo>
                  <a:lnTo>
                    <a:pt x="287080" y="482773"/>
                  </a:lnTo>
                  <a:lnTo>
                    <a:pt x="288542" y="484170"/>
                  </a:lnTo>
                  <a:lnTo>
                    <a:pt x="289516" y="486054"/>
                  </a:lnTo>
                  <a:lnTo>
                    <a:pt x="290166" y="488262"/>
                  </a:lnTo>
                  <a:lnTo>
                    <a:pt x="293428" y="493255"/>
                  </a:lnTo>
                  <a:lnTo>
                    <a:pt x="295631" y="495920"/>
                  </a:lnTo>
                  <a:lnTo>
                    <a:pt x="297100" y="498650"/>
                  </a:lnTo>
                  <a:lnTo>
                    <a:pt x="298732" y="504222"/>
                  </a:lnTo>
                  <a:lnTo>
                    <a:pt x="300120" y="506089"/>
                  </a:lnTo>
                  <a:lnTo>
                    <a:pt x="301998" y="507334"/>
                  </a:lnTo>
                  <a:lnTo>
                    <a:pt x="304202" y="508163"/>
                  </a:lnTo>
                  <a:lnTo>
                    <a:pt x="305671" y="509669"/>
                  </a:lnTo>
                  <a:lnTo>
                    <a:pt x="306651" y="511625"/>
                  </a:lnTo>
                  <a:lnTo>
                    <a:pt x="307304" y="513882"/>
                  </a:lnTo>
                  <a:lnTo>
                    <a:pt x="308692" y="515387"/>
                  </a:lnTo>
                  <a:lnTo>
                    <a:pt x="310569" y="516390"/>
                  </a:lnTo>
                  <a:lnTo>
                    <a:pt x="312775" y="517058"/>
                  </a:lnTo>
                  <a:lnTo>
                    <a:pt x="314244" y="518456"/>
                  </a:lnTo>
                  <a:lnTo>
                    <a:pt x="315223" y="520341"/>
                  </a:lnTo>
                  <a:lnTo>
                    <a:pt x="315877" y="522550"/>
                  </a:lnTo>
                  <a:lnTo>
                    <a:pt x="317264" y="524023"/>
                  </a:lnTo>
                  <a:lnTo>
                    <a:pt x="319142" y="525005"/>
                  </a:lnTo>
                  <a:lnTo>
                    <a:pt x="321347" y="525659"/>
                  </a:lnTo>
                  <a:lnTo>
                    <a:pt x="322816" y="527048"/>
                  </a:lnTo>
                  <a:lnTo>
                    <a:pt x="323796" y="528927"/>
                  </a:lnTo>
                  <a:lnTo>
                    <a:pt x="324449" y="531131"/>
                  </a:lnTo>
                  <a:lnTo>
                    <a:pt x="325837" y="532601"/>
                  </a:lnTo>
                  <a:lnTo>
                    <a:pt x="327714" y="533581"/>
                  </a:lnTo>
                  <a:lnTo>
                    <a:pt x="329919" y="534234"/>
                  </a:lnTo>
                  <a:lnTo>
                    <a:pt x="334908" y="537500"/>
                  </a:lnTo>
                  <a:lnTo>
                    <a:pt x="337572" y="539704"/>
                  </a:lnTo>
                  <a:lnTo>
                    <a:pt x="339348" y="542126"/>
                  </a:lnTo>
                  <a:lnTo>
                    <a:pt x="342800" y="550086"/>
                  </a:lnTo>
                  <a:lnTo>
                    <a:pt x="348480" y="558477"/>
                  </a:lnTo>
                  <a:lnTo>
                    <a:pt x="351538" y="566996"/>
                  </a:lnTo>
                  <a:lnTo>
                    <a:pt x="358053" y="575552"/>
                  </a:lnTo>
                  <a:lnTo>
                    <a:pt x="363287" y="581263"/>
                  </a:lnTo>
                  <a:lnTo>
                    <a:pt x="365065" y="584120"/>
                  </a:lnTo>
                  <a:lnTo>
                    <a:pt x="367038" y="589834"/>
                  </a:lnTo>
                  <a:lnTo>
                    <a:pt x="368517" y="591739"/>
                  </a:lnTo>
                  <a:lnTo>
                    <a:pt x="370456" y="593009"/>
                  </a:lnTo>
                  <a:lnTo>
                    <a:pt x="372701" y="593855"/>
                  </a:lnTo>
                  <a:lnTo>
                    <a:pt x="374197" y="595372"/>
                  </a:lnTo>
                  <a:lnTo>
                    <a:pt x="375195" y="597336"/>
                  </a:lnTo>
                  <a:lnTo>
                    <a:pt x="376303" y="602058"/>
                  </a:lnTo>
                  <a:lnTo>
                    <a:pt x="376796" y="607331"/>
                  </a:lnTo>
                  <a:lnTo>
                    <a:pt x="377880" y="609118"/>
                  </a:lnTo>
                  <a:lnTo>
                    <a:pt x="379555" y="610310"/>
                  </a:lnTo>
                  <a:lnTo>
                    <a:pt x="381624" y="611104"/>
                  </a:lnTo>
                  <a:lnTo>
                    <a:pt x="383004" y="612586"/>
                  </a:lnTo>
                  <a:lnTo>
                    <a:pt x="383923" y="614527"/>
                  </a:lnTo>
                  <a:lnTo>
                    <a:pt x="385763" y="62126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70"/>
            <p:cNvSpPr/>
            <p:nvPr/>
          </p:nvSpPr>
          <p:spPr>
            <a:xfrm>
              <a:off x="6938009" y="2486025"/>
              <a:ext cx="222886" cy="34290"/>
            </a:xfrm>
            <a:custGeom>
              <a:avLst/>
              <a:gdLst/>
              <a:ahLst/>
              <a:cxnLst/>
              <a:rect l="0" t="0" r="0" b="0"/>
              <a:pathLst>
                <a:path w="222886" h="34290">
                  <a:moveTo>
                    <a:pt x="0" y="34289"/>
                  </a:moveTo>
                  <a:lnTo>
                    <a:pt x="25789" y="34289"/>
                  </a:lnTo>
                  <a:lnTo>
                    <a:pt x="30528" y="33337"/>
                  </a:lnTo>
                  <a:lnTo>
                    <a:pt x="35592" y="31750"/>
                  </a:lnTo>
                  <a:lnTo>
                    <a:pt x="40873" y="29739"/>
                  </a:lnTo>
                  <a:lnTo>
                    <a:pt x="46299" y="28398"/>
                  </a:lnTo>
                  <a:lnTo>
                    <a:pt x="51821" y="27504"/>
                  </a:lnTo>
                  <a:lnTo>
                    <a:pt x="57408" y="26909"/>
                  </a:lnTo>
                  <a:lnTo>
                    <a:pt x="63037" y="26512"/>
                  </a:lnTo>
                  <a:lnTo>
                    <a:pt x="68695" y="26247"/>
                  </a:lnTo>
                  <a:lnTo>
                    <a:pt x="74372" y="26070"/>
                  </a:lnTo>
                  <a:lnTo>
                    <a:pt x="80061" y="25000"/>
                  </a:lnTo>
                  <a:lnTo>
                    <a:pt x="85759" y="23334"/>
                  </a:lnTo>
                  <a:lnTo>
                    <a:pt x="91464" y="21271"/>
                  </a:lnTo>
                  <a:lnTo>
                    <a:pt x="97171" y="19895"/>
                  </a:lnTo>
                  <a:lnTo>
                    <a:pt x="102881" y="18978"/>
                  </a:lnTo>
                  <a:lnTo>
                    <a:pt x="108592" y="18367"/>
                  </a:lnTo>
                  <a:lnTo>
                    <a:pt x="113353" y="17960"/>
                  </a:lnTo>
                  <a:lnTo>
                    <a:pt x="117479" y="17688"/>
                  </a:lnTo>
                  <a:lnTo>
                    <a:pt x="124603" y="17386"/>
                  </a:lnTo>
                  <a:lnTo>
                    <a:pt x="133969" y="17216"/>
                  </a:lnTo>
                  <a:lnTo>
                    <a:pt x="174307" y="17145"/>
                  </a:lnTo>
                  <a:lnTo>
                    <a:pt x="176212" y="16192"/>
                  </a:lnTo>
                  <a:lnTo>
                    <a:pt x="177483" y="14605"/>
                  </a:lnTo>
                  <a:lnTo>
                    <a:pt x="178329" y="12594"/>
                  </a:lnTo>
                  <a:lnTo>
                    <a:pt x="179847" y="11253"/>
                  </a:lnTo>
                  <a:lnTo>
                    <a:pt x="181810" y="10360"/>
                  </a:lnTo>
                  <a:lnTo>
                    <a:pt x="186532" y="9367"/>
                  </a:lnTo>
                  <a:lnTo>
                    <a:pt x="191806" y="8925"/>
                  </a:lnTo>
                  <a:lnTo>
                    <a:pt x="197325" y="8729"/>
                  </a:lnTo>
                  <a:lnTo>
                    <a:pt x="200131" y="8677"/>
                  </a:lnTo>
                  <a:lnTo>
                    <a:pt x="202000" y="7689"/>
                  </a:lnTo>
                  <a:lnTo>
                    <a:pt x="203248" y="6079"/>
                  </a:lnTo>
                  <a:lnTo>
                    <a:pt x="204079" y="4052"/>
                  </a:lnTo>
                  <a:lnTo>
                    <a:pt x="205585" y="2701"/>
                  </a:lnTo>
                  <a:lnTo>
                    <a:pt x="207542" y="1801"/>
                  </a:lnTo>
                  <a:lnTo>
                    <a:pt x="212256" y="800"/>
                  </a:lnTo>
                  <a:lnTo>
                    <a:pt x="214847" y="533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71"/>
            <p:cNvSpPr/>
            <p:nvPr/>
          </p:nvSpPr>
          <p:spPr>
            <a:xfrm>
              <a:off x="7512367" y="2374582"/>
              <a:ext cx="214314" cy="8574"/>
            </a:xfrm>
            <a:custGeom>
              <a:avLst/>
              <a:gdLst/>
              <a:ahLst/>
              <a:cxnLst/>
              <a:rect l="0" t="0" r="0" b="0"/>
              <a:pathLst>
                <a:path w="214314" h="8574">
                  <a:moveTo>
                    <a:pt x="0" y="8573"/>
                  </a:moveTo>
                  <a:lnTo>
                    <a:pt x="84456" y="8573"/>
                  </a:lnTo>
                  <a:lnTo>
                    <a:pt x="89642" y="7620"/>
                  </a:lnTo>
                  <a:lnTo>
                    <a:pt x="95004" y="6032"/>
                  </a:lnTo>
                  <a:lnTo>
                    <a:pt x="100483" y="4022"/>
                  </a:lnTo>
                  <a:lnTo>
                    <a:pt x="105089" y="2681"/>
                  </a:lnTo>
                  <a:lnTo>
                    <a:pt x="109112" y="1787"/>
                  </a:lnTo>
                  <a:lnTo>
                    <a:pt x="112746" y="1192"/>
                  </a:lnTo>
                  <a:lnTo>
                    <a:pt x="117074" y="795"/>
                  </a:lnTo>
                  <a:lnTo>
                    <a:pt x="121865" y="530"/>
                  </a:lnTo>
                  <a:lnTo>
                    <a:pt x="131315" y="236"/>
                  </a:lnTo>
                  <a:lnTo>
                    <a:pt x="142942" y="70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72"/>
            <p:cNvSpPr/>
            <p:nvPr/>
          </p:nvSpPr>
          <p:spPr>
            <a:xfrm>
              <a:off x="7538084" y="2494597"/>
              <a:ext cx="180024" cy="1"/>
            </a:xfrm>
            <a:custGeom>
              <a:avLst/>
              <a:gdLst/>
              <a:ahLst/>
              <a:cxnLst/>
              <a:rect l="0" t="0" r="0" b="0"/>
              <a:pathLst>
                <a:path w="180024" h="1">
                  <a:moveTo>
                    <a:pt x="0" y="0"/>
                  </a:move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73"/>
            <p:cNvSpPr/>
            <p:nvPr/>
          </p:nvSpPr>
          <p:spPr>
            <a:xfrm>
              <a:off x="7846694" y="2126014"/>
              <a:ext cx="282894" cy="488599"/>
            </a:xfrm>
            <a:custGeom>
              <a:avLst/>
              <a:gdLst/>
              <a:ahLst/>
              <a:cxnLst/>
              <a:rect l="0" t="0" r="0" b="0"/>
              <a:pathLst>
                <a:path w="282894" h="488599">
                  <a:moveTo>
                    <a:pt x="25718" y="85691"/>
                  </a:moveTo>
                  <a:lnTo>
                    <a:pt x="25718" y="57071"/>
                  </a:lnTo>
                  <a:lnTo>
                    <a:pt x="26671" y="54229"/>
                  </a:lnTo>
                  <a:lnTo>
                    <a:pt x="31610" y="45677"/>
                  </a:lnTo>
                  <a:lnTo>
                    <a:pt x="33100" y="39967"/>
                  </a:lnTo>
                  <a:lnTo>
                    <a:pt x="34448" y="38063"/>
                  </a:lnTo>
                  <a:lnTo>
                    <a:pt x="36301" y="36794"/>
                  </a:lnTo>
                  <a:lnTo>
                    <a:pt x="38489" y="35948"/>
                  </a:lnTo>
                  <a:lnTo>
                    <a:pt x="39947" y="34431"/>
                  </a:lnTo>
                  <a:lnTo>
                    <a:pt x="40919" y="32468"/>
                  </a:lnTo>
                  <a:lnTo>
                    <a:pt x="41567" y="30206"/>
                  </a:lnTo>
                  <a:lnTo>
                    <a:pt x="44827" y="25153"/>
                  </a:lnTo>
                  <a:lnTo>
                    <a:pt x="47030" y="22472"/>
                  </a:lnTo>
                  <a:lnTo>
                    <a:pt x="49451" y="20685"/>
                  </a:lnTo>
                  <a:lnTo>
                    <a:pt x="54681" y="18699"/>
                  </a:lnTo>
                  <a:lnTo>
                    <a:pt x="56456" y="17217"/>
                  </a:lnTo>
                  <a:lnTo>
                    <a:pt x="57641" y="15277"/>
                  </a:lnTo>
                  <a:lnTo>
                    <a:pt x="58430" y="13031"/>
                  </a:lnTo>
                  <a:lnTo>
                    <a:pt x="59909" y="11533"/>
                  </a:lnTo>
                  <a:lnTo>
                    <a:pt x="61847" y="10535"/>
                  </a:lnTo>
                  <a:lnTo>
                    <a:pt x="64092" y="9869"/>
                  </a:lnTo>
                  <a:lnTo>
                    <a:pt x="65588" y="8473"/>
                  </a:lnTo>
                  <a:lnTo>
                    <a:pt x="66586" y="6590"/>
                  </a:lnTo>
                  <a:lnTo>
                    <a:pt x="67250" y="4382"/>
                  </a:lnTo>
                  <a:lnTo>
                    <a:pt x="68646" y="2910"/>
                  </a:lnTo>
                  <a:lnTo>
                    <a:pt x="70529" y="1928"/>
                  </a:lnTo>
                  <a:lnTo>
                    <a:pt x="75161" y="838"/>
                  </a:lnTo>
                  <a:lnTo>
                    <a:pt x="83125" y="224"/>
                  </a:lnTo>
                  <a:lnTo>
                    <a:pt x="91516" y="42"/>
                  </a:lnTo>
                  <a:lnTo>
                    <a:pt x="97190" y="0"/>
                  </a:lnTo>
                  <a:lnTo>
                    <a:pt x="99083" y="941"/>
                  </a:lnTo>
                  <a:lnTo>
                    <a:pt x="100345" y="2521"/>
                  </a:lnTo>
                  <a:lnTo>
                    <a:pt x="101188" y="4526"/>
                  </a:lnTo>
                  <a:lnTo>
                    <a:pt x="102701" y="5864"/>
                  </a:lnTo>
                  <a:lnTo>
                    <a:pt x="104663" y="6755"/>
                  </a:lnTo>
                  <a:lnTo>
                    <a:pt x="106923" y="7349"/>
                  </a:lnTo>
                  <a:lnTo>
                    <a:pt x="108429" y="8698"/>
                  </a:lnTo>
                  <a:lnTo>
                    <a:pt x="109434" y="10550"/>
                  </a:lnTo>
                  <a:lnTo>
                    <a:pt x="110550" y="15147"/>
                  </a:lnTo>
                  <a:lnTo>
                    <a:pt x="111046" y="20365"/>
                  </a:lnTo>
                  <a:lnTo>
                    <a:pt x="112131" y="23090"/>
                  </a:lnTo>
                  <a:lnTo>
                    <a:pt x="118208" y="31476"/>
                  </a:lnTo>
                  <a:lnTo>
                    <a:pt x="123340" y="37148"/>
                  </a:lnTo>
                  <a:lnTo>
                    <a:pt x="125089" y="40946"/>
                  </a:lnTo>
                  <a:lnTo>
                    <a:pt x="127552" y="54441"/>
                  </a:lnTo>
                  <a:lnTo>
                    <a:pt x="128127" y="61642"/>
                  </a:lnTo>
                  <a:lnTo>
                    <a:pt x="129233" y="63943"/>
                  </a:lnTo>
                  <a:lnTo>
                    <a:pt x="130924" y="65477"/>
                  </a:lnTo>
                  <a:lnTo>
                    <a:pt x="133003" y="66500"/>
                  </a:lnTo>
                  <a:lnTo>
                    <a:pt x="134388" y="68134"/>
                  </a:lnTo>
                  <a:lnTo>
                    <a:pt x="135313" y="70176"/>
                  </a:lnTo>
                  <a:lnTo>
                    <a:pt x="136339" y="75938"/>
                  </a:lnTo>
                  <a:lnTo>
                    <a:pt x="136917" y="88939"/>
                  </a:lnTo>
                  <a:lnTo>
                    <a:pt x="137113" y="102349"/>
                  </a:lnTo>
                  <a:lnTo>
                    <a:pt x="137159" y="131402"/>
                  </a:lnTo>
                  <a:lnTo>
                    <a:pt x="136207" y="133310"/>
                  </a:lnTo>
                  <a:lnTo>
                    <a:pt x="134621" y="134582"/>
                  </a:lnTo>
                  <a:lnTo>
                    <a:pt x="132609" y="135430"/>
                  </a:lnTo>
                  <a:lnTo>
                    <a:pt x="131269" y="136947"/>
                  </a:lnTo>
                  <a:lnTo>
                    <a:pt x="130375" y="138912"/>
                  </a:lnTo>
                  <a:lnTo>
                    <a:pt x="129780" y="141174"/>
                  </a:lnTo>
                  <a:lnTo>
                    <a:pt x="128430" y="142682"/>
                  </a:lnTo>
                  <a:lnTo>
                    <a:pt x="126578" y="143687"/>
                  </a:lnTo>
                  <a:lnTo>
                    <a:pt x="124391" y="144358"/>
                  </a:lnTo>
                  <a:lnTo>
                    <a:pt x="122932" y="145757"/>
                  </a:lnTo>
                  <a:lnTo>
                    <a:pt x="121960" y="147642"/>
                  </a:lnTo>
                  <a:lnTo>
                    <a:pt x="120880" y="152277"/>
                  </a:lnTo>
                  <a:lnTo>
                    <a:pt x="120400" y="157512"/>
                  </a:lnTo>
                  <a:lnTo>
                    <a:pt x="119318" y="160241"/>
                  </a:lnTo>
                  <a:lnTo>
                    <a:pt x="114200" y="168634"/>
                  </a:lnTo>
                  <a:lnTo>
                    <a:pt x="112669" y="174307"/>
                  </a:lnTo>
                  <a:lnTo>
                    <a:pt x="111806" y="182856"/>
                  </a:lnTo>
                  <a:lnTo>
                    <a:pt x="110732" y="184757"/>
                  </a:lnTo>
                  <a:lnTo>
                    <a:pt x="109064" y="186025"/>
                  </a:lnTo>
                  <a:lnTo>
                    <a:pt x="107000" y="186870"/>
                  </a:lnTo>
                  <a:lnTo>
                    <a:pt x="99543" y="192611"/>
                  </a:lnTo>
                  <a:lnTo>
                    <a:pt x="97794" y="195071"/>
                  </a:lnTo>
                  <a:lnTo>
                    <a:pt x="95852" y="200344"/>
                  </a:lnTo>
                  <a:lnTo>
                    <a:pt x="94382" y="202131"/>
                  </a:lnTo>
                  <a:lnTo>
                    <a:pt x="92449" y="203323"/>
                  </a:lnTo>
                  <a:lnTo>
                    <a:pt x="90207" y="204117"/>
                  </a:lnTo>
                  <a:lnTo>
                    <a:pt x="88714" y="205599"/>
                  </a:lnTo>
                  <a:lnTo>
                    <a:pt x="87718" y="207539"/>
                  </a:lnTo>
                  <a:lnTo>
                    <a:pt x="86611" y="212236"/>
                  </a:lnTo>
                  <a:lnTo>
                    <a:pt x="86119" y="217498"/>
                  </a:lnTo>
                  <a:lnTo>
                    <a:pt x="85036" y="219282"/>
                  </a:lnTo>
                  <a:lnTo>
                    <a:pt x="83360" y="220472"/>
                  </a:lnTo>
                  <a:lnTo>
                    <a:pt x="81291" y="221265"/>
                  </a:lnTo>
                  <a:lnTo>
                    <a:pt x="79912" y="222746"/>
                  </a:lnTo>
                  <a:lnTo>
                    <a:pt x="78993" y="224686"/>
                  </a:lnTo>
                  <a:lnTo>
                    <a:pt x="78379" y="226931"/>
                  </a:lnTo>
                  <a:lnTo>
                    <a:pt x="77018" y="228429"/>
                  </a:lnTo>
                  <a:lnTo>
                    <a:pt x="75158" y="229427"/>
                  </a:lnTo>
                  <a:lnTo>
                    <a:pt x="72966" y="230092"/>
                  </a:lnTo>
                  <a:lnTo>
                    <a:pt x="71504" y="229583"/>
                  </a:lnTo>
                  <a:lnTo>
                    <a:pt x="70529" y="228292"/>
                  </a:lnTo>
                  <a:lnTo>
                    <a:pt x="69880" y="226478"/>
                  </a:lnTo>
                  <a:lnTo>
                    <a:pt x="70399" y="225269"/>
                  </a:lnTo>
                  <a:lnTo>
                    <a:pt x="71698" y="224463"/>
                  </a:lnTo>
                  <a:lnTo>
                    <a:pt x="73517" y="223926"/>
                  </a:lnTo>
                  <a:lnTo>
                    <a:pt x="74728" y="222615"/>
                  </a:lnTo>
                  <a:lnTo>
                    <a:pt x="75536" y="220788"/>
                  </a:lnTo>
                  <a:lnTo>
                    <a:pt x="76075" y="218618"/>
                  </a:lnTo>
                  <a:lnTo>
                    <a:pt x="77388" y="217172"/>
                  </a:lnTo>
                  <a:lnTo>
                    <a:pt x="79215" y="216207"/>
                  </a:lnTo>
                  <a:lnTo>
                    <a:pt x="83784" y="215135"/>
                  </a:lnTo>
                  <a:lnTo>
                    <a:pt x="88990" y="214659"/>
                  </a:lnTo>
                  <a:lnTo>
                    <a:pt x="91712" y="213580"/>
                  </a:lnTo>
                  <a:lnTo>
                    <a:pt x="100093" y="208462"/>
                  </a:lnTo>
                  <a:lnTo>
                    <a:pt x="105764" y="206931"/>
                  </a:lnTo>
                  <a:lnTo>
                    <a:pt x="114311" y="206068"/>
                  </a:lnTo>
                  <a:lnTo>
                    <a:pt x="122876" y="205813"/>
                  </a:lnTo>
                  <a:lnTo>
                    <a:pt x="182881" y="205706"/>
                  </a:lnTo>
                  <a:lnTo>
                    <a:pt x="185738" y="206658"/>
                  </a:lnTo>
                  <a:lnTo>
                    <a:pt x="194310" y="211597"/>
                  </a:lnTo>
                  <a:lnTo>
                    <a:pt x="200026" y="213086"/>
                  </a:lnTo>
                  <a:lnTo>
                    <a:pt x="208598" y="213925"/>
                  </a:lnTo>
                  <a:lnTo>
                    <a:pt x="210503" y="214995"/>
                  </a:lnTo>
                  <a:lnTo>
                    <a:pt x="211773" y="216661"/>
                  </a:lnTo>
                  <a:lnTo>
                    <a:pt x="212620" y="218724"/>
                  </a:lnTo>
                  <a:lnTo>
                    <a:pt x="214136" y="220100"/>
                  </a:lnTo>
                  <a:lnTo>
                    <a:pt x="216100" y="221017"/>
                  </a:lnTo>
                  <a:lnTo>
                    <a:pt x="218363" y="221628"/>
                  </a:lnTo>
                  <a:lnTo>
                    <a:pt x="223415" y="224847"/>
                  </a:lnTo>
                  <a:lnTo>
                    <a:pt x="231615" y="232015"/>
                  </a:lnTo>
                  <a:lnTo>
                    <a:pt x="234421" y="234675"/>
                  </a:lnTo>
                  <a:lnTo>
                    <a:pt x="236290" y="237401"/>
                  </a:lnTo>
                  <a:lnTo>
                    <a:pt x="238368" y="242970"/>
                  </a:lnTo>
                  <a:lnTo>
                    <a:pt x="239875" y="244836"/>
                  </a:lnTo>
                  <a:lnTo>
                    <a:pt x="241831" y="246080"/>
                  </a:lnTo>
                  <a:lnTo>
                    <a:pt x="244088" y="246909"/>
                  </a:lnTo>
                  <a:lnTo>
                    <a:pt x="249137" y="250371"/>
                  </a:lnTo>
                  <a:lnTo>
                    <a:pt x="251817" y="252628"/>
                  </a:lnTo>
                  <a:lnTo>
                    <a:pt x="253603" y="255084"/>
                  </a:lnTo>
                  <a:lnTo>
                    <a:pt x="257070" y="263093"/>
                  </a:lnTo>
                  <a:lnTo>
                    <a:pt x="262753" y="271498"/>
                  </a:lnTo>
                  <a:lnTo>
                    <a:pt x="264417" y="277174"/>
                  </a:lnTo>
                  <a:lnTo>
                    <a:pt x="265813" y="279069"/>
                  </a:lnTo>
                  <a:lnTo>
                    <a:pt x="267696" y="280332"/>
                  </a:lnTo>
                  <a:lnTo>
                    <a:pt x="269905" y="281174"/>
                  </a:lnTo>
                  <a:lnTo>
                    <a:pt x="271377" y="282688"/>
                  </a:lnTo>
                  <a:lnTo>
                    <a:pt x="272359" y="284650"/>
                  </a:lnTo>
                  <a:lnTo>
                    <a:pt x="273448" y="289369"/>
                  </a:lnTo>
                  <a:lnTo>
                    <a:pt x="273933" y="294642"/>
                  </a:lnTo>
                  <a:lnTo>
                    <a:pt x="275014" y="296429"/>
                  </a:lnTo>
                  <a:lnTo>
                    <a:pt x="276689" y="297620"/>
                  </a:lnTo>
                  <a:lnTo>
                    <a:pt x="278756" y="298414"/>
                  </a:lnTo>
                  <a:lnTo>
                    <a:pt x="280136" y="299897"/>
                  </a:lnTo>
                  <a:lnTo>
                    <a:pt x="281054" y="301837"/>
                  </a:lnTo>
                  <a:lnTo>
                    <a:pt x="282076" y="306533"/>
                  </a:lnTo>
                  <a:lnTo>
                    <a:pt x="282786" y="320113"/>
                  </a:lnTo>
                  <a:lnTo>
                    <a:pt x="282893" y="371441"/>
                  </a:lnTo>
                  <a:lnTo>
                    <a:pt x="281941" y="374298"/>
                  </a:lnTo>
                  <a:lnTo>
                    <a:pt x="277002" y="382871"/>
                  </a:lnTo>
                  <a:lnTo>
                    <a:pt x="275512" y="388586"/>
                  </a:lnTo>
                  <a:lnTo>
                    <a:pt x="274163" y="390491"/>
                  </a:lnTo>
                  <a:lnTo>
                    <a:pt x="272310" y="391761"/>
                  </a:lnTo>
                  <a:lnTo>
                    <a:pt x="270123" y="392607"/>
                  </a:lnTo>
                  <a:lnTo>
                    <a:pt x="268664" y="394124"/>
                  </a:lnTo>
                  <a:lnTo>
                    <a:pt x="267692" y="396088"/>
                  </a:lnTo>
                  <a:lnTo>
                    <a:pt x="267044" y="398349"/>
                  </a:lnTo>
                  <a:lnTo>
                    <a:pt x="263784" y="403403"/>
                  </a:lnTo>
                  <a:lnTo>
                    <a:pt x="261581" y="406083"/>
                  </a:lnTo>
                  <a:lnTo>
                    <a:pt x="260113" y="408823"/>
                  </a:lnTo>
                  <a:lnTo>
                    <a:pt x="258481" y="414408"/>
                  </a:lnTo>
                  <a:lnTo>
                    <a:pt x="257093" y="416278"/>
                  </a:lnTo>
                  <a:lnTo>
                    <a:pt x="255216" y="417525"/>
                  </a:lnTo>
                  <a:lnTo>
                    <a:pt x="253012" y="418356"/>
                  </a:lnTo>
                  <a:lnTo>
                    <a:pt x="251542" y="419862"/>
                  </a:lnTo>
                  <a:lnTo>
                    <a:pt x="250562" y="421819"/>
                  </a:lnTo>
                  <a:lnTo>
                    <a:pt x="249909" y="424076"/>
                  </a:lnTo>
                  <a:lnTo>
                    <a:pt x="248521" y="425581"/>
                  </a:lnTo>
                  <a:lnTo>
                    <a:pt x="246644" y="426584"/>
                  </a:lnTo>
                  <a:lnTo>
                    <a:pt x="244440" y="427253"/>
                  </a:lnTo>
                  <a:lnTo>
                    <a:pt x="242970" y="428651"/>
                  </a:lnTo>
                  <a:lnTo>
                    <a:pt x="241989" y="430536"/>
                  </a:lnTo>
                  <a:lnTo>
                    <a:pt x="241337" y="432745"/>
                  </a:lnTo>
                  <a:lnTo>
                    <a:pt x="239949" y="434218"/>
                  </a:lnTo>
                  <a:lnTo>
                    <a:pt x="238072" y="435200"/>
                  </a:lnTo>
                  <a:lnTo>
                    <a:pt x="233444" y="436291"/>
                  </a:lnTo>
                  <a:lnTo>
                    <a:pt x="228214" y="436775"/>
                  </a:lnTo>
                  <a:lnTo>
                    <a:pt x="226438" y="437857"/>
                  </a:lnTo>
                  <a:lnTo>
                    <a:pt x="225254" y="439531"/>
                  </a:lnTo>
                  <a:lnTo>
                    <a:pt x="223938" y="443930"/>
                  </a:lnTo>
                  <a:lnTo>
                    <a:pt x="223353" y="449061"/>
                  </a:lnTo>
                  <a:lnTo>
                    <a:pt x="222245" y="450810"/>
                  </a:lnTo>
                  <a:lnTo>
                    <a:pt x="220553" y="451976"/>
                  </a:lnTo>
                  <a:lnTo>
                    <a:pt x="216134" y="453271"/>
                  </a:lnTo>
                  <a:lnTo>
                    <a:pt x="210995" y="453847"/>
                  </a:lnTo>
                  <a:lnTo>
                    <a:pt x="208291" y="454953"/>
                  </a:lnTo>
                  <a:lnTo>
                    <a:pt x="199934" y="460108"/>
                  </a:lnTo>
                  <a:lnTo>
                    <a:pt x="194271" y="461649"/>
                  </a:lnTo>
                  <a:lnTo>
                    <a:pt x="192378" y="463012"/>
                  </a:lnTo>
                  <a:lnTo>
                    <a:pt x="191117" y="464873"/>
                  </a:lnTo>
                  <a:lnTo>
                    <a:pt x="190277" y="467066"/>
                  </a:lnTo>
                  <a:lnTo>
                    <a:pt x="188764" y="468528"/>
                  </a:lnTo>
                  <a:lnTo>
                    <a:pt x="186803" y="469503"/>
                  </a:lnTo>
                  <a:lnTo>
                    <a:pt x="182084" y="470587"/>
                  </a:lnTo>
                  <a:lnTo>
                    <a:pt x="176811" y="471068"/>
                  </a:lnTo>
                  <a:lnTo>
                    <a:pt x="174072" y="472149"/>
                  </a:lnTo>
                  <a:lnTo>
                    <a:pt x="165666" y="477268"/>
                  </a:lnTo>
                  <a:lnTo>
                    <a:pt x="159990" y="478800"/>
                  </a:lnTo>
                  <a:lnTo>
                    <a:pt x="151439" y="479662"/>
                  </a:lnTo>
                  <a:lnTo>
                    <a:pt x="148585" y="480736"/>
                  </a:lnTo>
                  <a:lnTo>
                    <a:pt x="140016" y="485845"/>
                  </a:lnTo>
                  <a:lnTo>
                    <a:pt x="134303" y="487374"/>
                  </a:lnTo>
                  <a:lnTo>
                    <a:pt x="125731" y="488236"/>
                  </a:lnTo>
                  <a:lnTo>
                    <a:pt x="117157" y="488490"/>
                  </a:lnTo>
                  <a:lnTo>
                    <a:pt x="74295" y="488598"/>
                  </a:lnTo>
                  <a:lnTo>
                    <a:pt x="72390" y="487646"/>
                  </a:lnTo>
                  <a:lnTo>
                    <a:pt x="71120" y="486058"/>
                  </a:lnTo>
                  <a:lnTo>
                    <a:pt x="70273" y="484047"/>
                  </a:lnTo>
                  <a:lnTo>
                    <a:pt x="68757" y="482706"/>
                  </a:lnTo>
                  <a:lnTo>
                    <a:pt x="66793" y="481813"/>
                  </a:lnTo>
                  <a:lnTo>
                    <a:pt x="64532" y="481217"/>
                  </a:lnTo>
                  <a:lnTo>
                    <a:pt x="59479" y="478015"/>
                  </a:lnTo>
                  <a:lnTo>
                    <a:pt x="56797" y="475828"/>
                  </a:lnTo>
                  <a:lnTo>
                    <a:pt x="54058" y="474369"/>
                  </a:lnTo>
                  <a:lnTo>
                    <a:pt x="48473" y="472749"/>
                  </a:lnTo>
                  <a:lnTo>
                    <a:pt x="39974" y="471837"/>
                  </a:lnTo>
                  <a:lnTo>
                    <a:pt x="38080" y="470757"/>
                  </a:lnTo>
                  <a:lnTo>
                    <a:pt x="36817" y="469084"/>
                  </a:lnTo>
                  <a:lnTo>
                    <a:pt x="35976" y="467016"/>
                  </a:lnTo>
                  <a:lnTo>
                    <a:pt x="34461" y="465637"/>
                  </a:lnTo>
                  <a:lnTo>
                    <a:pt x="32499" y="464719"/>
                  </a:lnTo>
                  <a:lnTo>
                    <a:pt x="30239" y="464106"/>
                  </a:lnTo>
                  <a:lnTo>
                    <a:pt x="28732" y="462745"/>
                  </a:lnTo>
                  <a:lnTo>
                    <a:pt x="27727" y="460885"/>
                  </a:lnTo>
                  <a:lnTo>
                    <a:pt x="27057" y="458693"/>
                  </a:lnTo>
                  <a:lnTo>
                    <a:pt x="25658" y="457231"/>
                  </a:lnTo>
                  <a:lnTo>
                    <a:pt x="23774" y="456257"/>
                  </a:lnTo>
                  <a:lnTo>
                    <a:pt x="21564" y="455607"/>
                  </a:lnTo>
                  <a:lnTo>
                    <a:pt x="20091" y="454222"/>
                  </a:lnTo>
                  <a:lnTo>
                    <a:pt x="19110" y="452345"/>
                  </a:lnTo>
                  <a:lnTo>
                    <a:pt x="18455" y="450142"/>
                  </a:lnTo>
                  <a:lnTo>
                    <a:pt x="17066" y="448673"/>
                  </a:lnTo>
                  <a:lnTo>
                    <a:pt x="15188" y="447694"/>
                  </a:lnTo>
                  <a:lnTo>
                    <a:pt x="10560" y="446606"/>
                  </a:lnTo>
                  <a:lnTo>
                    <a:pt x="5329" y="446122"/>
                  </a:lnTo>
                  <a:lnTo>
                    <a:pt x="3553" y="445041"/>
                  </a:lnTo>
                  <a:lnTo>
                    <a:pt x="2368" y="443367"/>
                  </a:lnTo>
                  <a:lnTo>
                    <a:pt x="0" y="4371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SMARTPenAnnotation7"/>
          <p:cNvSpPr/>
          <p:nvPr/>
        </p:nvSpPr>
        <p:spPr>
          <a:xfrm>
            <a:off x="4837747" y="2753463"/>
            <a:ext cx="410258" cy="589813"/>
          </a:xfrm>
          <a:custGeom>
            <a:avLst/>
            <a:gdLst/>
            <a:ahLst/>
            <a:cxnLst/>
            <a:rect l="0" t="0" r="0" b="0"/>
            <a:pathLst>
              <a:path w="410258" h="589813">
                <a:moveTo>
                  <a:pt x="25718" y="589812"/>
                </a:moveTo>
                <a:lnTo>
                  <a:pt x="25718" y="585261"/>
                </a:lnTo>
                <a:lnTo>
                  <a:pt x="26670" y="583920"/>
                </a:lnTo>
                <a:lnTo>
                  <a:pt x="28258" y="583026"/>
                </a:lnTo>
                <a:lnTo>
                  <a:pt x="30269" y="582431"/>
                </a:lnTo>
                <a:lnTo>
                  <a:pt x="31609" y="581081"/>
                </a:lnTo>
                <a:lnTo>
                  <a:pt x="32503" y="579228"/>
                </a:lnTo>
                <a:lnTo>
                  <a:pt x="33099" y="577041"/>
                </a:lnTo>
                <a:lnTo>
                  <a:pt x="34448" y="575583"/>
                </a:lnTo>
                <a:lnTo>
                  <a:pt x="36301" y="574611"/>
                </a:lnTo>
                <a:lnTo>
                  <a:pt x="38488" y="573963"/>
                </a:lnTo>
                <a:lnTo>
                  <a:pt x="39946" y="572578"/>
                </a:lnTo>
                <a:lnTo>
                  <a:pt x="40918" y="570703"/>
                </a:lnTo>
                <a:lnTo>
                  <a:pt x="41998" y="566079"/>
                </a:lnTo>
                <a:lnTo>
                  <a:pt x="42749" y="552549"/>
                </a:lnTo>
                <a:lnTo>
                  <a:pt x="43739" y="549730"/>
                </a:lnTo>
                <a:lnTo>
                  <a:pt x="48731" y="541211"/>
                </a:lnTo>
                <a:lnTo>
                  <a:pt x="50234" y="535509"/>
                </a:lnTo>
                <a:lnTo>
                  <a:pt x="51330" y="518373"/>
                </a:lnTo>
                <a:lnTo>
                  <a:pt x="52317" y="516468"/>
                </a:lnTo>
                <a:lnTo>
                  <a:pt x="53928" y="515199"/>
                </a:lnTo>
                <a:lnTo>
                  <a:pt x="55955" y="514352"/>
                </a:lnTo>
                <a:lnTo>
                  <a:pt x="57306" y="512835"/>
                </a:lnTo>
                <a:lnTo>
                  <a:pt x="58206" y="510871"/>
                </a:lnTo>
                <a:lnTo>
                  <a:pt x="58807" y="508610"/>
                </a:lnTo>
                <a:lnTo>
                  <a:pt x="60159" y="507102"/>
                </a:lnTo>
                <a:lnTo>
                  <a:pt x="62014" y="506097"/>
                </a:lnTo>
                <a:lnTo>
                  <a:pt x="64203" y="505427"/>
                </a:lnTo>
                <a:lnTo>
                  <a:pt x="65662" y="504028"/>
                </a:lnTo>
                <a:lnTo>
                  <a:pt x="66635" y="502142"/>
                </a:lnTo>
                <a:lnTo>
                  <a:pt x="67715" y="497507"/>
                </a:lnTo>
                <a:lnTo>
                  <a:pt x="68467" y="483970"/>
                </a:lnTo>
                <a:lnTo>
                  <a:pt x="69457" y="482103"/>
                </a:lnTo>
                <a:lnTo>
                  <a:pt x="71070" y="480858"/>
                </a:lnTo>
                <a:lnTo>
                  <a:pt x="73097" y="480029"/>
                </a:lnTo>
                <a:lnTo>
                  <a:pt x="74449" y="478523"/>
                </a:lnTo>
                <a:lnTo>
                  <a:pt x="75350" y="476567"/>
                </a:lnTo>
                <a:lnTo>
                  <a:pt x="77304" y="470901"/>
                </a:lnTo>
                <a:lnTo>
                  <a:pt x="83759" y="457953"/>
                </a:lnTo>
                <a:lnTo>
                  <a:pt x="90752" y="447661"/>
                </a:lnTo>
                <a:lnTo>
                  <a:pt x="92722" y="441543"/>
                </a:lnTo>
                <a:lnTo>
                  <a:pt x="93831" y="432745"/>
                </a:lnTo>
                <a:lnTo>
                  <a:pt x="94939" y="430808"/>
                </a:lnTo>
                <a:lnTo>
                  <a:pt x="96630" y="429516"/>
                </a:lnTo>
                <a:lnTo>
                  <a:pt x="98710" y="428656"/>
                </a:lnTo>
                <a:lnTo>
                  <a:pt x="100097" y="427129"/>
                </a:lnTo>
                <a:lnTo>
                  <a:pt x="101021" y="425159"/>
                </a:lnTo>
                <a:lnTo>
                  <a:pt x="102049" y="420430"/>
                </a:lnTo>
                <a:lnTo>
                  <a:pt x="102762" y="406828"/>
                </a:lnTo>
                <a:lnTo>
                  <a:pt x="103750" y="404005"/>
                </a:lnTo>
                <a:lnTo>
                  <a:pt x="108740" y="395481"/>
                </a:lnTo>
                <a:lnTo>
                  <a:pt x="111594" y="386923"/>
                </a:lnTo>
                <a:lnTo>
                  <a:pt x="118049" y="378355"/>
                </a:lnTo>
                <a:lnTo>
                  <a:pt x="123269" y="372641"/>
                </a:lnTo>
                <a:lnTo>
                  <a:pt x="125041" y="369784"/>
                </a:lnTo>
                <a:lnTo>
                  <a:pt x="127011" y="364069"/>
                </a:lnTo>
                <a:lnTo>
                  <a:pt x="128121" y="355497"/>
                </a:lnTo>
                <a:lnTo>
                  <a:pt x="129229" y="352639"/>
                </a:lnTo>
                <a:lnTo>
                  <a:pt x="134387" y="344067"/>
                </a:lnTo>
                <a:lnTo>
                  <a:pt x="135928" y="338351"/>
                </a:lnTo>
                <a:lnTo>
                  <a:pt x="137052" y="321206"/>
                </a:lnTo>
                <a:lnTo>
                  <a:pt x="138041" y="319302"/>
                </a:lnTo>
                <a:lnTo>
                  <a:pt x="139652" y="318032"/>
                </a:lnTo>
                <a:lnTo>
                  <a:pt x="141679" y="317185"/>
                </a:lnTo>
                <a:lnTo>
                  <a:pt x="143030" y="315668"/>
                </a:lnTo>
                <a:lnTo>
                  <a:pt x="143931" y="313704"/>
                </a:lnTo>
                <a:lnTo>
                  <a:pt x="144932" y="308982"/>
                </a:lnTo>
                <a:lnTo>
                  <a:pt x="145662" y="292562"/>
                </a:lnTo>
                <a:lnTo>
                  <a:pt x="145723" y="278335"/>
                </a:lnTo>
                <a:lnTo>
                  <a:pt x="146679" y="276433"/>
                </a:lnTo>
                <a:lnTo>
                  <a:pt x="148269" y="275165"/>
                </a:lnTo>
                <a:lnTo>
                  <a:pt x="150281" y="274320"/>
                </a:lnTo>
                <a:lnTo>
                  <a:pt x="151622" y="272804"/>
                </a:lnTo>
                <a:lnTo>
                  <a:pt x="152517" y="270840"/>
                </a:lnTo>
                <a:lnTo>
                  <a:pt x="153510" y="266119"/>
                </a:lnTo>
                <a:lnTo>
                  <a:pt x="154201" y="252522"/>
                </a:lnTo>
                <a:lnTo>
                  <a:pt x="155188" y="249699"/>
                </a:lnTo>
                <a:lnTo>
                  <a:pt x="160176" y="241176"/>
                </a:lnTo>
                <a:lnTo>
                  <a:pt x="161677" y="235472"/>
                </a:lnTo>
                <a:lnTo>
                  <a:pt x="162772" y="222887"/>
                </a:lnTo>
                <a:lnTo>
                  <a:pt x="163760" y="222322"/>
                </a:lnTo>
                <a:lnTo>
                  <a:pt x="167397" y="221696"/>
                </a:lnTo>
                <a:lnTo>
                  <a:pt x="168748" y="220576"/>
                </a:lnTo>
                <a:lnTo>
                  <a:pt x="169649" y="218877"/>
                </a:lnTo>
                <a:lnTo>
                  <a:pt x="170650" y="214449"/>
                </a:lnTo>
                <a:lnTo>
                  <a:pt x="171380" y="198244"/>
                </a:lnTo>
                <a:lnTo>
                  <a:pt x="171441" y="184035"/>
                </a:lnTo>
                <a:lnTo>
                  <a:pt x="172396" y="182133"/>
                </a:lnTo>
                <a:lnTo>
                  <a:pt x="173986" y="180866"/>
                </a:lnTo>
                <a:lnTo>
                  <a:pt x="175998" y="180021"/>
                </a:lnTo>
                <a:lnTo>
                  <a:pt x="177340" y="178506"/>
                </a:lnTo>
                <a:lnTo>
                  <a:pt x="178234" y="176543"/>
                </a:lnTo>
                <a:lnTo>
                  <a:pt x="179228" y="171822"/>
                </a:lnTo>
                <a:lnTo>
                  <a:pt x="179953" y="155402"/>
                </a:lnTo>
                <a:lnTo>
                  <a:pt x="179992" y="149726"/>
                </a:lnTo>
                <a:lnTo>
                  <a:pt x="180954" y="146878"/>
                </a:lnTo>
                <a:lnTo>
                  <a:pt x="185908" y="138320"/>
                </a:lnTo>
                <a:lnTo>
                  <a:pt x="187400" y="132609"/>
                </a:lnTo>
                <a:lnTo>
                  <a:pt x="188490" y="115466"/>
                </a:lnTo>
                <a:lnTo>
                  <a:pt x="188564" y="106894"/>
                </a:lnTo>
                <a:lnTo>
                  <a:pt x="189527" y="104037"/>
                </a:lnTo>
                <a:lnTo>
                  <a:pt x="194480" y="95464"/>
                </a:lnTo>
                <a:lnTo>
                  <a:pt x="195973" y="89749"/>
                </a:lnTo>
                <a:lnTo>
                  <a:pt x="196814" y="81176"/>
                </a:lnTo>
                <a:lnTo>
                  <a:pt x="197884" y="79272"/>
                </a:lnTo>
                <a:lnTo>
                  <a:pt x="199550" y="78001"/>
                </a:lnTo>
                <a:lnTo>
                  <a:pt x="201613" y="77155"/>
                </a:lnTo>
                <a:lnTo>
                  <a:pt x="202989" y="75638"/>
                </a:lnTo>
                <a:lnTo>
                  <a:pt x="203906" y="73674"/>
                </a:lnTo>
                <a:lnTo>
                  <a:pt x="204925" y="68952"/>
                </a:lnTo>
                <a:lnTo>
                  <a:pt x="205668" y="52532"/>
                </a:lnTo>
                <a:lnTo>
                  <a:pt x="205709" y="46856"/>
                </a:lnTo>
                <a:lnTo>
                  <a:pt x="206671" y="44961"/>
                </a:lnTo>
                <a:lnTo>
                  <a:pt x="208266" y="43698"/>
                </a:lnTo>
                <a:lnTo>
                  <a:pt x="210282" y="42856"/>
                </a:lnTo>
                <a:lnTo>
                  <a:pt x="211625" y="41342"/>
                </a:lnTo>
                <a:lnTo>
                  <a:pt x="212521" y="39380"/>
                </a:lnTo>
                <a:lnTo>
                  <a:pt x="213516" y="34660"/>
                </a:lnTo>
                <a:lnTo>
                  <a:pt x="214243" y="18242"/>
                </a:lnTo>
                <a:lnTo>
                  <a:pt x="214303" y="4015"/>
                </a:lnTo>
                <a:lnTo>
                  <a:pt x="215259" y="2113"/>
                </a:lnTo>
                <a:lnTo>
                  <a:pt x="216849" y="845"/>
                </a:lnTo>
                <a:lnTo>
                  <a:pt x="218861" y="0"/>
                </a:lnTo>
                <a:lnTo>
                  <a:pt x="220202" y="389"/>
                </a:lnTo>
                <a:lnTo>
                  <a:pt x="221096" y="1600"/>
                </a:lnTo>
                <a:lnTo>
                  <a:pt x="222090" y="5487"/>
                </a:lnTo>
                <a:lnTo>
                  <a:pt x="222780" y="18504"/>
                </a:lnTo>
                <a:lnTo>
                  <a:pt x="223768" y="21297"/>
                </a:lnTo>
                <a:lnTo>
                  <a:pt x="228756" y="29780"/>
                </a:lnTo>
                <a:lnTo>
                  <a:pt x="233464" y="43719"/>
                </a:lnTo>
                <a:lnTo>
                  <a:pt x="238064" y="52781"/>
                </a:lnTo>
                <a:lnTo>
                  <a:pt x="245057" y="63238"/>
                </a:lnTo>
                <a:lnTo>
                  <a:pt x="248504" y="72369"/>
                </a:lnTo>
                <a:lnTo>
                  <a:pt x="255135" y="81107"/>
                </a:lnTo>
                <a:lnTo>
                  <a:pt x="260396" y="86860"/>
                </a:lnTo>
                <a:lnTo>
                  <a:pt x="262180" y="89728"/>
                </a:lnTo>
                <a:lnTo>
                  <a:pt x="264162" y="95455"/>
                </a:lnTo>
                <a:lnTo>
                  <a:pt x="265277" y="104034"/>
                </a:lnTo>
                <a:lnTo>
                  <a:pt x="266387" y="105940"/>
                </a:lnTo>
                <a:lnTo>
                  <a:pt x="268079" y="107211"/>
                </a:lnTo>
                <a:lnTo>
                  <a:pt x="270159" y="108057"/>
                </a:lnTo>
                <a:lnTo>
                  <a:pt x="271546" y="109575"/>
                </a:lnTo>
                <a:lnTo>
                  <a:pt x="272471" y="111539"/>
                </a:lnTo>
                <a:lnTo>
                  <a:pt x="273498" y="116261"/>
                </a:lnTo>
                <a:lnTo>
                  <a:pt x="274248" y="132681"/>
                </a:lnTo>
                <a:lnTo>
                  <a:pt x="274317" y="155474"/>
                </a:lnTo>
                <a:lnTo>
                  <a:pt x="275271" y="157379"/>
                </a:lnTo>
                <a:lnTo>
                  <a:pt x="276859" y="158648"/>
                </a:lnTo>
                <a:lnTo>
                  <a:pt x="278870" y="159494"/>
                </a:lnTo>
                <a:lnTo>
                  <a:pt x="280211" y="161011"/>
                </a:lnTo>
                <a:lnTo>
                  <a:pt x="281105" y="162974"/>
                </a:lnTo>
                <a:lnTo>
                  <a:pt x="282098" y="167696"/>
                </a:lnTo>
                <a:lnTo>
                  <a:pt x="282823" y="184116"/>
                </a:lnTo>
                <a:lnTo>
                  <a:pt x="282862" y="189793"/>
                </a:lnTo>
                <a:lnTo>
                  <a:pt x="283824" y="192640"/>
                </a:lnTo>
                <a:lnTo>
                  <a:pt x="288778" y="201198"/>
                </a:lnTo>
                <a:lnTo>
                  <a:pt x="290270" y="206909"/>
                </a:lnTo>
                <a:lnTo>
                  <a:pt x="291360" y="224052"/>
                </a:lnTo>
                <a:lnTo>
                  <a:pt x="291434" y="232624"/>
                </a:lnTo>
                <a:lnTo>
                  <a:pt x="292397" y="235482"/>
                </a:lnTo>
                <a:lnTo>
                  <a:pt x="297350" y="244054"/>
                </a:lnTo>
                <a:lnTo>
                  <a:pt x="298843" y="249769"/>
                </a:lnTo>
                <a:lnTo>
                  <a:pt x="300754" y="267091"/>
                </a:lnTo>
                <a:lnTo>
                  <a:pt x="306776" y="280672"/>
                </a:lnTo>
                <a:lnTo>
                  <a:pt x="308248" y="292527"/>
                </a:lnTo>
                <a:lnTo>
                  <a:pt x="309321" y="295419"/>
                </a:lnTo>
                <a:lnTo>
                  <a:pt x="314430" y="304041"/>
                </a:lnTo>
                <a:lnTo>
                  <a:pt x="315959" y="309768"/>
                </a:lnTo>
                <a:lnTo>
                  <a:pt x="317320" y="311675"/>
                </a:lnTo>
                <a:lnTo>
                  <a:pt x="319178" y="312948"/>
                </a:lnTo>
                <a:lnTo>
                  <a:pt x="321371" y="313796"/>
                </a:lnTo>
                <a:lnTo>
                  <a:pt x="322832" y="315313"/>
                </a:lnTo>
                <a:lnTo>
                  <a:pt x="323806" y="317278"/>
                </a:lnTo>
                <a:lnTo>
                  <a:pt x="324889" y="322001"/>
                </a:lnTo>
                <a:lnTo>
                  <a:pt x="325641" y="335599"/>
                </a:lnTo>
                <a:lnTo>
                  <a:pt x="326631" y="338421"/>
                </a:lnTo>
                <a:lnTo>
                  <a:pt x="331624" y="346945"/>
                </a:lnTo>
                <a:lnTo>
                  <a:pt x="333126" y="352648"/>
                </a:lnTo>
                <a:lnTo>
                  <a:pt x="334222" y="369785"/>
                </a:lnTo>
                <a:lnTo>
                  <a:pt x="335210" y="371690"/>
                </a:lnTo>
                <a:lnTo>
                  <a:pt x="336821" y="372959"/>
                </a:lnTo>
                <a:lnTo>
                  <a:pt x="338847" y="373806"/>
                </a:lnTo>
                <a:lnTo>
                  <a:pt x="340198" y="375323"/>
                </a:lnTo>
                <a:lnTo>
                  <a:pt x="341099" y="377287"/>
                </a:lnTo>
                <a:lnTo>
                  <a:pt x="342100" y="382008"/>
                </a:lnTo>
                <a:lnTo>
                  <a:pt x="342830" y="398429"/>
                </a:lnTo>
                <a:lnTo>
                  <a:pt x="342868" y="404105"/>
                </a:lnTo>
                <a:lnTo>
                  <a:pt x="343832" y="406000"/>
                </a:lnTo>
                <a:lnTo>
                  <a:pt x="345426" y="407263"/>
                </a:lnTo>
                <a:lnTo>
                  <a:pt x="347441" y="408105"/>
                </a:lnTo>
                <a:lnTo>
                  <a:pt x="348785" y="409619"/>
                </a:lnTo>
                <a:lnTo>
                  <a:pt x="349681" y="411581"/>
                </a:lnTo>
                <a:lnTo>
                  <a:pt x="350278" y="413841"/>
                </a:lnTo>
                <a:lnTo>
                  <a:pt x="351629" y="415348"/>
                </a:lnTo>
                <a:lnTo>
                  <a:pt x="353482" y="416352"/>
                </a:lnTo>
                <a:lnTo>
                  <a:pt x="355669" y="417022"/>
                </a:lnTo>
                <a:lnTo>
                  <a:pt x="357128" y="418421"/>
                </a:lnTo>
                <a:lnTo>
                  <a:pt x="358100" y="420306"/>
                </a:lnTo>
                <a:lnTo>
                  <a:pt x="359181" y="424941"/>
                </a:lnTo>
                <a:lnTo>
                  <a:pt x="359969" y="441297"/>
                </a:lnTo>
                <a:lnTo>
                  <a:pt x="360011" y="446970"/>
                </a:lnTo>
                <a:lnTo>
                  <a:pt x="360975" y="448864"/>
                </a:lnTo>
                <a:lnTo>
                  <a:pt x="362570" y="450127"/>
                </a:lnTo>
                <a:lnTo>
                  <a:pt x="364586" y="450968"/>
                </a:lnTo>
                <a:lnTo>
                  <a:pt x="365930" y="452482"/>
                </a:lnTo>
                <a:lnTo>
                  <a:pt x="366826" y="454443"/>
                </a:lnTo>
                <a:lnTo>
                  <a:pt x="367821" y="459163"/>
                </a:lnTo>
                <a:lnTo>
                  <a:pt x="368548" y="475582"/>
                </a:lnTo>
                <a:lnTo>
                  <a:pt x="368587" y="481258"/>
                </a:lnTo>
                <a:lnTo>
                  <a:pt x="369549" y="483152"/>
                </a:lnTo>
                <a:lnTo>
                  <a:pt x="371143" y="484415"/>
                </a:lnTo>
                <a:lnTo>
                  <a:pt x="373159" y="485258"/>
                </a:lnTo>
                <a:lnTo>
                  <a:pt x="374503" y="486771"/>
                </a:lnTo>
                <a:lnTo>
                  <a:pt x="375399" y="488733"/>
                </a:lnTo>
                <a:lnTo>
                  <a:pt x="376394" y="493453"/>
                </a:lnTo>
                <a:lnTo>
                  <a:pt x="377085" y="507049"/>
                </a:lnTo>
                <a:lnTo>
                  <a:pt x="378073" y="508919"/>
                </a:lnTo>
                <a:lnTo>
                  <a:pt x="379684" y="510166"/>
                </a:lnTo>
                <a:lnTo>
                  <a:pt x="381709" y="510997"/>
                </a:lnTo>
                <a:lnTo>
                  <a:pt x="383061" y="512503"/>
                </a:lnTo>
                <a:lnTo>
                  <a:pt x="383962" y="514460"/>
                </a:lnTo>
                <a:lnTo>
                  <a:pt x="384562" y="516718"/>
                </a:lnTo>
                <a:lnTo>
                  <a:pt x="385914" y="518222"/>
                </a:lnTo>
                <a:lnTo>
                  <a:pt x="387769" y="519225"/>
                </a:lnTo>
                <a:lnTo>
                  <a:pt x="389958" y="519894"/>
                </a:lnTo>
                <a:lnTo>
                  <a:pt x="391417" y="521292"/>
                </a:lnTo>
                <a:lnTo>
                  <a:pt x="392389" y="523177"/>
                </a:lnTo>
                <a:lnTo>
                  <a:pt x="393471" y="527811"/>
                </a:lnTo>
                <a:lnTo>
                  <a:pt x="393951" y="533046"/>
                </a:lnTo>
                <a:lnTo>
                  <a:pt x="395032" y="534823"/>
                </a:lnTo>
                <a:lnTo>
                  <a:pt x="396704" y="536007"/>
                </a:lnTo>
                <a:lnTo>
                  <a:pt x="398772" y="536797"/>
                </a:lnTo>
                <a:lnTo>
                  <a:pt x="400151" y="538276"/>
                </a:lnTo>
                <a:lnTo>
                  <a:pt x="401070" y="540215"/>
                </a:lnTo>
                <a:lnTo>
                  <a:pt x="402091" y="544908"/>
                </a:lnTo>
                <a:lnTo>
                  <a:pt x="402544" y="550170"/>
                </a:lnTo>
                <a:lnTo>
                  <a:pt x="403618" y="551954"/>
                </a:lnTo>
                <a:lnTo>
                  <a:pt x="405286" y="553143"/>
                </a:lnTo>
                <a:lnTo>
                  <a:pt x="407351" y="553936"/>
                </a:lnTo>
                <a:lnTo>
                  <a:pt x="408727" y="555417"/>
                </a:lnTo>
                <a:lnTo>
                  <a:pt x="409645" y="557357"/>
                </a:lnTo>
                <a:lnTo>
                  <a:pt x="410257" y="559603"/>
                </a:lnTo>
                <a:lnTo>
                  <a:pt x="409712" y="561100"/>
                </a:lnTo>
                <a:lnTo>
                  <a:pt x="408396" y="562098"/>
                </a:lnTo>
                <a:lnTo>
                  <a:pt x="406567" y="562763"/>
                </a:lnTo>
                <a:lnTo>
                  <a:pt x="399441" y="563700"/>
                </a:lnTo>
                <a:lnTo>
                  <a:pt x="391297" y="563977"/>
                </a:lnTo>
                <a:lnTo>
                  <a:pt x="389452" y="564969"/>
                </a:lnTo>
                <a:lnTo>
                  <a:pt x="388222" y="566582"/>
                </a:lnTo>
                <a:lnTo>
                  <a:pt x="387402" y="568610"/>
                </a:lnTo>
                <a:lnTo>
                  <a:pt x="385903" y="569963"/>
                </a:lnTo>
                <a:lnTo>
                  <a:pt x="383952" y="570864"/>
                </a:lnTo>
                <a:lnTo>
                  <a:pt x="379243" y="571866"/>
                </a:lnTo>
                <a:lnTo>
                  <a:pt x="368458" y="572508"/>
                </a:lnTo>
                <a:lnTo>
                  <a:pt x="357156" y="572635"/>
                </a:lnTo>
                <a:lnTo>
                  <a:pt x="31433" y="572666"/>
                </a:lnTo>
                <a:lnTo>
                  <a:pt x="29528" y="573619"/>
                </a:lnTo>
                <a:lnTo>
                  <a:pt x="28258" y="575207"/>
                </a:lnTo>
                <a:lnTo>
                  <a:pt x="27411" y="577218"/>
                </a:lnTo>
                <a:lnTo>
                  <a:pt x="25894" y="578558"/>
                </a:lnTo>
                <a:lnTo>
                  <a:pt x="23930" y="579452"/>
                </a:lnTo>
                <a:lnTo>
                  <a:pt x="19208" y="580445"/>
                </a:lnTo>
                <a:lnTo>
                  <a:pt x="8416" y="581082"/>
                </a:lnTo>
                <a:lnTo>
                  <a:pt x="0" y="58123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6450" y="985838"/>
            <a:ext cx="4991100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4726304" y="2486025"/>
            <a:ext cx="0" cy="0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-280035" y="3394710"/>
            <a:ext cx="0" cy="0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7049452" y="2100262"/>
            <a:ext cx="1628776" cy="694374"/>
            <a:chOff x="7049452" y="2100262"/>
            <a:chExt cx="1628776" cy="694374"/>
          </a:xfrm>
        </p:grpSpPr>
        <p:sp>
          <p:nvSpPr>
            <p:cNvPr id="11" name="SMARTPenAnnotation62"/>
            <p:cNvSpPr/>
            <p:nvPr/>
          </p:nvSpPr>
          <p:spPr>
            <a:xfrm>
              <a:off x="7049452" y="2110519"/>
              <a:ext cx="385764" cy="684117"/>
            </a:xfrm>
            <a:custGeom>
              <a:avLst/>
              <a:gdLst/>
              <a:ahLst/>
              <a:cxnLst/>
              <a:rect l="0" t="0" r="0" b="0"/>
              <a:pathLst>
                <a:path w="385764" h="684117">
                  <a:moveTo>
                    <a:pt x="0" y="684116"/>
                  </a:moveTo>
                  <a:lnTo>
                    <a:pt x="0" y="672184"/>
                  </a:lnTo>
                  <a:lnTo>
                    <a:pt x="953" y="669494"/>
                  </a:lnTo>
                  <a:lnTo>
                    <a:pt x="4551" y="663964"/>
                  </a:lnTo>
                  <a:lnTo>
                    <a:pt x="6785" y="655792"/>
                  </a:lnTo>
                  <a:lnTo>
                    <a:pt x="10583" y="637941"/>
                  </a:lnTo>
                  <a:lnTo>
                    <a:pt x="15181" y="622636"/>
                  </a:lnTo>
                  <a:lnTo>
                    <a:pt x="20400" y="606309"/>
                  </a:lnTo>
                  <a:lnTo>
                    <a:pt x="23125" y="596049"/>
                  </a:lnTo>
                  <a:lnTo>
                    <a:pt x="31511" y="560761"/>
                  </a:lnTo>
                  <a:lnTo>
                    <a:pt x="37182" y="540709"/>
                  </a:lnTo>
                  <a:lnTo>
                    <a:pt x="40338" y="522272"/>
                  </a:lnTo>
                  <a:lnTo>
                    <a:pt x="42693" y="503600"/>
                  </a:lnTo>
                  <a:lnTo>
                    <a:pt x="46915" y="482601"/>
                  </a:lnTo>
                  <a:lnTo>
                    <a:pt x="54506" y="463109"/>
                  </a:lnTo>
                  <a:lnTo>
                    <a:pt x="63278" y="444920"/>
                  </a:lnTo>
                  <a:lnTo>
                    <a:pt x="70351" y="427311"/>
                  </a:lnTo>
                  <a:lnTo>
                    <a:pt x="79210" y="407420"/>
                  </a:lnTo>
                  <a:lnTo>
                    <a:pt x="89497" y="386832"/>
                  </a:lnTo>
                  <a:lnTo>
                    <a:pt x="105998" y="358224"/>
                  </a:lnTo>
                  <a:lnTo>
                    <a:pt x="117278" y="337027"/>
                  </a:lnTo>
                  <a:lnTo>
                    <a:pt x="128641" y="317447"/>
                  </a:lnTo>
                  <a:lnTo>
                    <a:pt x="140041" y="300172"/>
                  </a:lnTo>
                  <a:lnTo>
                    <a:pt x="157170" y="278784"/>
                  </a:lnTo>
                  <a:lnTo>
                    <a:pt x="168596" y="262986"/>
                  </a:lnTo>
                  <a:lnTo>
                    <a:pt x="177484" y="248979"/>
                  </a:lnTo>
                  <a:lnTo>
                    <a:pt x="185562" y="236404"/>
                  </a:lnTo>
                  <a:lnTo>
                    <a:pt x="195502" y="224465"/>
                  </a:lnTo>
                  <a:lnTo>
                    <a:pt x="211514" y="201279"/>
                  </a:lnTo>
                  <a:lnTo>
                    <a:pt x="221324" y="189804"/>
                  </a:lnTo>
                  <a:lnTo>
                    <a:pt x="233006" y="177185"/>
                  </a:lnTo>
                  <a:lnTo>
                    <a:pt x="247051" y="162862"/>
                  </a:lnTo>
                  <a:lnTo>
                    <a:pt x="258726" y="146554"/>
                  </a:lnTo>
                  <a:lnTo>
                    <a:pt x="262019" y="142861"/>
                  </a:lnTo>
                  <a:lnTo>
                    <a:pt x="265167" y="140399"/>
                  </a:lnTo>
                  <a:lnTo>
                    <a:pt x="268218" y="138758"/>
                  </a:lnTo>
                  <a:lnTo>
                    <a:pt x="274149" y="131854"/>
                  </a:lnTo>
                  <a:lnTo>
                    <a:pt x="285716" y="116451"/>
                  </a:lnTo>
                  <a:lnTo>
                    <a:pt x="297173" y="99298"/>
                  </a:lnTo>
                  <a:lnTo>
                    <a:pt x="300033" y="97069"/>
                  </a:lnTo>
                  <a:lnTo>
                    <a:pt x="302893" y="95584"/>
                  </a:lnTo>
                  <a:lnTo>
                    <a:pt x="308609" y="88853"/>
                  </a:lnTo>
                  <a:lnTo>
                    <a:pt x="313373" y="80465"/>
                  </a:lnTo>
                  <a:lnTo>
                    <a:pt x="317006" y="70387"/>
                  </a:lnTo>
                  <a:lnTo>
                    <a:pt x="321232" y="64320"/>
                  </a:lnTo>
                  <a:lnTo>
                    <a:pt x="323692" y="62321"/>
                  </a:lnTo>
                  <a:lnTo>
                    <a:pt x="326285" y="60988"/>
                  </a:lnTo>
                  <a:lnTo>
                    <a:pt x="328966" y="60100"/>
                  </a:lnTo>
                  <a:lnTo>
                    <a:pt x="330754" y="58555"/>
                  </a:lnTo>
                  <a:lnTo>
                    <a:pt x="331945" y="56573"/>
                  </a:lnTo>
                  <a:lnTo>
                    <a:pt x="332739" y="54299"/>
                  </a:lnTo>
                  <a:lnTo>
                    <a:pt x="336162" y="49232"/>
                  </a:lnTo>
                  <a:lnTo>
                    <a:pt x="338408" y="46547"/>
                  </a:lnTo>
                  <a:lnTo>
                    <a:pt x="339905" y="43805"/>
                  </a:lnTo>
                  <a:lnTo>
                    <a:pt x="341569" y="38218"/>
                  </a:lnTo>
                  <a:lnTo>
                    <a:pt x="342965" y="36347"/>
                  </a:lnTo>
                  <a:lnTo>
                    <a:pt x="344849" y="35100"/>
                  </a:lnTo>
                  <a:lnTo>
                    <a:pt x="347056" y="34269"/>
                  </a:lnTo>
                  <a:lnTo>
                    <a:pt x="348528" y="32762"/>
                  </a:lnTo>
                  <a:lnTo>
                    <a:pt x="349510" y="30805"/>
                  </a:lnTo>
                  <a:lnTo>
                    <a:pt x="350164" y="28548"/>
                  </a:lnTo>
                  <a:lnTo>
                    <a:pt x="353431" y="23499"/>
                  </a:lnTo>
                  <a:lnTo>
                    <a:pt x="365065" y="9675"/>
                  </a:lnTo>
                  <a:lnTo>
                    <a:pt x="367039" y="3999"/>
                  </a:lnTo>
                  <a:lnTo>
                    <a:pt x="366613" y="2105"/>
                  </a:lnTo>
                  <a:lnTo>
                    <a:pt x="365376" y="842"/>
                  </a:lnTo>
                  <a:lnTo>
                    <a:pt x="363599" y="0"/>
                  </a:lnTo>
                  <a:lnTo>
                    <a:pt x="361462" y="391"/>
                  </a:lnTo>
                  <a:lnTo>
                    <a:pt x="356547" y="3365"/>
                  </a:lnTo>
                  <a:lnTo>
                    <a:pt x="354856" y="6445"/>
                  </a:lnTo>
                  <a:lnTo>
                    <a:pt x="351523" y="18927"/>
                  </a:lnTo>
                  <a:lnTo>
                    <a:pt x="339672" y="39718"/>
                  </a:lnTo>
                  <a:lnTo>
                    <a:pt x="336704" y="52912"/>
                  </a:lnTo>
                  <a:lnTo>
                    <a:pt x="334431" y="67348"/>
                  </a:lnTo>
                  <a:lnTo>
                    <a:pt x="328749" y="88090"/>
                  </a:lnTo>
                  <a:lnTo>
                    <a:pt x="327086" y="107113"/>
                  </a:lnTo>
                  <a:lnTo>
                    <a:pt x="323807" y="123187"/>
                  </a:lnTo>
                  <a:lnTo>
                    <a:pt x="320126" y="137634"/>
                  </a:lnTo>
                  <a:lnTo>
                    <a:pt x="318491" y="153580"/>
                  </a:lnTo>
                  <a:lnTo>
                    <a:pt x="315224" y="170192"/>
                  </a:lnTo>
                  <a:lnTo>
                    <a:pt x="311550" y="187100"/>
                  </a:lnTo>
                  <a:lnTo>
                    <a:pt x="309917" y="204140"/>
                  </a:lnTo>
                  <a:lnTo>
                    <a:pt x="309191" y="221238"/>
                  </a:lnTo>
                  <a:lnTo>
                    <a:pt x="308725" y="250947"/>
                  </a:lnTo>
                  <a:lnTo>
                    <a:pt x="308610" y="377158"/>
                  </a:lnTo>
                  <a:lnTo>
                    <a:pt x="311150" y="393385"/>
                  </a:lnTo>
                  <a:lnTo>
                    <a:pt x="315395" y="413506"/>
                  </a:lnTo>
                  <a:lnTo>
                    <a:pt x="315991" y="417984"/>
                  </a:lnTo>
                  <a:lnTo>
                    <a:pt x="317341" y="421922"/>
                  </a:lnTo>
                  <a:lnTo>
                    <a:pt x="322839" y="432968"/>
                  </a:lnTo>
                  <a:lnTo>
                    <a:pt x="325844" y="446930"/>
                  </a:lnTo>
                  <a:lnTo>
                    <a:pt x="331390" y="457522"/>
                  </a:lnTo>
                  <a:lnTo>
                    <a:pt x="334410" y="466694"/>
                  </a:lnTo>
                  <a:lnTo>
                    <a:pt x="339961" y="475443"/>
                  </a:lnTo>
                  <a:lnTo>
                    <a:pt x="341594" y="481200"/>
                  </a:lnTo>
                  <a:lnTo>
                    <a:pt x="342785" y="498375"/>
                  </a:lnTo>
                  <a:lnTo>
                    <a:pt x="343776" y="500281"/>
                  </a:lnTo>
                  <a:lnTo>
                    <a:pt x="345389" y="501552"/>
                  </a:lnTo>
                  <a:lnTo>
                    <a:pt x="347417" y="502399"/>
                  </a:lnTo>
                  <a:lnTo>
                    <a:pt x="348769" y="503916"/>
                  </a:lnTo>
                  <a:lnTo>
                    <a:pt x="349670" y="505880"/>
                  </a:lnTo>
                  <a:lnTo>
                    <a:pt x="350672" y="510602"/>
                  </a:lnTo>
                  <a:lnTo>
                    <a:pt x="351117" y="515876"/>
                  </a:lnTo>
                  <a:lnTo>
                    <a:pt x="352188" y="517663"/>
                  </a:lnTo>
                  <a:lnTo>
                    <a:pt x="353855" y="518855"/>
                  </a:lnTo>
                  <a:lnTo>
                    <a:pt x="355919" y="519649"/>
                  </a:lnTo>
                  <a:lnTo>
                    <a:pt x="357294" y="521131"/>
                  </a:lnTo>
                  <a:lnTo>
                    <a:pt x="358211" y="523072"/>
                  </a:lnTo>
                  <a:lnTo>
                    <a:pt x="359230" y="527768"/>
                  </a:lnTo>
                  <a:lnTo>
                    <a:pt x="359683" y="533030"/>
                  </a:lnTo>
                  <a:lnTo>
                    <a:pt x="360756" y="535767"/>
                  </a:lnTo>
                  <a:lnTo>
                    <a:pt x="364489" y="541348"/>
                  </a:lnTo>
                  <a:lnTo>
                    <a:pt x="373694" y="552692"/>
                  </a:lnTo>
                  <a:lnTo>
                    <a:pt x="375636" y="558395"/>
                  </a:lnTo>
                  <a:lnTo>
                    <a:pt x="376730" y="566961"/>
                  </a:lnTo>
                  <a:lnTo>
                    <a:pt x="377836" y="568865"/>
                  </a:lnTo>
                  <a:lnTo>
                    <a:pt x="379526" y="570134"/>
                  </a:lnTo>
                  <a:lnTo>
                    <a:pt x="385763" y="5726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63"/>
            <p:cNvSpPr/>
            <p:nvPr/>
          </p:nvSpPr>
          <p:spPr>
            <a:xfrm>
              <a:off x="7160894" y="2477452"/>
              <a:ext cx="240032" cy="25719"/>
            </a:xfrm>
            <a:custGeom>
              <a:avLst/>
              <a:gdLst/>
              <a:ahLst/>
              <a:cxnLst/>
              <a:rect l="0" t="0" r="0" b="0"/>
              <a:pathLst>
                <a:path w="240032" h="25719">
                  <a:moveTo>
                    <a:pt x="0" y="25718"/>
                  </a:moveTo>
                  <a:lnTo>
                    <a:pt x="37161" y="25718"/>
                  </a:lnTo>
                  <a:lnTo>
                    <a:pt x="39062" y="24765"/>
                  </a:lnTo>
                  <a:lnTo>
                    <a:pt x="40329" y="23178"/>
                  </a:lnTo>
                  <a:lnTo>
                    <a:pt x="41174" y="21167"/>
                  </a:lnTo>
                  <a:lnTo>
                    <a:pt x="42689" y="19826"/>
                  </a:lnTo>
                  <a:lnTo>
                    <a:pt x="44653" y="18932"/>
                  </a:lnTo>
                  <a:lnTo>
                    <a:pt x="46914" y="18337"/>
                  </a:lnTo>
                  <a:lnTo>
                    <a:pt x="50326" y="17940"/>
                  </a:lnTo>
                  <a:lnTo>
                    <a:pt x="54506" y="17674"/>
                  </a:lnTo>
                  <a:lnTo>
                    <a:pt x="63278" y="17380"/>
                  </a:lnTo>
                  <a:lnTo>
                    <a:pt x="76670" y="17192"/>
                  </a:lnTo>
                  <a:lnTo>
                    <a:pt x="165735" y="17145"/>
                  </a:lnTo>
                  <a:lnTo>
                    <a:pt x="167640" y="16193"/>
                  </a:lnTo>
                  <a:lnTo>
                    <a:pt x="168911" y="14605"/>
                  </a:lnTo>
                  <a:lnTo>
                    <a:pt x="169756" y="12594"/>
                  </a:lnTo>
                  <a:lnTo>
                    <a:pt x="171274" y="11254"/>
                  </a:lnTo>
                  <a:lnTo>
                    <a:pt x="173238" y="10360"/>
                  </a:lnTo>
                  <a:lnTo>
                    <a:pt x="175500" y="9764"/>
                  </a:lnTo>
                  <a:lnTo>
                    <a:pt x="180553" y="9102"/>
                  </a:lnTo>
                  <a:lnTo>
                    <a:pt x="185973" y="8808"/>
                  </a:lnTo>
                  <a:lnTo>
                    <a:pt x="191558" y="8677"/>
                  </a:lnTo>
                  <a:lnTo>
                    <a:pt x="217174" y="8575"/>
                  </a:lnTo>
                  <a:lnTo>
                    <a:pt x="219078" y="7622"/>
                  </a:lnTo>
                  <a:lnTo>
                    <a:pt x="220347" y="6034"/>
                  </a:lnTo>
                  <a:lnTo>
                    <a:pt x="221194" y="4023"/>
                  </a:lnTo>
                  <a:lnTo>
                    <a:pt x="222710" y="2682"/>
                  </a:lnTo>
                  <a:lnTo>
                    <a:pt x="224673" y="1788"/>
                  </a:lnTo>
                  <a:lnTo>
                    <a:pt x="226934" y="1192"/>
                  </a:lnTo>
                  <a:lnTo>
                    <a:pt x="231988" y="530"/>
                  </a:lnTo>
                  <a:lnTo>
                    <a:pt x="24003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64"/>
            <p:cNvSpPr/>
            <p:nvPr/>
          </p:nvSpPr>
          <p:spPr>
            <a:xfrm>
              <a:off x="7572375" y="2417445"/>
              <a:ext cx="171451" cy="34291"/>
            </a:xfrm>
            <a:custGeom>
              <a:avLst/>
              <a:gdLst/>
              <a:ahLst/>
              <a:cxnLst/>
              <a:rect l="0" t="0" r="0" b="0"/>
              <a:pathLst>
                <a:path w="171451" h="34291">
                  <a:moveTo>
                    <a:pt x="0" y="34290"/>
                  </a:moveTo>
                  <a:lnTo>
                    <a:pt x="4550" y="34290"/>
                  </a:lnTo>
                  <a:lnTo>
                    <a:pt x="6844" y="33337"/>
                  </a:lnTo>
                  <a:lnTo>
                    <a:pt x="9325" y="31750"/>
                  </a:lnTo>
                  <a:lnTo>
                    <a:pt x="11931" y="29739"/>
                  </a:lnTo>
                  <a:lnTo>
                    <a:pt x="14622" y="28398"/>
                  </a:lnTo>
                  <a:lnTo>
                    <a:pt x="17367" y="27504"/>
                  </a:lnTo>
                  <a:lnTo>
                    <a:pt x="20151" y="26909"/>
                  </a:lnTo>
                  <a:lnTo>
                    <a:pt x="23911" y="25559"/>
                  </a:lnTo>
                  <a:lnTo>
                    <a:pt x="28323" y="23706"/>
                  </a:lnTo>
                  <a:lnTo>
                    <a:pt x="33170" y="21519"/>
                  </a:lnTo>
                  <a:lnTo>
                    <a:pt x="37353" y="20061"/>
                  </a:lnTo>
                  <a:lnTo>
                    <a:pt x="41095" y="19089"/>
                  </a:lnTo>
                  <a:lnTo>
                    <a:pt x="44542" y="18441"/>
                  </a:lnTo>
                  <a:lnTo>
                    <a:pt x="47792" y="18009"/>
                  </a:lnTo>
                  <a:lnTo>
                    <a:pt x="50911" y="17721"/>
                  </a:lnTo>
                  <a:lnTo>
                    <a:pt x="53943" y="17529"/>
                  </a:lnTo>
                  <a:lnTo>
                    <a:pt x="59852" y="17315"/>
                  </a:lnTo>
                  <a:lnTo>
                    <a:pt x="62762" y="17258"/>
                  </a:lnTo>
                  <a:lnTo>
                    <a:pt x="65653" y="16268"/>
                  </a:lnTo>
                  <a:lnTo>
                    <a:pt x="68533" y="14655"/>
                  </a:lnTo>
                  <a:lnTo>
                    <a:pt x="71407" y="12627"/>
                  </a:lnTo>
                  <a:lnTo>
                    <a:pt x="75227" y="11276"/>
                  </a:lnTo>
                  <a:lnTo>
                    <a:pt x="79678" y="10375"/>
                  </a:lnTo>
                  <a:lnTo>
                    <a:pt x="84552" y="9774"/>
                  </a:lnTo>
                  <a:lnTo>
                    <a:pt x="88752" y="9373"/>
                  </a:lnTo>
                  <a:lnTo>
                    <a:pt x="92505" y="9106"/>
                  </a:lnTo>
                  <a:lnTo>
                    <a:pt x="95960" y="8928"/>
                  </a:lnTo>
                  <a:lnTo>
                    <a:pt x="102339" y="8730"/>
                  </a:lnTo>
                  <a:lnTo>
                    <a:pt x="117087" y="8593"/>
                  </a:lnTo>
                  <a:lnTo>
                    <a:pt x="122841" y="8581"/>
                  </a:lnTo>
                  <a:lnTo>
                    <a:pt x="124756" y="7626"/>
                  </a:lnTo>
                  <a:lnTo>
                    <a:pt x="126033" y="6036"/>
                  </a:lnTo>
                  <a:lnTo>
                    <a:pt x="126885" y="4024"/>
                  </a:lnTo>
                  <a:lnTo>
                    <a:pt x="128405" y="2682"/>
                  </a:lnTo>
                  <a:lnTo>
                    <a:pt x="130371" y="1788"/>
                  </a:lnTo>
                  <a:lnTo>
                    <a:pt x="135094" y="794"/>
                  </a:lnTo>
                  <a:lnTo>
                    <a:pt x="140369" y="353"/>
                  </a:lnTo>
                  <a:lnTo>
                    <a:pt x="143109" y="235"/>
                  </a:lnTo>
                  <a:lnTo>
                    <a:pt x="148694" y="104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65"/>
            <p:cNvSpPr/>
            <p:nvPr/>
          </p:nvSpPr>
          <p:spPr>
            <a:xfrm>
              <a:off x="7589519" y="2537460"/>
              <a:ext cx="188597" cy="8573"/>
            </a:xfrm>
            <a:custGeom>
              <a:avLst/>
              <a:gdLst/>
              <a:ahLst/>
              <a:cxnLst/>
              <a:rect l="0" t="0" r="0" b="0"/>
              <a:pathLst>
                <a:path w="188597" h="8573">
                  <a:moveTo>
                    <a:pt x="0" y="8572"/>
                  </a:moveTo>
                  <a:lnTo>
                    <a:pt x="182881" y="8572"/>
                  </a:lnTo>
                  <a:lnTo>
                    <a:pt x="184785" y="7619"/>
                  </a:lnTo>
                  <a:lnTo>
                    <a:pt x="186056" y="6032"/>
                  </a:lnTo>
                  <a:lnTo>
                    <a:pt x="18859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66"/>
            <p:cNvSpPr/>
            <p:nvPr/>
          </p:nvSpPr>
          <p:spPr>
            <a:xfrm>
              <a:off x="8001000" y="2117407"/>
              <a:ext cx="231458" cy="231448"/>
            </a:xfrm>
            <a:custGeom>
              <a:avLst/>
              <a:gdLst/>
              <a:ahLst/>
              <a:cxnLst/>
              <a:rect l="0" t="0" r="0" b="0"/>
              <a:pathLst>
                <a:path w="231458" h="231448">
                  <a:moveTo>
                    <a:pt x="0" y="0"/>
                  </a:moveTo>
                  <a:lnTo>
                    <a:pt x="0" y="217170"/>
                  </a:lnTo>
                  <a:lnTo>
                    <a:pt x="952" y="219075"/>
                  </a:lnTo>
                  <a:lnTo>
                    <a:pt x="2539" y="220345"/>
                  </a:lnTo>
                  <a:lnTo>
                    <a:pt x="4550" y="221192"/>
                  </a:lnTo>
                  <a:lnTo>
                    <a:pt x="5891" y="222709"/>
                  </a:lnTo>
                  <a:lnTo>
                    <a:pt x="6784" y="224672"/>
                  </a:lnTo>
                  <a:lnTo>
                    <a:pt x="7381" y="226934"/>
                  </a:lnTo>
                  <a:lnTo>
                    <a:pt x="8730" y="228442"/>
                  </a:lnTo>
                  <a:lnTo>
                    <a:pt x="10583" y="229447"/>
                  </a:lnTo>
                  <a:lnTo>
                    <a:pt x="15182" y="230564"/>
                  </a:lnTo>
                  <a:lnTo>
                    <a:pt x="20400" y="231060"/>
                  </a:lnTo>
                  <a:lnTo>
                    <a:pt x="25894" y="231281"/>
                  </a:lnTo>
                  <a:lnTo>
                    <a:pt x="34342" y="231405"/>
                  </a:lnTo>
                  <a:lnTo>
                    <a:pt x="45730" y="231447"/>
                  </a:lnTo>
                  <a:lnTo>
                    <a:pt x="47631" y="230498"/>
                  </a:lnTo>
                  <a:lnTo>
                    <a:pt x="48899" y="228913"/>
                  </a:lnTo>
                  <a:lnTo>
                    <a:pt x="49745" y="226904"/>
                  </a:lnTo>
                  <a:lnTo>
                    <a:pt x="51260" y="225564"/>
                  </a:lnTo>
                  <a:lnTo>
                    <a:pt x="53223" y="224671"/>
                  </a:lnTo>
                  <a:lnTo>
                    <a:pt x="57945" y="223679"/>
                  </a:lnTo>
                  <a:lnTo>
                    <a:pt x="63219" y="223238"/>
                  </a:lnTo>
                  <a:lnTo>
                    <a:pt x="65958" y="222168"/>
                  </a:lnTo>
                  <a:lnTo>
                    <a:pt x="71542" y="218439"/>
                  </a:lnTo>
                  <a:lnTo>
                    <a:pt x="77199" y="216146"/>
                  </a:lnTo>
                  <a:lnTo>
                    <a:pt x="82887" y="215128"/>
                  </a:lnTo>
                  <a:lnTo>
                    <a:pt x="88592" y="214675"/>
                  </a:lnTo>
                  <a:lnTo>
                    <a:pt x="94301" y="214474"/>
                  </a:lnTo>
                  <a:lnTo>
                    <a:pt x="105729" y="214345"/>
                  </a:lnTo>
                  <a:lnTo>
                    <a:pt x="174307" y="214313"/>
                  </a:lnTo>
                  <a:lnTo>
                    <a:pt x="177164" y="215265"/>
                  </a:lnTo>
                  <a:lnTo>
                    <a:pt x="182880" y="218863"/>
                  </a:lnTo>
                  <a:lnTo>
                    <a:pt x="188594" y="221098"/>
                  </a:lnTo>
                  <a:lnTo>
                    <a:pt x="194309" y="222091"/>
                  </a:lnTo>
                  <a:lnTo>
                    <a:pt x="200025" y="222532"/>
                  </a:lnTo>
                  <a:lnTo>
                    <a:pt x="205740" y="222728"/>
                  </a:lnTo>
                  <a:lnTo>
                    <a:pt x="217170" y="222854"/>
                  </a:lnTo>
                  <a:lnTo>
                    <a:pt x="225742" y="222876"/>
                  </a:lnTo>
                  <a:lnTo>
                    <a:pt x="227647" y="221926"/>
                  </a:lnTo>
                  <a:lnTo>
                    <a:pt x="228917" y="220341"/>
                  </a:lnTo>
                  <a:lnTo>
                    <a:pt x="231457" y="2143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67"/>
            <p:cNvSpPr/>
            <p:nvPr/>
          </p:nvSpPr>
          <p:spPr>
            <a:xfrm>
              <a:off x="8215312" y="2100262"/>
              <a:ext cx="51436" cy="578190"/>
            </a:xfrm>
            <a:custGeom>
              <a:avLst/>
              <a:gdLst/>
              <a:ahLst/>
              <a:cxnLst/>
              <a:rect l="0" t="0" r="0" b="0"/>
              <a:pathLst>
                <a:path w="51436" h="578190">
                  <a:moveTo>
                    <a:pt x="0" y="0"/>
                  </a:moveTo>
                  <a:lnTo>
                    <a:pt x="0" y="316017"/>
                  </a:lnTo>
                  <a:lnTo>
                    <a:pt x="953" y="319263"/>
                  </a:lnTo>
                  <a:lnTo>
                    <a:pt x="2539" y="321427"/>
                  </a:lnTo>
                  <a:lnTo>
                    <a:pt x="4551" y="322870"/>
                  </a:lnTo>
                  <a:lnTo>
                    <a:pt x="5892" y="324784"/>
                  </a:lnTo>
                  <a:lnTo>
                    <a:pt x="7382" y="329451"/>
                  </a:lnTo>
                  <a:lnTo>
                    <a:pt x="8468" y="345831"/>
                  </a:lnTo>
                  <a:lnTo>
                    <a:pt x="8572" y="392818"/>
                  </a:lnTo>
                  <a:lnTo>
                    <a:pt x="9525" y="397134"/>
                  </a:lnTo>
                  <a:lnTo>
                    <a:pt x="11113" y="400964"/>
                  </a:lnTo>
                  <a:lnTo>
                    <a:pt x="13123" y="404469"/>
                  </a:lnTo>
                  <a:lnTo>
                    <a:pt x="14464" y="407759"/>
                  </a:lnTo>
                  <a:lnTo>
                    <a:pt x="15953" y="413954"/>
                  </a:lnTo>
                  <a:lnTo>
                    <a:pt x="16910" y="431583"/>
                  </a:lnTo>
                  <a:lnTo>
                    <a:pt x="17040" y="438830"/>
                  </a:lnTo>
                  <a:lnTo>
                    <a:pt x="18028" y="442096"/>
                  </a:lnTo>
                  <a:lnTo>
                    <a:pt x="19638" y="445225"/>
                  </a:lnTo>
                  <a:lnTo>
                    <a:pt x="21665" y="448264"/>
                  </a:lnTo>
                  <a:lnTo>
                    <a:pt x="23016" y="452195"/>
                  </a:lnTo>
                  <a:lnTo>
                    <a:pt x="24517" y="461643"/>
                  </a:lnTo>
                  <a:lnTo>
                    <a:pt x="25560" y="479516"/>
                  </a:lnTo>
                  <a:lnTo>
                    <a:pt x="25704" y="497157"/>
                  </a:lnTo>
                  <a:lnTo>
                    <a:pt x="25718" y="525779"/>
                  </a:lnTo>
                  <a:lnTo>
                    <a:pt x="26670" y="527685"/>
                  </a:lnTo>
                  <a:lnTo>
                    <a:pt x="28257" y="528955"/>
                  </a:lnTo>
                  <a:lnTo>
                    <a:pt x="30269" y="529802"/>
                  </a:lnTo>
                  <a:lnTo>
                    <a:pt x="31609" y="531319"/>
                  </a:lnTo>
                  <a:lnTo>
                    <a:pt x="32503" y="533282"/>
                  </a:lnTo>
                  <a:lnTo>
                    <a:pt x="33496" y="538005"/>
                  </a:lnTo>
                  <a:lnTo>
                    <a:pt x="33937" y="543278"/>
                  </a:lnTo>
                  <a:lnTo>
                    <a:pt x="35007" y="545065"/>
                  </a:lnTo>
                  <a:lnTo>
                    <a:pt x="36674" y="546257"/>
                  </a:lnTo>
                  <a:lnTo>
                    <a:pt x="38736" y="547051"/>
                  </a:lnTo>
                  <a:lnTo>
                    <a:pt x="40112" y="548533"/>
                  </a:lnTo>
                  <a:lnTo>
                    <a:pt x="41029" y="550474"/>
                  </a:lnTo>
                  <a:lnTo>
                    <a:pt x="42047" y="555170"/>
                  </a:lnTo>
                  <a:lnTo>
                    <a:pt x="42791" y="571572"/>
                  </a:lnTo>
                  <a:lnTo>
                    <a:pt x="42842" y="578189"/>
                  </a:lnTo>
                  <a:lnTo>
                    <a:pt x="42853" y="576695"/>
                  </a:lnTo>
                  <a:lnTo>
                    <a:pt x="43808" y="575916"/>
                  </a:lnTo>
                  <a:lnTo>
                    <a:pt x="45398" y="575397"/>
                  </a:lnTo>
                  <a:lnTo>
                    <a:pt x="47410" y="575050"/>
                  </a:lnTo>
                  <a:lnTo>
                    <a:pt x="48752" y="573867"/>
                  </a:lnTo>
                  <a:lnTo>
                    <a:pt x="49647" y="572126"/>
                  </a:lnTo>
                  <a:lnTo>
                    <a:pt x="51435" y="5657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68"/>
            <p:cNvSpPr/>
            <p:nvPr/>
          </p:nvSpPr>
          <p:spPr>
            <a:xfrm>
              <a:off x="8386763" y="2134552"/>
              <a:ext cx="291465" cy="522923"/>
            </a:xfrm>
            <a:custGeom>
              <a:avLst/>
              <a:gdLst/>
              <a:ahLst/>
              <a:cxnLst/>
              <a:rect l="0" t="0" r="0" b="0"/>
              <a:pathLst>
                <a:path w="291465" h="522923">
                  <a:moveTo>
                    <a:pt x="137159" y="0"/>
                  </a:moveTo>
                  <a:lnTo>
                    <a:pt x="132608" y="0"/>
                  </a:lnTo>
                  <a:lnTo>
                    <a:pt x="130315" y="953"/>
                  </a:lnTo>
                  <a:lnTo>
                    <a:pt x="122537" y="6844"/>
                  </a:lnTo>
                  <a:lnTo>
                    <a:pt x="117007" y="11932"/>
                  </a:lnTo>
                  <a:lnTo>
                    <a:pt x="114200" y="13670"/>
                  </a:lnTo>
                  <a:lnTo>
                    <a:pt x="108540" y="15601"/>
                  </a:lnTo>
                  <a:lnTo>
                    <a:pt x="105698" y="18020"/>
                  </a:lnTo>
                  <a:lnTo>
                    <a:pt x="94292" y="33052"/>
                  </a:lnTo>
                  <a:lnTo>
                    <a:pt x="85723" y="42496"/>
                  </a:lnTo>
                  <a:lnTo>
                    <a:pt x="77152" y="51326"/>
                  </a:lnTo>
                  <a:lnTo>
                    <a:pt x="74294" y="54220"/>
                  </a:lnTo>
                  <a:lnTo>
                    <a:pt x="71436" y="56149"/>
                  </a:lnTo>
                  <a:lnTo>
                    <a:pt x="65721" y="58293"/>
                  </a:lnTo>
                  <a:lnTo>
                    <a:pt x="63817" y="60769"/>
                  </a:lnTo>
                  <a:lnTo>
                    <a:pt x="62546" y="64325"/>
                  </a:lnTo>
                  <a:lnTo>
                    <a:pt x="61700" y="68601"/>
                  </a:lnTo>
                  <a:lnTo>
                    <a:pt x="60184" y="71451"/>
                  </a:lnTo>
                  <a:lnTo>
                    <a:pt x="58219" y="73352"/>
                  </a:lnTo>
                  <a:lnTo>
                    <a:pt x="55958" y="74619"/>
                  </a:lnTo>
                  <a:lnTo>
                    <a:pt x="54450" y="76416"/>
                  </a:lnTo>
                  <a:lnTo>
                    <a:pt x="53445" y="78566"/>
                  </a:lnTo>
                  <a:lnTo>
                    <a:pt x="52328" y="84448"/>
                  </a:lnTo>
                  <a:lnTo>
                    <a:pt x="51831" y="93413"/>
                  </a:lnTo>
                  <a:lnTo>
                    <a:pt x="50746" y="96565"/>
                  </a:lnTo>
                  <a:lnTo>
                    <a:pt x="49071" y="98667"/>
                  </a:lnTo>
                  <a:lnTo>
                    <a:pt x="42162" y="104165"/>
                  </a:lnTo>
                  <a:lnTo>
                    <a:pt x="39537" y="106591"/>
                  </a:lnTo>
                  <a:lnTo>
                    <a:pt x="37787" y="110113"/>
                  </a:lnTo>
                  <a:lnTo>
                    <a:pt x="34374" y="124172"/>
                  </a:lnTo>
                  <a:lnTo>
                    <a:pt x="28705" y="139450"/>
                  </a:lnTo>
                  <a:lnTo>
                    <a:pt x="25649" y="151385"/>
                  </a:lnTo>
                  <a:lnTo>
                    <a:pt x="19136" y="166563"/>
                  </a:lnTo>
                  <a:lnTo>
                    <a:pt x="13901" y="177533"/>
                  </a:lnTo>
                  <a:lnTo>
                    <a:pt x="10941" y="188759"/>
                  </a:lnTo>
                  <a:lnTo>
                    <a:pt x="9274" y="203248"/>
                  </a:lnTo>
                  <a:lnTo>
                    <a:pt x="7931" y="212253"/>
                  </a:lnTo>
                  <a:lnTo>
                    <a:pt x="4160" y="225780"/>
                  </a:lnTo>
                  <a:lnTo>
                    <a:pt x="1231" y="240359"/>
                  </a:lnTo>
                  <a:lnTo>
                    <a:pt x="243" y="254771"/>
                  </a:lnTo>
                  <a:lnTo>
                    <a:pt x="47" y="274974"/>
                  </a:lnTo>
                  <a:lnTo>
                    <a:pt x="0" y="348618"/>
                  </a:lnTo>
                  <a:lnTo>
                    <a:pt x="2540" y="360047"/>
                  </a:lnTo>
                  <a:lnTo>
                    <a:pt x="11931" y="387456"/>
                  </a:lnTo>
                  <a:lnTo>
                    <a:pt x="14828" y="401120"/>
                  </a:lnTo>
                  <a:lnTo>
                    <a:pt x="17067" y="413543"/>
                  </a:lnTo>
                  <a:lnTo>
                    <a:pt x="21238" y="425414"/>
                  </a:lnTo>
                  <a:lnTo>
                    <a:pt x="26266" y="437041"/>
                  </a:lnTo>
                  <a:lnTo>
                    <a:pt x="31676" y="447605"/>
                  </a:lnTo>
                  <a:lnTo>
                    <a:pt x="37255" y="455476"/>
                  </a:lnTo>
                  <a:lnTo>
                    <a:pt x="39124" y="459860"/>
                  </a:lnTo>
                  <a:lnTo>
                    <a:pt x="41201" y="469812"/>
                  </a:lnTo>
                  <a:lnTo>
                    <a:pt x="42706" y="473228"/>
                  </a:lnTo>
                  <a:lnTo>
                    <a:pt x="44664" y="475506"/>
                  </a:lnTo>
                  <a:lnTo>
                    <a:pt x="46921" y="477024"/>
                  </a:lnTo>
                  <a:lnTo>
                    <a:pt x="48425" y="478989"/>
                  </a:lnTo>
                  <a:lnTo>
                    <a:pt x="49428" y="481251"/>
                  </a:lnTo>
                  <a:lnTo>
                    <a:pt x="50097" y="483711"/>
                  </a:lnTo>
                  <a:lnTo>
                    <a:pt x="53379" y="488985"/>
                  </a:lnTo>
                  <a:lnTo>
                    <a:pt x="55589" y="491725"/>
                  </a:lnTo>
                  <a:lnTo>
                    <a:pt x="57062" y="494504"/>
                  </a:lnTo>
                  <a:lnTo>
                    <a:pt x="58698" y="500132"/>
                  </a:lnTo>
                  <a:lnTo>
                    <a:pt x="60086" y="502014"/>
                  </a:lnTo>
                  <a:lnTo>
                    <a:pt x="61964" y="503269"/>
                  </a:lnTo>
                  <a:lnTo>
                    <a:pt x="64170" y="504105"/>
                  </a:lnTo>
                  <a:lnTo>
                    <a:pt x="71824" y="509833"/>
                  </a:lnTo>
                  <a:lnTo>
                    <a:pt x="80124" y="517562"/>
                  </a:lnTo>
                  <a:lnTo>
                    <a:pt x="82943" y="519349"/>
                  </a:lnTo>
                  <a:lnTo>
                    <a:pt x="88615" y="521335"/>
                  </a:lnTo>
                  <a:lnTo>
                    <a:pt x="97164" y="522452"/>
                  </a:lnTo>
                  <a:lnTo>
                    <a:pt x="105730" y="522783"/>
                  </a:lnTo>
                  <a:lnTo>
                    <a:pt x="120015" y="522904"/>
                  </a:lnTo>
                  <a:lnTo>
                    <a:pt x="157162" y="522922"/>
                  </a:lnTo>
                  <a:lnTo>
                    <a:pt x="159067" y="521970"/>
                  </a:lnTo>
                  <a:lnTo>
                    <a:pt x="160337" y="520383"/>
                  </a:lnTo>
                  <a:lnTo>
                    <a:pt x="161184" y="518372"/>
                  </a:lnTo>
                  <a:lnTo>
                    <a:pt x="166926" y="510991"/>
                  </a:lnTo>
                  <a:lnTo>
                    <a:pt x="169386" y="509253"/>
                  </a:lnTo>
                  <a:lnTo>
                    <a:pt x="177401" y="505855"/>
                  </a:lnTo>
                  <a:lnTo>
                    <a:pt x="185806" y="500191"/>
                  </a:lnTo>
                  <a:lnTo>
                    <a:pt x="194330" y="497137"/>
                  </a:lnTo>
                  <a:lnTo>
                    <a:pt x="200034" y="493048"/>
                  </a:lnTo>
                  <a:lnTo>
                    <a:pt x="205743" y="485515"/>
                  </a:lnTo>
                  <a:lnTo>
                    <a:pt x="208600" y="480839"/>
                  </a:lnTo>
                  <a:lnTo>
                    <a:pt x="211456" y="477722"/>
                  </a:lnTo>
                  <a:lnTo>
                    <a:pt x="214312" y="475644"/>
                  </a:lnTo>
                  <a:lnTo>
                    <a:pt x="220027" y="472382"/>
                  </a:lnTo>
                  <a:lnTo>
                    <a:pt x="228600" y="465191"/>
                  </a:lnTo>
                  <a:lnTo>
                    <a:pt x="234314" y="459799"/>
                  </a:lnTo>
                  <a:lnTo>
                    <a:pt x="236219" y="457028"/>
                  </a:lnTo>
                  <a:lnTo>
                    <a:pt x="238336" y="451409"/>
                  </a:lnTo>
                  <a:lnTo>
                    <a:pt x="240805" y="448577"/>
                  </a:lnTo>
                  <a:lnTo>
                    <a:pt x="248629" y="442890"/>
                  </a:lnTo>
                  <a:lnTo>
                    <a:pt x="251477" y="440040"/>
                  </a:lnTo>
                  <a:lnTo>
                    <a:pt x="253377" y="437188"/>
                  </a:lnTo>
                  <a:lnTo>
                    <a:pt x="256438" y="431478"/>
                  </a:lnTo>
                  <a:lnTo>
                    <a:pt x="260975" y="425766"/>
                  </a:lnTo>
                  <a:lnTo>
                    <a:pt x="262565" y="421956"/>
                  </a:lnTo>
                  <a:lnTo>
                    <a:pt x="264332" y="412644"/>
                  </a:lnTo>
                  <a:lnTo>
                    <a:pt x="265757" y="409398"/>
                  </a:lnTo>
                  <a:lnTo>
                    <a:pt x="267659" y="407235"/>
                  </a:lnTo>
                  <a:lnTo>
                    <a:pt x="269879" y="405792"/>
                  </a:lnTo>
                  <a:lnTo>
                    <a:pt x="271358" y="403878"/>
                  </a:lnTo>
                  <a:lnTo>
                    <a:pt x="272345" y="401650"/>
                  </a:lnTo>
                  <a:lnTo>
                    <a:pt x="273004" y="399211"/>
                  </a:lnTo>
                  <a:lnTo>
                    <a:pt x="276275" y="393963"/>
                  </a:lnTo>
                  <a:lnTo>
                    <a:pt x="278480" y="391229"/>
                  </a:lnTo>
                  <a:lnTo>
                    <a:pt x="279951" y="388454"/>
                  </a:lnTo>
                  <a:lnTo>
                    <a:pt x="281585" y="382831"/>
                  </a:lnTo>
                  <a:lnTo>
                    <a:pt x="282720" y="368608"/>
                  </a:lnTo>
                  <a:lnTo>
                    <a:pt x="282776" y="365754"/>
                  </a:lnTo>
                  <a:lnTo>
                    <a:pt x="283768" y="362898"/>
                  </a:lnTo>
                  <a:lnTo>
                    <a:pt x="288760" y="354329"/>
                  </a:lnTo>
                  <a:lnTo>
                    <a:pt x="290263" y="348615"/>
                  </a:lnTo>
                  <a:lnTo>
                    <a:pt x="291306" y="334328"/>
                  </a:lnTo>
                  <a:lnTo>
                    <a:pt x="291443" y="320040"/>
                  </a:lnTo>
                  <a:lnTo>
                    <a:pt x="291464" y="232653"/>
                  </a:lnTo>
                  <a:lnTo>
                    <a:pt x="290512" y="228444"/>
                  </a:lnTo>
                  <a:lnTo>
                    <a:pt x="284679" y="214846"/>
                  </a:lnTo>
                  <a:lnTo>
                    <a:pt x="284083" y="211811"/>
                  </a:lnTo>
                  <a:lnTo>
                    <a:pt x="280881" y="205898"/>
                  </a:lnTo>
                  <a:lnTo>
                    <a:pt x="278694" y="202988"/>
                  </a:lnTo>
                  <a:lnTo>
                    <a:pt x="276264" y="197214"/>
                  </a:lnTo>
                  <a:lnTo>
                    <a:pt x="274895" y="188609"/>
                  </a:lnTo>
                  <a:lnTo>
                    <a:pt x="274703" y="185747"/>
                  </a:lnTo>
                  <a:lnTo>
                    <a:pt x="273622" y="182886"/>
                  </a:lnTo>
                  <a:lnTo>
                    <a:pt x="268504" y="174309"/>
                  </a:lnTo>
                  <a:lnTo>
                    <a:pt x="265611" y="165736"/>
                  </a:lnTo>
                  <a:lnTo>
                    <a:pt x="260098" y="157163"/>
                  </a:lnTo>
                  <a:lnTo>
                    <a:pt x="258474" y="151448"/>
                  </a:lnTo>
                  <a:lnTo>
                    <a:pt x="257559" y="142875"/>
                  </a:lnTo>
                  <a:lnTo>
                    <a:pt x="256478" y="140018"/>
                  </a:lnTo>
                  <a:lnTo>
                    <a:pt x="252737" y="134302"/>
                  </a:lnTo>
                  <a:lnTo>
                    <a:pt x="245276" y="125730"/>
                  </a:lnTo>
                  <a:lnTo>
                    <a:pt x="243528" y="122873"/>
                  </a:lnTo>
                  <a:lnTo>
                    <a:pt x="238180" y="108903"/>
                  </a:lnTo>
                  <a:lnTo>
                    <a:pt x="233492" y="99836"/>
                  </a:lnTo>
                  <a:lnTo>
                    <a:pt x="226450" y="89377"/>
                  </a:lnTo>
                  <a:lnTo>
                    <a:pt x="224470" y="83221"/>
                  </a:lnTo>
                  <a:lnTo>
                    <a:pt x="222988" y="81198"/>
                  </a:lnTo>
                  <a:lnTo>
                    <a:pt x="221048" y="79850"/>
                  </a:lnTo>
                  <a:lnTo>
                    <a:pt x="218803" y="78950"/>
                  </a:lnTo>
                  <a:lnTo>
                    <a:pt x="217305" y="77399"/>
                  </a:lnTo>
                  <a:lnTo>
                    <a:pt x="216308" y="75411"/>
                  </a:lnTo>
                  <a:lnTo>
                    <a:pt x="215642" y="73134"/>
                  </a:lnTo>
                  <a:lnTo>
                    <a:pt x="214246" y="71616"/>
                  </a:lnTo>
                  <a:lnTo>
                    <a:pt x="212363" y="70604"/>
                  </a:lnTo>
                  <a:lnTo>
                    <a:pt x="210155" y="69930"/>
                  </a:lnTo>
                  <a:lnTo>
                    <a:pt x="208682" y="68527"/>
                  </a:lnTo>
                  <a:lnTo>
                    <a:pt x="207702" y="66640"/>
                  </a:lnTo>
                  <a:lnTo>
                    <a:pt x="207047" y="64429"/>
                  </a:lnTo>
                  <a:lnTo>
                    <a:pt x="205659" y="62955"/>
                  </a:lnTo>
                  <a:lnTo>
                    <a:pt x="203781" y="61973"/>
                  </a:lnTo>
                  <a:lnTo>
                    <a:pt x="201577" y="61318"/>
                  </a:lnTo>
                  <a:lnTo>
                    <a:pt x="200106" y="59928"/>
                  </a:lnTo>
                  <a:lnTo>
                    <a:pt x="199126" y="58050"/>
                  </a:lnTo>
                  <a:lnTo>
                    <a:pt x="198474" y="55845"/>
                  </a:lnTo>
                  <a:lnTo>
                    <a:pt x="197085" y="54375"/>
                  </a:lnTo>
                  <a:lnTo>
                    <a:pt x="195207" y="53395"/>
                  </a:lnTo>
                  <a:lnTo>
                    <a:pt x="193003" y="52742"/>
                  </a:lnTo>
                  <a:lnTo>
                    <a:pt x="191534" y="51354"/>
                  </a:lnTo>
                  <a:lnTo>
                    <a:pt x="190554" y="49476"/>
                  </a:lnTo>
                  <a:lnTo>
                    <a:pt x="189901" y="47271"/>
                  </a:lnTo>
                  <a:lnTo>
                    <a:pt x="188512" y="45802"/>
                  </a:lnTo>
                  <a:lnTo>
                    <a:pt x="186635" y="44822"/>
                  </a:lnTo>
                  <a:lnTo>
                    <a:pt x="182009" y="43734"/>
                  </a:lnTo>
                  <a:lnTo>
                    <a:pt x="176777" y="43250"/>
                  </a:lnTo>
                  <a:lnTo>
                    <a:pt x="175001" y="42168"/>
                  </a:lnTo>
                  <a:lnTo>
                    <a:pt x="173817" y="40495"/>
                  </a:lnTo>
                  <a:lnTo>
                    <a:pt x="173028" y="38426"/>
                  </a:lnTo>
                  <a:lnTo>
                    <a:pt x="171550" y="37048"/>
                  </a:lnTo>
                  <a:lnTo>
                    <a:pt x="169610" y="36128"/>
                  </a:lnTo>
                  <a:lnTo>
                    <a:pt x="167366" y="35516"/>
                  </a:lnTo>
                  <a:lnTo>
                    <a:pt x="165869" y="34155"/>
                  </a:lnTo>
                  <a:lnTo>
                    <a:pt x="164872" y="32295"/>
                  </a:lnTo>
                  <a:lnTo>
                    <a:pt x="164207" y="30102"/>
                  </a:lnTo>
                  <a:lnTo>
                    <a:pt x="160928" y="25126"/>
                  </a:lnTo>
                  <a:lnTo>
                    <a:pt x="158720" y="22466"/>
                  </a:lnTo>
                  <a:lnTo>
                    <a:pt x="156296" y="20692"/>
                  </a:lnTo>
                  <a:lnTo>
                    <a:pt x="151061" y="18722"/>
                  </a:lnTo>
                  <a:lnTo>
                    <a:pt x="149285" y="17244"/>
                  </a:lnTo>
                  <a:lnTo>
                    <a:pt x="148101" y="15306"/>
                  </a:lnTo>
                  <a:lnTo>
                    <a:pt x="147311" y="13061"/>
                  </a:lnTo>
                  <a:lnTo>
                    <a:pt x="145832" y="11565"/>
                  </a:lnTo>
                  <a:lnTo>
                    <a:pt x="143894" y="10568"/>
                  </a:lnTo>
                  <a:lnTo>
                    <a:pt x="139200" y="9459"/>
                  </a:lnTo>
                  <a:lnTo>
                    <a:pt x="133939" y="8967"/>
                  </a:lnTo>
                  <a:lnTo>
                    <a:pt x="132155" y="7883"/>
                  </a:lnTo>
                  <a:lnTo>
                    <a:pt x="130965" y="6208"/>
                  </a:lnTo>
                  <a:lnTo>
                    <a:pt x="130172" y="4139"/>
                  </a:lnTo>
                  <a:lnTo>
                    <a:pt x="128691" y="2759"/>
                  </a:lnTo>
                  <a:lnTo>
                    <a:pt x="126751" y="1839"/>
                  </a:lnTo>
                  <a:lnTo>
                    <a:pt x="12001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4717732" y="2486025"/>
            <a:ext cx="197168" cy="0"/>
          </a:xfrm>
          <a:prstGeom prst="line">
            <a:avLst/>
          </a:prstGeom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914900" y="4054792"/>
            <a:ext cx="977265" cy="0"/>
          </a:xfrm>
          <a:prstGeom prst="line">
            <a:avLst/>
          </a:prstGeom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734877" y="2511742"/>
            <a:ext cx="960120" cy="0"/>
          </a:xfrm>
          <a:prstGeom prst="line">
            <a:avLst/>
          </a:prstGeom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4743450" y="2516498"/>
            <a:ext cx="1165860" cy="1512578"/>
            <a:chOff x="4743450" y="2516498"/>
            <a:chExt cx="1165860" cy="1512578"/>
          </a:xfrm>
        </p:grpSpPr>
        <p:sp>
          <p:nvSpPr>
            <p:cNvPr id="25" name="SMARTPenAnnotation5"/>
            <p:cNvSpPr/>
            <p:nvPr/>
          </p:nvSpPr>
          <p:spPr>
            <a:xfrm>
              <a:off x="4743450" y="2516498"/>
              <a:ext cx="171451" cy="1504005"/>
            </a:xfrm>
            <a:custGeom>
              <a:avLst/>
              <a:gdLst/>
              <a:ahLst/>
              <a:cxnLst/>
              <a:rect l="0" t="0" r="0" b="0"/>
              <a:pathLst>
                <a:path w="171451" h="1504005">
                  <a:moveTo>
                    <a:pt x="162877" y="1504004"/>
                  </a:moveTo>
                  <a:lnTo>
                    <a:pt x="167428" y="1504004"/>
                  </a:lnTo>
                  <a:lnTo>
                    <a:pt x="168769" y="1503052"/>
                  </a:lnTo>
                  <a:lnTo>
                    <a:pt x="169662" y="1501464"/>
                  </a:lnTo>
                  <a:lnTo>
                    <a:pt x="170655" y="1497160"/>
                  </a:lnTo>
                  <a:lnTo>
                    <a:pt x="171440" y="1452082"/>
                  </a:lnTo>
                  <a:lnTo>
                    <a:pt x="171450" y="1352876"/>
                  </a:lnTo>
                  <a:lnTo>
                    <a:pt x="166899" y="1330956"/>
                  </a:lnTo>
                  <a:lnTo>
                    <a:pt x="163407" y="1289481"/>
                  </a:lnTo>
                  <a:lnTo>
                    <a:pt x="162160" y="1272453"/>
                  </a:lnTo>
                  <a:lnTo>
                    <a:pt x="157055" y="1247754"/>
                  </a:lnTo>
                  <a:lnTo>
                    <a:pt x="152308" y="1219319"/>
                  </a:lnTo>
                  <a:lnTo>
                    <a:pt x="148655" y="1203170"/>
                  </a:lnTo>
                  <a:lnTo>
                    <a:pt x="143769" y="1169519"/>
                  </a:lnTo>
                  <a:lnTo>
                    <a:pt x="139118" y="1146452"/>
                  </a:lnTo>
                  <a:lnTo>
                    <a:pt x="137331" y="1100563"/>
                  </a:lnTo>
                  <a:lnTo>
                    <a:pt x="136283" y="1084667"/>
                  </a:lnTo>
                  <a:lnTo>
                    <a:pt x="131290" y="1065008"/>
                  </a:lnTo>
                  <a:lnTo>
                    <a:pt x="128436" y="1048070"/>
                  </a:lnTo>
                  <a:lnTo>
                    <a:pt x="124392" y="1040064"/>
                  </a:lnTo>
                  <a:lnTo>
                    <a:pt x="121960" y="1030791"/>
                  </a:lnTo>
                  <a:lnTo>
                    <a:pt x="120037" y="983860"/>
                  </a:lnTo>
                  <a:lnTo>
                    <a:pt x="120018" y="962386"/>
                  </a:lnTo>
                  <a:lnTo>
                    <a:pt x="119064" y="959093"/>
                  </a:lnTo>
                  <a:lnTo>
                    <a:pt x="114124" y="948955"/>
                  </a:lnTo>
                  <a:lnTo>
                    <a:pt x="110725" y="924749"/>
                  </a:lnTo>
                  <a:lnTo>
                    <a:pt x="105621" y="915601"/>
                  </a:lnTo>
                  <a:lnTo>
                    <a:pt x="104092" y="909752"/>
                  </a:lnTo>
                  <a:lnTo>
                    <a:pt x="102901" y="868329"/>
                  </a:lnTo>
                  <a:lnTo>
                    <a:pt x="101938" y="864956"/>
                  </a:lnTo>
                  <a:lnTo>
                    <a:pt x="96984" y="855657"/>
                  </a:lnTo>
                  <a:lnTo>
                    <a:pt x="95491" y="849772"/>
                  </a:lnTo>
                  <a:lnTo>
                    <a:pt x="94401" y="825123"/>
                  </a:lnTo>
                  <a:lnTo>
                    <a:pt x="93414" y="821864"/>
                  </a:lnTo>
                  <a:lnTo>
                    <a:pt x="88426" y="812727"/>
                  </a:lnTo>
                  <a:lnTo>
                    <a:pt x="86925" y="806880"/>
                  </a:lnTo>
                  <a:lnTo>
                    <a:pt x="85738" y="761773"/>
                  </a:lnTo>
                  <a:lnTo>
                    <a:pt x="85734" y="757723"/>
                  </a:lnTo>
                  <a:lnTo>
                    <a:pt x="83189" y="748144"/>
                  </a:lnTo>
                  <a:lnTo>
                    <a:pt x="78941" y="734581"/>
                  </a:lnTo>
                  <a:lnTo>
                    <a:pt x="77309" y="715519"/>
                  </a:lnTo>
                  <a:lnTo>
                    <a:pt x="77257" y="712600"/>
                  </a:lnTo>
                  <a:lnTo>
                    <a:pt x="76269" y="709701"/>
                  </a:lnTo>
                  <a:lnTo>
                    <a:pt x="72632" y="703941"/>
                  </a:lnTo>
                  <a:lnTo>
                    <a:pt x="70381" y="695665"/>
                  </a:lnTo>
                  <a:lnTo>
                    <a:pt x="68600" y="651410"/>
                  </a:lnTo>
                  <a:lnTo>
                    <a:pt x="68581" y="618639"/>
                  </a:lnTo>
                  <a:lnTo>
                    <a:pt x="67628" y="615629"/>
                  </a:lnTo>
                  <a:lnTo>
                    <a:pt x="64029" y="609743"/>
                  </a:lnTo>
                  <a:lnTo>
                    <a:pt x="61795" y="601412"/>
                  </a:lnTo>
                  <a:lnTo>
                    <a:pt x="61199" y="596524"/>
                  </a:lnTo>
                  <a:lnTo>
                    <a:pt x="59849" y="592312"/>
                  </a:lnTo>
                  <a:lnTo>
                    <a:pt x="55810" y="585093"/>
                  </a:lnTo>
                  <a:lnTo>
                    <a:pt x="53379" y="578709"/>
                  </a:lnTo>
                  <a:lnTo>
                    <a:pt x="52011" y="567220"/>
                  </a:lnTo>
                  <a:lnTo>
                    <a:pt x="51437" y="521045"/>
                  </a:lnTo>
                  <a:lnTo>
                    <a:pt x="51434" y="489592"/>
                  </a:lnTo>
                  <a:lnTo>
                    <a:pt x="50482" y="486734"/>
                  </a:lnTo>
                  <a:lnTo>
                    <a:pt x="45543" y="478162"/>
                  </a:lnTo>
                  <a:lnTo>
                    <a:pt x="44053" y="472446"/>
                  </a:lnTo>
                  <a:lnTo>
                    <a:pt x="42866" y="429902"/>
                  </a:lnTo>
                  <a:lnTo>
                    <a:pt x="42862" y="362198"/>
                  </a:lnTo>
                  <a:lnTo>
                    <a:pt x="41910" y="358943"/>
                  </a:lnTo>
                  <a:lnTo>
                    <a:pt x="36970" y="348858"/>
                  </a:lnTo>
                  <a:lnTo>
                    <a:pt x="34643" y="327937"/>
                  </a:lnTo>
                  <a:lnTo>
                    <a:pt x="34320" y="309676"/>
                  </a:lnTo>
                  <a:lnTo>
                    <a:pt x="29748" y="296478"/>
                  </a:lnTo>
                  <a:lnTo>
                    <a:pt x="26911" y="285053"/>
                  </a:lnTo>
                  <a:lnTo>
                    <a:pt x="25721" y="241311"/>
                  </a:lnTo>
                  <a:lnTo>
                    <a:pt x="25718" y="225037"/>
                  </a:lnTo>
                  <a:lnTo>
                    <a:pt x="24765" y="221782"/>
                  </a:lnTo>
                  <a:lnTo>
                    <a:pt x="19826" y="212650"/>
                  </a:lnTo>
                  <a:lnTo>
                    <a:pt x="18336" y="206804"/>
                  </a:lnTo>
                  <a:lnTo>
                    <a:pt x="17147" y="160979"/>
                  </a:lnTo>
                  <a:lnTo>
                    <a:pt x="17145" y="112402"/>
                  </a:lnTo>
                  <a:lnTo>
                    <a:pt x="16192" y="109544"/>
                  </a:lnTo>
                  <a:lnTo>
                    <a:pt x="11253" y="100972"/>
                  </a:lnTo>
                  <a:lnTo>
                    <a:pt x="9763" y="95256"/>
                  </a:lnTo>
                  <a:lnTo>
                    <a:pt x="8574" y="49537"/>
                  </a:lnTo>
                  <a:lnTo>
                    <a:pt x="8573" y="43821"/>
                  </a:lnTo>
                  <a:lnTo>
                    <a:pt x="7620" y="41917"/>
                  </a:lnTo>
                  <a:lnTo>
                    <a:pt x="6032" y="40647"/>
                  </a:lnTo>
                  <a:lnTo>
                    <a:pt x="4021" y="39800"/>
                  </a:lnTo>
                  <a:lnTo>
                    <a:pt x="2681" y="38283"/>
                  </a:lnTo>
                  <a:lnTo>
                    <a:pt x="1787" y="36319"/>
                  </a:lnTo>
                  <a:lnTo>
                    <a:pt x="794" y="31597"/>
                  </a:lnTo>
                  <a:lnTo>
                    <a:pt x="6" y="0"/>
                  </a:lnTo>
                  <a:lnTo>
                    <a:pt x="0" y="2953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6"/>
            <p:cNvSpPr/>
            <p:nvPr/>
          </p:nvSpPr>
          <p:spPr>
            <a:xfrm>
              <a:off x="5720715" y="2520314"/>
              <a:ext cx="188595" cy="1508762"/>
            </a:xfrm>
            <a:custGeom>
              <a:avLst/>
              <a:gdLst/>
              <a:ahLst/>
              <a:cxnLst/>
              <a:rect l="0" t="0" r="0" b="0"/>
              <a:pathLst>
                <a:path w="188595" h="1508762">
                  <a:moveTo>
                    <a:pt x="188594" y="1508761"/>
                  </a:moveTo>
                  <a:lnTo>
                    <a:pt x="188594" y="1504210"/>
                  </a:lnTo>
                  <a:lnTo>
                    <a:pt x="187642" y="1502869"/>
                  </a:lnTo>
                  <a:lnTo>
                    <a:pt x="186055" y="1501976"/>
                  </a:lnTo>
                  <a:lnTo>
                    <a:pt x="184044" y="1501380"/>
                  </a:lnTo>
                  <a:lnTo>
                    <a:pt x="182703" y="1500030"/>
                  </a:lnTo>
                  <a:lnTo>
                    <a:pt x="181809" y="1498177"/>
                  </a:lnTo>
                  <a:lnTo>
                    <a:pt x="181213" y="1495990"/>
                  </a:lnTo>
                  <a:lnTo>
                    <a:pt x="178012" y="1491020"/>
                  </a:lnTo>
                  <a:lnTo>
                    <a:pt x="175824" y="1488361"/>
                  </a:lnTo>
                  <a:lnTo>
                    <a:pt x="174366" y="1485636"/>
                  </a:lnTo>
                  <a:lnTo>
                    <a:pt x="172746" y="1480068"/>
                  </a:lnTo>
                  <a:lnTo>
                    <a:pt x="168960" y="1447996"/>
                  </a:lnTo>
                  <a:lnTo>
                    <a:pt x="164628" y="1437939"/>
                  </a:lnTo>
                  <a:lnTo>
                    <a:pt x="159528" y="1430294"/>
                  </a:lnTo>
                  <a:lnTo>
                    <a:pt x="156626" y="1421182"/>
                  </a:lnTo>
                  <a:lnTo>
                    <a:pt x="154345" y="1377785"/>
                  </a:lnTo>
                  <a:lnTo>
                    <a:pt x="151783" y="1369269"/>
                  </a:lnTo>
                  <a:lnTo>
                    <a:pt x="148421" y="1360087"/>
                  </a:lnTo>
                  <a:lnTo>
                    <a:pt x="146928" y="1352831"/>
                  </a:lnTo>
                  <a:lnTo>
                    <a:pt x="143723" y="1346431"/>
                  </a:lnTo>
                  <a:lnTo>
                    <a:pt x="141535" y="1343391"/>
                  </a:lnTo>
                  <a:lnTo>
                    <a:pt x="139104" y="1337473"/>
                  </a:lnTo>
                  <a:lnTo>
                    <a:pt x="137736" y="1328786"/>
                  </a:lnTo>
                  <a:lnTo>
                    <a:pt x="137170" y="1300164"/>
                  </a:lnTo>
                  <a:lnTo>
                    <a:pt x="136213" y="1297306"/>
                  </a:lnTo>
                  <a:lnTo>
                    <a:pt x="131270" y="1288733"/>
                  </a:lnTo>
                  <a:lnTo>
                    <a:pt x="129779" y="1283018"/>
                  </a:lnTo>
                  <a:lnTo>
                    <a:pt x="128618" y="1257301"/>
                  </a:lnTo>
                  <a:lnTo>
                    <a:pt x="127655" y="1255396"/>
                  </a:lnTo>
                  <a:lnTo>
                    <a:pt x="126061" y="1254126"/>
                  </a:lnTo>
                  <a:lnTo>
                    <a:pt x="124046" y="1253279"/>
                  </a:lnTo>
                  <a:lnTo>
                    <a:pt x="122702" y="1251762"/>
                  </a:lnTo>
                  <a:lnTo>
                    <a:pt x="121806" y="1249798"/>
                  </a:lnTo>
                  <a:lnTo>
                    <a:pt x="120811" y="1245076"/>
                  </a:lnTo>
                  <a:lnTo>
                    <a:pt x="120016" y="1200149"/>
                  </a:lnTo>
                  <a:lnTo>
                    <a:pt x="120014" y="1171576"/>
                  </a:lnTo>
                  <a:lnTo>
                    <a:pt x="119062" y="1169671"/>
                  </a:lnTo>
                  <a:lnTo>
                    <a:pt x="117475" y="1168401"/>
                  </a:lnTo>
                  <a:lnTo>
                    <a:pt x="115464" y="1167554"/>
                  </a:lnTo>
                  <a:lnTo>
                    <a:pt x="114123" y="1165085"/>
                  </a:lnTo>
                  <a:lnTo>
                    <a:pt x="112236" y="1153460"/>
                  </a:lnTo>
                  <a:lnTo>
                    <a:pt x="111448" y="1108960"/>
                  </a:lnTo>
                  <a:lnTo>
                    <a:pt x="111442" y="837248"/>
                  </a:lnTo>
                  <a:lnTo>
                    <a:pt x="104657" y="816175"/>
                  </a:lnTo>
                  <a:lnTo>
                    <a:pt x="103026" y="797400"/>
                  </a:lnTo>
                  <a:lnTo>
                    <a:pt x="102900" y="785844"/>
                  </a:lnTo>
                  <a:lnTo>
                    <a:pt x="98328" y="772699"/>
                  </a:lnTo>
                  <a:lnTo>
                    <a:pt x="95492" y="761290"/>
                  </a:lnTo>
                  <a:lnTo>
                    <a:pt x="94300" y="717236"/>
                  </a:lnTo>
                  <a:lnTo>
                    <a:pt x="94297" y="580074"/>
                  </a:lnTo>
                  <a:lnTo>
                    <a:pt x="93345" y="577216"/>
                  </a:lnTo>
                  <a:lnTo>
                    <a:pt x="88405" y="568643"/>
                  </a:lnTo>
                  <a:lnTo>
                    <a:pt x="86916" y="562928"/>
                  </a:lnTo>
                  <a:lnTo>
                    <a:pt x="85734" y="528638"/>
                  </a:lnTo>
                  <a:lnTo>
                    <a:pt x="84779" y="525781"/>
                  </a:lnTo>
                  <a:lnTo>
                    <a:pt x="79835" y="517208"/>
                  </a:lnTo>
                  <a:lnTo>
                    <a:pt x="78344" y="511493"/>
                  </a:lnTo>
                  <a:lnTo>
                    <a:pt x="77155" y="468630"/>
                  </a:lnTo>
                  <a:lnTo>
                    <a:pt x="76201" y="465773"/>
                  </a:lnTo>
                  <a:lnTo>
                    <a:pt x="71261" y="457201"/>
                  </a:lnTo>
                  <a:lnTo>
                    <a:pt x="69771" y="451486"/>
                  </a:lnTo>
                  <a:lnTo>
                    <a:pt x="68610" y="425768"/>
                  </a:lnTo>
                  <a:lnTo>
                    <a:pt x="67647" y="423863"/>
                  </a:lnTo>
                  <a:lnTo>
                    <a:pt x="66053" y="422593"/>
                  </a:lnTo>
                  <a:lnTo>
                    <a:pt x="64038" y="421746"/>
                  </a:lnTo>
                  <a:lnTo>
                    <a:pt x="62694" y="420229"/>
                  </a:lnTo>
                  <a:lnTo>
                    <a:pt x="61799" y="418266"/>
                  </a:lnTo>
                  <a:lnTo>
                    <a:pt x="60803" y="413544"/>
                  </a:lnTo>
                  <a:lnTo>
                    <a:pt x="60017" y="382896"/>
                  </a:lnTo>
                  <a:lnTo>
                    <a:pt x="59061" y="380994"/>
                  </a:lnTo>
                  <a:lnTo>
                    <a:pt x="57471" y="379727"/>
                  </a:lnTo>
                  <a:lnTo>
                    <a:pt x="55459" y="378881"/>
                  </a:lnTo>
                  <a:lnTo>
                    <a:pt x="54118" y="377365"/>
                  </a:lnTo>
                  <a:lnTo>
                    <a:pt x="53224" y="375402"/>
                  </a:lnTo>
                  <a:lnTo>
                    <a:pt x="52230" y="370681"/>
                  </a:lnTo>
                  <a:lnTo>
                    <a:pt x="51788" y="365407"/>
                  </a:lnTo>
                  <a:lnTo>
                    <a:pt x="50717" y="362667"/>
                  </a:lnTo>
                  <a:lnTo>
                    <a:pt x="45613" y="354261"/>
                  </a:lnTo>
                  <a:lnTo>
                    <a:pt x="44085" y="348585"/>
                  </a:lnTo>
                  <a:lnTo>
                    <a:pt x="42864" y="302896"/>
                  </a:lnTo>
                  <a:lnTo>
                    <a:pt x="42863" y="297180"/>
                  </a:lnTo>
                  <a:lnTo>
                    <a:pt x="41910" y="295276"/>
                  </a:lnTo>
                  <a:lnTo>
                    <a:pt x="40322" y="294006"/>
                  </a:lnTo>
                  <a:lnTo>
                    <a:pt x="38312" y="293159"/>
                  </a:lnTo>
                  <a:lnTo>
                    <a:pt x="36971" y="291642"/>
                  </a:lnTo>
                  <a:lnTo>
                    <a:pt x="36077" y="289678"/>
                  </a:lnTo>
                  <a:lnTo>
                    <a:pt x="35084" y="284956"/>
                  </a:lnTo>
                  <a:lnTo>
                    <a:pt x="34291" y="240029"/>
                  </a:lnTo>
                  <a:lnTo>
                    <a:pt x="34289" y="220028"/>
                  </a:lnTo>
                  <a:lnTo>
                    <a:pt x="33337" y="217171"/>
                  </a:lnTo>
                  <a:lnTo>
                    <a:pt x="29739" y="211455"/>
                  </a:lnTo>
                  <a:lnTo>
                    <a:pt x="27504" y="203200"/>
                  </a:lnTo>
                  <a:lnTo>
                    <a:pt x="25738" y="158027"/>
                  </a:lnTo>
                  <a:lnTo>
                    <a:pt x="25720" y="142989"/>
                  </a:lnTo>
                  <a:lnTo>
                    <a:pt x="24766" y="140094"/>
                  </a:lnTo>
                  <a:lnTo>
                    <a:pt x="19826" y="131468"/>
                  </a:lnTo>
                  <a:lnTo>
                    <a:pt x="18337" y="125741"/>
                  </a:lnTo>
                  <a:lnTo>
                    <a:pt x="17147" y="80011"/>
                  </a:lnTo>
                  <a:lnTo>
                    <a:pt x="17144" y="48578"/>
                  </a:lnTo>
                  <a:lnTo>
                    <a:pt x="16192" y="45721"/>
                  </a:lnTo>
                  <a:lnTo>
                    <a:pt x="11253" y="37148"/>
                  </a:lnTo>
                  <a:lnTo>
                    <a:pt x="9763" y="31433"/>
                  </a:lnTo>
                  <a:lnTo>
                    <a:pt x="8925" y="22861"/>
                  </a:lnTo>
                  <a:lnTo>
                    <a:pt x="7855" y="20956"/>
                  </a:lnTo>
                  <a:lnTo>
                    <a:pt x="6189" y="19686"/>
                  </a:lnTo>
                  <a:lnTo>
                    <a:pt x="4126" y="18839"/>
                  </a:lnTo>
                  <a:lnTo>
                    <a:pt x="2751" y="17322"/>
                  </a:lnTo>
                  <a:lnTo>
                    <a:pt x="1833" y="15358"/>
                  </a:lnTo>
                  <a:lnTo>
                    <a:pt x="815" y="10636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0263" y="1062038"/>
            <a:ext cx="4943475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5043487" y="2957512"/>
            <a:ext cx="0" cy="0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832157" y="2177414"/>
            <a:ext cx="394335" cy="0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MARTPenAnnotation27"/>
          <p:cNvSpPr/>
          <p:nvPr/>
        </p:nvSpPr>
        <p:spPr>
          <a:xfrm>
            <a:off x="5018419" y="2177414"/>
            <a:ext cx="33641" cy="793105"/>
          </a:xfrm>
          <a:custGeom>
            <a:avLst/>
            <a:gdLst/>
            <a:ahLst/>
            <a:cxnLst/>
            <a:rect l="0" t="0" r="0" b="0"/>
            <a:pathLst>
              <a:path w="33641" h="793105">
                <a:moveTo>
                  <a:pt x="33640" y="0"/>
                </a:moveTo>
                <a:lnTo>
                  <a:pt x="33640" y="11932"/>
                </a:lnTo>
                <a:lnTo>
                  <a:pt x="32688" y="13670"/>
                </a:lnTo>
                <a:lnTo>
                  <a:pt x="31101" y="14829"/>
                </a:lnTo>
                <a:lnTo>
                  <a:pt x="29090" y="15601"/>
                </a:lnTo>
                <a:lnTo>
                  <a:pt x="27749" y="18021"/>
                </a:lnTo>
                <a:lnTo>
                  <a:pt x="26855" y="21539"/>
                </a:lnTo>
                <a:lnTo>
                  <a:pt x="25862" y="29576"/>
                </a:lnTo>
                <a:lnTo>
                  <a:pt x="25077" y="71064"/>
                </a:lnTo>
                <a:lnTo>
                  <a:pt x="25068" y="344462"/>
                </a:lnTo>
                <a:lnTo>
                  <a:pt x="24116" y="347751"/>
                </a:lnTo>
                <a:lnTo>
                  <a:pt x="22528" y="350897"/>
                </a:lnTo>
                <a:lnTo>
                  <a:pt x="20518" y="353946"/>
                </a:lnTo>
                <a:lnTo>
                  <a:pt x="19176" y="356932"/>
                </a:lnTo>
                <a:lnTo>
                  <a:pt x="18283" y="359875"/>
                </a:lnTo>
                <a:lnTo>
                  <a:pt x="17290" y="365685"/>
                </a:lnTo>
                <a:lnTo>
                  <a:pt x="16505" y="404573"/>
                </a:lnTo>
                <a:lnTo>
                  <a:pt x="16496" y="654368"/>
                </a:lnTo>
                <a:lnTo>
                  <a:pt x="15543" y="657225"/>
                </a:lnTo>
                <a:lnTo>
                  <a:pt x="13956" y="660083"/>
                </a:lnTo>
                <a:lnTo>
                  <a:pt x="11945" y="662941"/>
                </a:lnTo>
                <a:lnTo>
                  <a:pt x="10604" y="665798"/>
                </a:lnTo>
                <a:lnTo>
                  <a:pt x="9710" y="668656"/>
                </a:lnTo>
                <a:lnTo>
                  <a:pt x="8717" y="674371"/>
                </a:lnTo>
                <a:lnTo>
                  <a:pt x="7926" y="714376"/>
                </a:lnTo>
                <a:lnTo>
                  <a:pt x="7923" y="765811"/>
                </a:lnTo>
                <a:lnTo>
                  <a:pt x="6971" y="768668"/>
                </a:lnTo>
                <a:lnTo>
                  <a:pt x="5383" y="771525"/>
                </a:lnTo>
                <a:lnTo>
                  <a:pt x="3372" y="774383"/>
                </a:lnTo>
                <a:lnTo>
                  <a:pt x="2031" y="777240"/>
                </a:lnTo>
                <a:lnTo>
                  <a:pt x="1138" y="780098"/>
                </a:lnTo>
                <a:lnTo>
                  <a:pt x="145" y="785813"/>
                </a:lnTo>
                <a:lnTo>
                  <a:pt x="0" y="793104"/>
                </a:lnTo>
              </a:path>
            </a:pathLst>
          </a:custGeom>
          <a:ln w="213359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8"/>
          <p:cNvSpPr/>
          <p:nvPr/>
        </p:nvSpPr>
        <p:spPr>
          <a:xfrm>
            <a:off x="5741253" y="3540442"/>
            <a:ext cx="510957" cy="17146"/>
          </a:xfrm>
          <a:custGeom>
            <a:avLst/>
            <a:gdLst/>
            <a:ahLst/>
            <a:cxnLst/>
            <a:rect l="0" t="0" r="0" b="0"/>
            <a:pathLst>
              <a:path w="510957" h="17146">
                <a:moveTo>
                  <a:pt x="0" y="1"/>
                </a:moveTo>
                <a:lnTo>
                  <a:pt x="53769" y="0"/>
                </a:lnTo>
                <a:lnTo>
                  <a:pt x="59480" y="953"/>
                </a:lnTo>
                <a:lnTo>
                  <a:pt x="65192" y="2540"/>
                </a:lnTo>
                <a:lnTo>
                  <a:pt x="70905" y="4551"/>
                </a:lnTo>
                <a:lnTo>
                  <a:pt x="76619" y="5891"/>
                </a:lnTo>
                <a:lnTo>
                  <a:pt x="82333" y="6785"/>
                </a:lnTo>
                <a:lnTo>
                  <a:pt x="96937" y="8043"/>
                </a:lnTo>
                <a:lnTo>
                  <a:pt x="134453" y="8559"/>
                </a:lnTo>
                <a:lnTo>
                  <a:pt x="349714" y="8573"/>
                </a:lnTo>
                <a:lnTo>
                  <a:pt x="353931" y="9525"/>
                </a:lnTo>
                <a:lnTo>
                  <a:pt x="358648" y="11112"/>
                </a:lnTo>
                <a:lnTo>
                  <a:pt x="363698" y="13124"/>
                </a:lnTo>
                <a:lnTo>
                  <a:pt x="368017" y="14464"/>
                </a:lnTo>
                <a:lnTo>
                  <a:pt x="371848" y="15358"/>
                </a:lnTo>
                <a:lnTo>
                  <a:pt x="381792" y="16616"/>
                </a:lnTo>
                <a:lnTo>
                  <a:pt x="419154" y="17136"/>
                </a:lnTo>
                <a:lnTo>
                  <a:pt x="462378" y="17145"/>
                </a:lnTo>
                <a:lnTo>
                  <a:pt x="464283" y="16192"/>
                </a:lnTo>
                <a:lnTo>
                  <a:pt x="465554" y="14605"/>
                </a:lnTo>
                <a:lnTo>
                  <a:pt x="466400" y="12595"/>
                </a:lnTo>
                <a:lnTo>
                  <a:pt x="467917" y="11253"/>
                </a:lnTo>
                <a:lnTo>
                  <a:pt x="469881" y="10360"/>
                </a:lnTo>
                <a:lnTo>
                  <a:pt x="474604" y="9367"/>
                </a:lnTo>
                <a:lnTo>
                  <a:pt x="510956" y="8573"/>
                </a:lnTo>
              </a:path>
            </a:pathLst>
          </a:custGeom>
          <a:ln w="213359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"/>
          <p:cNvSpPr/>
          <p:nvPr/>
        </p:nvSpPr>
        <p:spPr>
          <a:xfrm>
            <a:off x="5077777" y="2151697"/>
            <a:ext cx="1225867" cy="1380174"/>
          </a:xfrm>
          <a:custGeom>
            <a:avLst/>
            <a:gdLst/>
            <a:ahLst/>
            <a:cxnLst/>
            <a:rect l="0" t="0" r="0" b="0"/>
            <a:pathLst>
              <a:path w="1225867" h="1380174">
                <a:moveTo>
                  <a:pt x="1174432" y="1380173"/>
                </a:moveTo>
                <a:lnTo>
                  <a:pt x="1174432" y="1351553"/>
                </a:lnTo>
                <a:lnTo>
                  <a:pt x="1175385" y="1348711"/>
                </a:lnTo>
                <a:lnTo>
                  <a:pt x="1180324" y="1340159"/>
                </a:lnTo>
                <a:lnTo>
                  <a:pt x="1181814" y="1334449"/>
                </a:lnTo>
                <a:lnTo>
                  <a:pt x="1183722" y="1316178"/>
                </a:lnTo>
                <a:lnTo>
                  <a:pt x="1189743" y="1294224"/>
                </a:lnTo>
                <a:lnTo>
                  <a:pt x="1191470" y="1254429"/>
                </a:lnTo>
                <a:lnTo>
                  <a:pt x="1194070" y="1243007"/>
                </a:lnTo>
                <a:lnTo>
                  <a:pt x="1197448" y="1231580"/>
                </a:lnTo>
                <a:lnTo>
                  <a:pt x="1200865" y="1203184"/>
                </a:lnTo>
                <a:lnTo>
                  <a:pt x="1206889" y="1185015"/>
                </a:lnTo>
                <a:lnTo>
                  <a:pt x="1208481" y="1163091"/>
                </a:lnTo>
                <a:lnTo>
                  <a:pt x="1208720" y="1128747"/>
                </a:lnTo>
                <a:lnTo>
                  <a:pt x="1216500" y="1100934"/>
                </a:lnTo>
                <a:lnTo>
                  <a:pt x="1217293" y="1060135"/>
                </a:lnTo>
                <a:lnTo>
                  <a:pt x="1217295" y="1042988"/>
                </a:lnTo>
                <a:lnTo>
                  <a:pt x="1218247" y="1040130"/>
                </a:lnTo>
                <a:lnTo>
                  <a:pt x="1223186" y="1031558"/>
                </a:lnTo>
                <a:lnTo>
                  <a:pt x="1224676" y="1025842"/>
                </a:lnTo>
                <a:lnTo>
                  <a:pt x="1225865" y="982980"/>
                </a:lnTo>
                <a:lnTo>
                  <a:pt x="1225866" y="974407"/>
                </a:lnTo>
                <a:lnTo>
                  <a:pt x="1218089" y="946627"/>
                </a:lnTo>
                <a:lnTo>
                  <a:pt x="1217648" y="940471"/>
                </a:lnTo>
                <a:lnTo>
                  <a:pt x="1216578" y="937495"/>
                </a:lnTo>
                <a:lnTo>
                  <a:pt x="1211473" y="928757"/>
                </a:lnTo>
                <a:lnTo>
                  <a:pt x="1209945" y="923004"/>
                </a:lnTo>
                <a:lnTo>
                  <a:pt x="1208725" y="880110"/>
                </a:lnTo>
                <a:lnTo>
                  <a:pt x="1207772" y="878205"/>
                </a:lnTo>
                <a:lnTo>
                  <a:pt x="1206184" y="876935"/>
                </a:lnTo>
                <a:lnTo>
                  <a:pt x="1204172" y="876088"/>
                </a:lnTo>
                <a:lnTo>
                  <a:pt x="1202831" y="874571"/>
                </a:lnTo>
                <a:lnTo>
                  <a:pt x="1201938" y="872608"/>
                </a:lnTo>
                <a:lnTo>
                  <a:pt x="1200945" y="867886"/>
                </a:lnTo>
                <a:lnTo>
                  <a:pt x="1200159" y="837238"/>
                </a:lnTo>
                <a:lnTo>
                  <a:pt x="1199204" y="835336"/>
                </a:lnTo>
                <a:lnTo>
                  <a:pt x="1197615" y="834069"/>
                </a:lnTo>
                <a:lnTo>
                  <a:pt x="1195602" y="833223"/>
                </a:lnTo>
                <a:lnTo>
                  <a:pt x="1194261" y="830755"/>
                </a:lnTo>
                <a:lnTo>
                  <a:pt x="1192770" y="822932"/>
                </a:lnTo>
                <a:lnTo>
                  <a:pt x="1191931" y="807818"/>
                </a:lnTo>
                <a:lnTo>
                  <a:pt x="1190861" y="803340"/>
                </a:lnTo>
                <a:lnTo>
                  <a:pt x="1185756" y="791535"/>
                </a:lnTo>
                <a:lnTo>
                  <a:pt x="1183548" y="770962"/>
                </a:lnTo>
                <a:lnTo>
                  <a:pt x="1183053" y="730401"/>
                </a:lnTo>
                <a:lnTo>
                  <a:pt x="1183037" y="724106"/>
                </a:lnTo>
                <a:lnTo>
                  <a:pt x="1180479" y="712033"/>
                </a:lnTo>
                <a:lnTo>
                  <a:pt x="1177120" y="699364"/>
                </a:lnTo>
                <a:lnTo>
                  <a:pt x="1174668" y="658992"/>
                </a:lnTo>
                <a:lnTo>
                  <a:pt x="1174537" y="650708"/>
                </a:lnTo>
                <a:lnTo>
                  <a:pt x="1171939" y="641311"/>
                </a:lnTo>
                <a:lnTo>
                  <a:pt x="1169913" y="636138"/>
                </a:lnTo>
                <a:lnTo>
                  <a:pt x="1167061" y="615205"/>
                </a:lnTo>
                <a:lnTo>
                  <a:pt x="1166019" y="576632"/>
                </a:lnTo>
                <a:lnTo>
                  <a:pt x="1165966" y="570159"/>
                </a:lnTo>
                <a:lnTo>
                  <a:pt x="1163367" y="557887"/>
                </a:lnTo>
                <a:lnTo>
                  <a:pt x="1159989" y="546082"/>
                </a:lnTo>
                <a:lnTo>
                  <a:pt x="1157446" y="505795"/>
                </a:lnTo>
                <a:lnTo>
                  <a:pt x="1157288" y="323421"/>
                </a:lnTo>
                <a:lnTo>
                  <a:pt x="1149244" y="281432"/>
                </a:lnTo>
                <a:lnTo>
                  <a:pt x="1148725" y="238488"/>
                </a:lnTo>
                <a:lnTo>
                  <a:pt x="1148715" y="40005"/>
                </a:lnTo>
                <a:lnTo>
                  <a:pt x="1147763" y="38100"/>
                </a:lnTo>
                <a:lnTo>
                  <a:pt x="1146175" y="36830"/>
                </a:lnTo>
                <a:lnTo>
                  <a:pt x="1144164" y="35984"/>
                </a:lnTo>
                <a:lnTo>
                  <a:pt x="1142823" y="34467"/>
                </a:lnTo>
                <a:lnTo>
                  <a:pt x="1141930" y="32503"/>
                </a:lnTo>
                <a:lnTo>
                  <a:pt x="1140937" y="27781"/>
                </a:lnTo>
                <a:lnTo>
                  <a:pt x="1140496" y="22507"/>
                </a:lnTo>
                <a:lnTo>
                  <a:pt x="1139426" y="20720"/>
                </a:lnTo>
                <a:lnTo>
                  <a:pt x="1137760" y="19528"/>
                </a:lnTo>
                <a:lnTo>
                  <a:pt x="1133368" y="18204"/>
                </a:lnTo>
                <a:lnTo>
                  <a:pt x="1097275" y="17151"/>
                </a:lnTo>
                <a:lnTo>
                  <a:pt x="811991" y="17145"/>
                </a:lnTo>
                <a:lnTo>
                  <a:pt x="803480" y="14605"/>
                </a:lnTo>
                <a:lnTo>
                  <a:pt x="794300" y="11254"/>
                </a:lnTo>
                <a:lnTo>
                  <a:pt x="783776" y="9367"/>
                </a:lnTo>
                <a:lnTo>
                  <a:pt x="746351" y="8586"/>
                </a:lnTo>
                <a:lnTo>
                  <a:pt x="538872" y="8573"/>
                </a:lnTo>
                <a:lnTo>
                  <a:pt x="535460" y="7620"/>
                </a:lnTo>
                <a:lnTo>
                  <a:pt x="525156" y="2681"/>
                </a:lnTo>
                <a:lnTo>
                  <a:pt x="504155" y="353"/>
                </a:lnTo>
                <a:lnTo>
                  <a:pt x="468640" y="3"/>
                </a:lnTo>
                <a:lnTo>
                  <a:pt x="125740" y="0"/>
                </a:lnTo>
                <a:lnTo>
                  <a:pt x="123832" y="953"/>
                </a:lnTo>
                <a:lnTo>
                  <a:pt x="122559" y="2540"/>
                </a:lnTo>
                <a:lnTo>
                  <a:pt x="121711" y="4551"/>
                </a:lnTo>
                <a:lnTo>
                  <a:pt x="120194" y="5892"/>
                </a:lnTo>
                <a:lnTo>
                  <a:pt x="118229" y="6785"/>
                </a:lnTo>
                <a:lnTo>
                  <a:pt x="113506" y="7778"/>
                </a:lnTo>
                <a:lnTo>
                  <a:pt x="77148" y="8569"/>
                </a:lnTo>
                <a:lnTo>
                  <a:pt x="31433" y="8573"/>
                </a:lnTo>
                <a:lnTo>
                  <a:pt x="29527" y="9525"/>
                </a:lnTo>
                <a:lnTo>
                  <a:pt x="28258" y="11113"/>
                </a:lnTo>
                <a:lnTo>
                  <a:pt x="27410" y="13123"/>
                </a:lnTo>
                <a:lnTo>
                  <a:pt x="25894" y="14464"/>
                </a:lnTo>
                <a:lnTo>
                  <a:pt x="23930" y="15358"/>
                </a:lnTo>
                <a:lnTo>
                  <a:pt x="19208" y="16351"/>
                </a:lnTo>
                <a:lnTo>
                  <a:pt x="0" y="17145"/>
                </a:lnTo>
              </a:path>
            </a:pathLst>
          </a:custGeom>
          <a:ln w="213359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0"/>
          <p:cNvSpPr/>
          <p:nvPr/>
        </p:nvSpPr>
        <p:spPr>
          <a:xfrm>
            <a:off x="7375207" y="3814762"/>
            <a:ext cx="137161" cy="497206"/>
          </a:xfrm>
          <a:custGeom>
            <a:avLst/>
            <a:gdLst/>
            <a:ahLst/>
            <a:cxnLst/>
            <a:rect l="0" t="0" r="0" b="0"/>
            <a:pathLst>
              <a:path w="137161" h="497206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10584" y="9325"/>
                </a:lnTo>
                <a:lnTo>
                  <a:pt x="12771" y="11932"/>
                </a:lnTo>
                <a:lnTo>
                  <a:pt x="15182" y="13670"/>
                </a:lnTo>
                <a:lnTo>
                  <a:pt x="17741" y="14828"/>
                </a:lnTo>
                <a:lnTo>
                  <a:pt x="20400" y="15601"/>
                </a:lnTo>
                <a:lnTo>
                  <a:pt x="22173" y="18021"/>
                </a:lnTo>
                <a:lnTo>
                  <a:pt x="25620" y="29575"/>
                </a:lnTo>
                <a:lnTo>
                  <a:pt x="29802" y="36322"/>
                </a:lnTo>
                <a:lnTo>
                  <a:pt x="32250" y="39455"/>
                </a:lnTo>
                <a:lnTo>
                  <a:pt x="34836" y="42496"/>
                </a:lnTo>
                <a:lnTo>
                  <a:pt x="37511" y="45476"/>
                </a:lnTo>
                <a:lnTo>
                  <a:pt x="40248" y="47462"/>
                </a:lnTo>
                <a:lnTo>
                  <a:pt x="43024" y="48787"/>
                </a:lnTo>
                <a:lnTo>
                  <a:pt x="45828" y="49669"/>
                </a:lnTo>
                <a:lnTo>
                  <a:pt x="47697" y="51210"/>
                </a:lnTo>
                <a:lnTo>
                  <a:pt x="48943" y="53190"/>
                </a:lnTo>
                <a:lnTo>
                  <a:pt x="50328" y="57930"/>
                </a:lnTo>
                <a:lnTo>
                  <a:pt x="50942" y="63212"/>
                </a:lnTo>
                <a:lnTo>
                  <a:pt x="52059" y="65001"/>
                </a:lnTo>
                <a:lnTo>
                  <a:pt x="53757" y="66194"/>
                </a:lnTo>
                <a:lnTo>
                  <a:pt x="55840" y="66989"/>
                </a:lnTo>
                <a:lnTo>
                  <a:pt x="57230" y="68472"/>
                </a:lnTo>
                <a:lnTo>
                  <a:pt x="58155" y="70413"/>
                </a:lnTo>
                <a:lnTo>
                  <a:pt x="58773" y="72660"/>
                </a:lnTo>
                <a:lnTo>
                  <a:pt x="60137" y="74157"/>
                </a:lnTo>
                <a:lnTo>
                  <a:pt x="61999" y="75156"/>
                </a:lnTo>
                <a:lnTo>
                  <a:pt x="64193" y="75821"/>
                </a:lnTo>
                <a:lnTo>
                  <a:pt x="65655" y="77218"/>
                </a:lnTo>
                <a:lnTo>
                  <a:pt x="66630" y="79101"/>
                </a:lnTo>
                <a:lnTo>
                  <a:pt x="67713" y="83733"/>
                </a:lnTo>
                <a:lnTo>
                  <a:pt x="68195" y="88967"/>
                </a:lnTo>
                <a:lnTo>
                  <a:pt x="69276" y="91697"/>
                </a:lnTo>
                <a:lnTo>
                  <a:pt x="73017" y="97269"/>
                </a:lnTo>
                <a:lnTo>
                  <a:pt x="75348" y="99136"/>
                </a:lnTo>
                <a:lnTo>
                  <a:pt x="77855" y="100381"/>
                </a:lnTo>
                <a:lnTo>
                  <a:pt x="80478" y="101210"/>
                </a:lnTo>
                <a:lnTo>
                  <a:pt x="82227" y="102716"/>
                </a:lnTo>
                <a:lnTo>
                  <a:pt x="83393" y="104673"/>
                </a:lnTo>
                <a:lnTo>
                  <a:pt x="84171" y="106930"/>
                </a:lnTo>
                <a:lnTo>
                  <a:pt x="87574" y="111977"/>
                </a:lnTo>
                <a:lnTo>
                  <a:pt x="89816" y="114657"/>
                </a:lnTo>
                <a:lnTo>
                  <a:pt x="91310" y="117395"/>
                </a:lnTo>
                <a:lnTo>
                  <a:pt x="94364" y="125800"/>
                </a:lnTo>
                <a:lnTo>
                  <a:pt x="98455" y="131476"/>
                </a:lnTo>
                <a:lnTo>
                  <a:pt x="100908" y="137174"/>
                </a:lnTo>
                <a:lnTo>
                  <a:pt x="101562" y="140027"/>
                </a:lnTo>
                <a:lnTo>
                  <a:pt x="102950" y="141929"/>
                </a:lnTo>
                <a:lnTo>
                  <a:pt x="104828" y="143197"/>
                </a:lnTo>
                <a:lnTo>
                  <a:pt x="107033" y="144042"/>
                </a:lnTo>
                <a:lnTo>
                  <a:pt x="108503" y="145558"/>
                </a:lnTo>
                <a:lnTo>
                  <a:pt x="109483" y="147521"/>
                </a:lnTo>
                <a:lnTo>
                  <a:pt x="110571" y="152243"/>
                </a:lnTo>
                <a:lnTo>
                  <a:pt x="111056" y="157516"/>
                </a:lnTo>
                <a:lnTo>
                  <a:pt x="112137" y="160256"/>
                </a:lnTo>
                <a:lnTo>
                  <a:pt x="115879" y="165840"/>
                </a:lnTo>
                <a:lnTo>
                  <a:pt x="118177" y="171497"/>
                </a:lnTo>
                <a:lnTo>
                  <a:pt x="118789" y="174339"/>
                </a:lnTo>
                <a:lnTo>
                  <a:pt x="122011" y="180036"/>
                </a:lnTo>
                <a:lnTo>
                  <a:pt x="124203" y="182889"/>
                </a:lnTo>
                <a:lnTo>
                  <a:pt x="126639" y="188599"/>
                </a:lnTo>
                <a:lnTo>
                  <a:pt x="128010" y="197169"/>
                </a:lnTo>
                <a:lnTo>
                  <a:pt x="128512" y="211455"/>
                </a:lnTo>
                <a:lnTo>
                  <a:pt x="128584" y="234315"/>
                </a:lnTo>
                <a:lnTo>
                  <a:pt x="129538" y="237172"/>
                </a:lnTo>
                <a:lnTo>
                  <a:pt x="133137" y="242888"/>
                </a:lnTo>
                <a:lnTo>
                  <a:pt x="135372" y="248603"/>
                </a:lnTo>
                <a:lnTo>
                  <a:pt x="136808" y="260033"/>
                </a:lnTo>
                <a:lnTo>
                  <a:pt x="137114" y="274320"/>
                </a:lnTo>
                <a:lnTo>
                  <a:pt x="137160" y="311468"/>
                </a:lnTo>
                <a:lnTo>
                  <a:pt x="136208" y="313373"/>
                </a:lnTo>
                <a:lnTo>
                  <a:pt x="134620" y="314642"/>
                </a:lnTo>
                <a:lnTo>
                  <a:pt x="132609" y="315489"/>
                </a:lnTo>
                <a:lnTo>
                  <a:pt x="131268" y="317006"/>
                </a:lnTo>
                <a:lnTo>
                  <a:pt x="130375" y="318970"/>
                </a:lnTo>
                <a:lnTo>
                  <a:pt x="129382" y="323692"/>
                </a:lnTo>
                <a:lnTo>
                  <a:pt x="128941" y="328966"/>
                </a:lnTo>
                <a:lnTo>
                  <a:pt x="127871" y="330753"/>
                </a:lnTo>
                <a:lnTo>
                  <a:pt x="126204" y="331944"/>
                </a:lnTo>
                <a:lnTo>
                  <a:pt x="124141" y="332739"/>
                </a:lnTo>
                <a:lnTo>
                  <a:pt x="122766" y="334221"/>
                </a:lnTo>
                <a:lnTo>
                  <a:pt x="121849" y="336162"/>
                </a:lnTo>
                <a:lnTo>
                  <a:pt x="120830" y="340857"/>
                </a:lnTo>
                <a:lnTo>
                  <a:pt x="120123" y="354437"/>
                </a:lnTo>
                <a:lnTo>
                  <a:pt x="119134" y="356307"/>
                </a:lnTo>
                <a:lnTo>
                  <a:pt x="117523" y="357553"/>
                </a:lnTo>
                <a:lnTo>
                  <a:pt x="115497" y="358384"/>
                </a:lnTo>
                <a:lnTo>
                  <a:pt x="114145" y="359890"/>
                </a:lnTo>
                <a:lnTo>
                  <a:pt x="113245" y="361847"/>
                </a:lnTo>
                <a:lnTo>
                  <a:pt x="112243" y="366561"/>
                </a:lnTo>
                <a:lnTo>
                  <a:pt x="111798" y="371831"/>
                </a:lnTo>
                <a:lnTo>
                  <a:pt x="110727" y="374570"/>
                </a:lnTo>
                <a:lnTo>
                  <a:pt x="106997" y="380153"/>
                </a:lnTo>
                <a:lnTo>
                  <a:pt x="104704" y="385809"/>
                </a:lnTo>
                <a:lnTo>
                  <a:pt x="103414" y="394349"/>
                </a:lnTo>
                <a:lnTo>
                  <a:pt x="103232" y="397202"/>
                </a:lnTo>
                <a:lnTo>
                  <a:pt x="102159" y="400056"/>
                </a:lnTo>
                <a:lnTo>
                  <a:pt x="98426" y="405768"/>
                </a:lnTo>
                <a:lnTo>
                  <a:pt x="96098" y="407672"/>
                </a:lnTo>
                <a:lnTo>
                  <a:pt x="93592" y="408941"/>
                </a:lnTo>
                <a:lnTo>
                  <a:pt x="90970" y="409787"/>
                </a:lnTo>
                <a:lnTo>
                  <a:pt x="89221" y="411304"/>
                </a:lnTo>
                <a:lnTo>
                  <a:pt x="88056" y="413268"/>
                </a:lnTo>
                <a:lnTo>
                  <a:pt x="86761" y="417990"/>
                </a:lnTo>
                <a:lnTo>
                  <a:pt x="85862" y="431587"/>
                </a:lnTo>
                <a:lnTo>
                  <a:pt x="84864" y="433458"/>
                </a:lnTo>
                <a:lnTo>
                  <a:pt x="83246" y="434704"/>
                </a:lnTo>
                <a:lnTo>
                  <a:pt x="81215" y="435535"/>
                </a:lnTo>
                <a:lnTo>
                  <a:pt x="79861" y="437042"/>
                </a:lnTo>
                <a:lnTo>
                  <a:pt x="78958" y="438999"/>
                </a:lnTo>
                <a:lnTo>
                  <a:pt x="78356" y="441256"/>
                </a:lnTo>
                <a:lnTo>
                  <a:pt x="77003" y="442761"/>
                </a:lnTo>
                <a:lnTo>
                  <a:pt x="75148" y="443764"/>
                </a:lnTo>
                <a:lnTo>
                  <a:pt x="72959" y="444433"/>
                </a:lnTo>
                <a:lnTo>
                  <a:pt x="71499" y="445831"/>
                </a:lnTo>
                <a:lnTo>
                  <a:pt x="70526" y="447716"/>
                </a:lnTo>
                <a:lnTo>
                  <a:pt x="69445" y="452350"/>
                </a:lnTo>
                <a:lnTo>
                  <a:pt x="68694" y="465886"/>
                </a:lnTo>
                <a:lnTo>
                  <a:pt x="67703" y="467754"/>
                </a:lnTo>
                <a:lnTo>
                  <a:pt x="66091" y="468999"/>
                </a:lnTo>
                <a:lnTo>
                  <a:pt x="64063" y="469828"/>
                </a:lnTo>
                <a:lnTo>
                  <a:pt x="61759" y="470381"/>
                </a:lnTo>
                <a:lnTo>
                  <a:pt x="59270" y="470750"/>
                </a:lnTo>
                <a:lnTo>
                  <a:pt x="56658" y="470996"/>
                </a:lnTo>
                <a:lnTo>
                  <a:pt x="54917" y="472112"/>
                </a:lnTo>
                <a:lnTo>
                  <a:pt x="53757" y="473809"/>
                </a:lnTo>
                <a:lnTo>
                  <a:pt x="52983" y="475893"/>
                </a:lnTo>
                <a:lnTo>
                  <a:pt x="51514" y="477282"/>
                </a:lnTo>
                <a:lnTo>
                  <a:pt x="49583" y="478208"/>
                </a:lnTo>
                <a:lnTo>
                  <a:pt x="47343" y="478825"/>
                </a:lnTo>
                <a:lnTo>
                  <a:pt x="45850" y="480190"/>
                </a:lnTo>
                <a:lnTo>
                  <a:pt x="44854" y="482052"/>
                </a:lnTo>
                <a:lnTo>
                  <a:pt x="43748" y="486660"/>
                </a:lnTo>
                <a:lnTo>
                  <a:pt x="42862" y="49720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9" name="Group 88"/>
          <p:cNvGrpSpPr/>
          <p:nvPr/>
        </p:nvGrpSpPr>
        <p:grpSpPr>
          <a:xfrm>
            <a:off x="6406515" y="2091689"/>
            <a:ext cx="522923" cy="1388384"/>
            <a:chOff x="6406515" y="2091689"/>
            <a:chExt cx="522923" cy="1388384"/>
          </a:xfrm>
        </p:grpSpPr>
        <p:sp>
          <p:nvSpPr>
            <p:cNvPr id="26" name="SMARTPenAnnotation45"/>
            <p:cNvSpPr/>
            <p:nvPr/>
          </p:nvSpPr>
          <p:spPr>
            <a:xfrm>
              <a:off x="6406515" y="2091689"/>
              <a:ext cx="212620" cy="1388384"/>
            </a:xfrm>
            <a:custGeom>
              <a:avLst/>
              <a:gdLst/>
              <a:ahLst/>
              <a:cxnLst/>
              <a:rect l="0" t="0" r="0" b="0"/>
              <a:pathLst>
                <a:path w="212620" h="1388384">
                  <a:moveTo>
                    <a:pt x="0" y="0"/>
                  </a:moveTo>
                  <a:lnTo>
                    <a:pt x="58844" y="0"/>
                  </a:lnTo>
                  <a:lnTo>
                    <a:pt x="62089" y="953"/>
                  </a:lnTo>
                  <a:lnTo>
                    <a:pt x="64253" y="2541"/>
                  </a:lnTo>
                  <a:lnTo>
                    <a:pt x="65695" y="4551"/>
                  </a:lnTo>
                  <a:lnTo>
                    <a:pt x="67609" y="5892"/>
                  </a:lnTo>
                  <a:lnTo>
                    <a:pt x="72275" y="7382"/>
                  </a:lnTo>
                  <a:lnTo>
                    <a:pt x="77525" y="8044"/>
                  </a:lnTo>
                  <a:lnTo>
                    <a:pt x="80258" y="8220"/>
                  </a:lnTo>
                  <a:lnTo>
                    <a:pt x="82080" y="9290"/>
                  </a:lnTo>
                  <a:lnTo>
                    <a:pt x="83295" y="10956"/>
                  </a:lnTo>
                  <a:lnTo>
                    <a:pt x="84105" y="13019"/>
                  </a:lnTo>
                  <a:lnTo>
                    <a:pt x="85598" y="14395"/>
                  </a:lnTo>
                  <a:lnTo>
                    <a:pt x="87545" y="15312"/>
                  </a:lnTo>
                  <a:lnTo>
                    <a:pt x="89796" y="15923"/>
                  </a:lnTo>
                  <a:lnTo>
                    <a:pt x="94837" y="19142"/>
                  </a:lnTo>
                  <a:lnTo>
                    <a:pt x="97515" y="21334"/>
                  </a:lnTo>
                  <a:lnTo>
                    <a:pt x="99300" y="23748"/>
                  </a:lnTo>
                  <a:lnTo>
                    <a:pt x="101283" y="28970"/>
                  </a:lnTo>
                  <a:lnTo>
                    <a:pt x="102400" y="37265"/>
                  </a:lnTo>
                  <a:lnTo>
                    <a:pt x="103509" y="39131"/>
                  </a:lnTo>
                  <a:lnTo>
                    <a:pt x="105200" y="40375"/>
                  </a:lnTo>
                  <a:lnTo>
                    <a:pt x="107281" y="41204"/>
                  </a:lnTo>
                  <a:lnTo>
                    <a:pt x="108668" y="42710"/>
                  </a:lnTo>
                  <a:lnTo>
                    <a:pt x="109593" y="44666"/>
                  </a:lnTo>
                  <a:lnTo>
                    <a:pt x="110620" y="49379"/>
                  </a:lnTo>
                  <a:lnTo>
                    <a:pt x="111438" y="88270"/>
                  </a:lnTo>
                  <a:lnTo>
                    <a:pt x="111442" y="139634"/>
                  </a:lnTo>
                  <a:lnTo>
                    <a:pt x="110490" y="142620"/>
                  </a:lnTo>
                  <a:lnTo>
                    <a:pt x="106892" y="148477"/>
                  </a:lnTo>
                  <a:lnTo>
                    <a:pt x="102117" y="154255"/>
                  </a:lnTo>
                  <a:lnTo>
                    <a:pt x="99511" y="157129"/>
                  </a:lnTo>
                  <a:lnTo>
                    <a:pt x="97773" y="159998"/>
                  </a:lnTo>
                  <a:lnTo>
                    <a:pt x="95841" y="165726"/>
                  </a:lnTo>
                  <a:lnTo>
                    <a:pt x="94755" y="174305"/>
                  </a:lnTo>
                  <a:lnTo>
                    <a:pt x="93650" y="176211"/>
                  </a:lnTo>
                  <a:lnTo>
                    <a:pt x="91960" y="177482"/>
                  </a:lnTo>
                  <a:lnTo>
                    <a:pt x="89882" y="178329"/>
                  </a:lnTo>
                  <a:lnTo>
                    <a:pt x="88496" y="179846"/>
                  </a:lnTo>
                  <a:lnTo>
                    <a:pt x="87573" y="181810"/>
                  </a:lnTo>
                  <a:lnTo>
                    <a:pt x="86546" y="186532"/>
                  </a:lnTo>
                  <a:lnTo>
                    <a:pt x="85833" y="200130"/>
                  </a:lnTo>
                  <a:lnTo>
                    <a:pt x="84844" y="202953"/>
                  </a:lnTo>
                  <a:lnTo>
                    <a:pt x="79854" y="211476"/>
                  </a:lnTo>
                  <a:lnTo>
                    <a:pt x="78353" y="217180"/>
                  </a:lnTo>
                  <a:lnTo>
                    <a:pt x="77258" y="234316"/>
                  </a:lnTo>
                  <a:lnTo>
                    <a:pt x="76270" y="236221"/>
                  </a:lnTo>
                  <a:lnTo>
                    <a:pt x="74659" y="237491"/>
                  </a:lnTo>
                  <a:lnTo>
                    <a:pt x="72632" y="238337"/>
                  </a:lnTo>
                  <a:lnTo>
                    <a:pt x="71281" y="240807"/>
                  </a:lnTo>
                  <a:lnTo>
                    <a:pt x="69380" y="252432"/>
                  </a:lnTo>
                  <a:lnTo>
                    <a:pt x="68935" y="259194"/>
                  </a:lnTo>
                  <a:lnTo>
                    <a:pt x="67864" y="261379"/>
                  </a:lnTo>
                  <a:lnTo>
                    <a:pt x="66198" y="262836"/>
                  </a:lnTo>
                  <a:lnTo>
                    <a:pt x="64134" y="263806"/>
                  </a:lnTo>
                  <a:lnTo>
                    <a:pt x="62759" y="265406"/>
                  </a:lnTo>
                  <a:lnTo>
                    <a:pt x="61842" y="267425"/>
                  </a:lnTo>
                  <a:lnTo>
                    <a:pt x="60822" y="272208"/>
                  </a:lnTo>
                  <a:lnTo>
                    <a:pt x="60011" y="315399"/>
                  </a:lnTo>
                  <a:lnTo>
                    <a:pt x="60007" y="354321"/>
                  </a:lnTo>
                  <a:lnTo>
                    <a:pt x="60960" y="356229"/>
                  </a:lnTo>
                  <a:lnTo>
                    <a:pt x="62547" y="357502"/>
                  </a:lnTo>
                  <a:lnTo>
                    <a:pt x="64558" y="358350"/>
                  </a:lnTo>
                  <a:lnTo>
                    <a:pt x="65898" y="359867"/>
                  </a:lnTo>
                  <a:lnTo>
                    <a:pt x="66792" y="361832"/>
                  </a:lnTo>
                  <a:lnTo>
                    <a:pt x="67785" y="366554"/>
                  </a:lnTo>
                  <a:lnTo>
                    <a:pt x="68475" y="380152"/>
                  </a:lnTo>
                  <a:lnTo>
                    <a:pt x="69462" y="382975"/>
                  </a:lnTo>
                  <a:lnTo>
                    <a:pt x="74451" y="391499"/>
                  </a:lnTo>
                  <a:lnTo>
                    <a:pt x="75952" y="397202"/>
                  </a:lnTo>
                  <a:lnTo>
                    <a:pt x="77304" y="399104"/>
                  </a:lnTo>
                  <a:lnTo>
                    <a:pt x="79158" y="400372"/>
                  </a:lnTo>
                  <a:lnTo>
                    <a:pt x="81347" y="401217"/>
                  </a:lnTo>
                  <a:lnTo>
                    <a:pt x="82807" y="402734"/>
                  </a:lnTo>
                  <a:lnTo>
                    <a:pt x="83779" y="404697"/>
                  </a:lnTo>
                  <a:lnTo>
                    <a:pt x="84427" y="406958"/>
                  </a:lnTo>
                  <a:lnTo>
                    <a:pt x="87688" y="412011"/>
                  </a:lnTo>
                  <a:lnTo>
                    <a:pt x="89891" y="414691"/>
                  </a:lnTo>
                  <a:lnTo>
                    <a:pt x="91360" y="417431"/>
                  </a:lnTo>
                  <a:lnTo>
                    <a:pt x="92992" y="423015"/>
                  </a:lnTo>
                  <a:lnTo>
                    <a:pt x="94379" y="424885"/>
                  </a:lnTo>
                  <a:lnTo>
                    <a:pt x="96257" y="426132"/>
                  </a:lnTo>
                  <a:lnTo>
                    <a:pt x="98461" y="426963"/>
                  </a:lnTo>
                  <a:lnTo>
                    <a:pt x="99931" y="428470"/>
                  </a:lnTo>
                  <a:lnTo>
                    <a:pt x="100911" y="430427"/>
                  </a:lnTo>
                  <a:lnTo>
                    <a:pt x="101563" y="432684"/>
                  </a:lnTo>
                  <a:lnTo>
                    <a:pt x="104829" y="437732"/>
                  </a:lnTo>
                  <a:lnTo>
                    <a:pt x="107033" y="440411"/>
                  </a:lnTo>
                  <a:lnTo>
                    <a:pt x="109455" y="442198"/>
                  </a:lnTo>
                  <a:lnTo>
                    <a:pt x="114686" y="444183"/>
                  </a:lnTo>
                  <a:lnTo>
                    <a:pt x="116462" y="445664"/>
                  </a:lnTo>
                  <a:lnTo>
                    <a:pt x="117647" y="447605"/>
                  </a:lnTo>
                  <a:lnTo>
                    <a:pt x="118436" y="449851"/>
                  </a:lnTo>
                  <a:lnTo>
                    <a:pt x="121853" y="454887"/>
                  </a:lnTo>
                  <a:lnTo>
                    <a:pt x="124098" y="457563"/>
                  </a:lnTo>
                  <a:lnTo>
                    <a:pt x="126546" y="459347"/>
                  </a:lnTo>
                  <a:lnTo>
                    <a:pt x="131807" y="461330"/>
                  </a:lnTo>
                  <a:lnTo>
                    <a:pt x="137322" y="462211"/>
                  </a:lnTo>
                  <a:lnTo>
                    <a:pt x="140124" y="462446"/>
                  </a:lnTo>
                  <a:lnTo>
                    <a:pt x="141993" y="463555"/>
                  </a:lnTo>
                  <a:lnTo>
                    <a:pt x="143240" y="465247"/>
                  </a:lnTo>
                  <a:lnTo>
                    <a:pt x="144071" y="467327"/>
                  </a:lnTo>
                  <a:lnTo>
                    <a:pt x="145577" y="468714"/>
                  </a:lnTo>
                  <a:lnTo>
                    <a:pt x="147534" y="469639"/>
                  </a:lnTo>
                  <a:lnTo>
                    <a:pt x="152248" y="470666"/>
                  </a:lnTo>
                  <a:lnTo>
                    <a:pt x="157518" y="471123"/>
                  </a:lnTo>
                  <a:lnTo>
                    <a:pt x="163035" y="471326"/>
                  </a:lnTo>
                  <a:lnTo>
                    <a:pt x="174338" y="471456"/>
                  </a:lnTo>
                  <a:lnTo>
                    <a:pt x="212619" y="471488"/>
                  </a:lnTo>
                  <a:lnTo>
                    <a:pt x="202231" y="471488"/>
                  </a:lnTo>
                  <a:lnTo>
                    <a:pt x="200543" y="472441"/>
                  </a:lnTo>
                  <a:lnTo>
                    <a:pt x="199418" y="474028"/>
                  </a:lnTo>
                  <a:lnTo>
                    <a:pt x="198667" y="476039"/>
                  </a:lnTo>
                  <a:lnTo>
                    <a:pt x="197216" y="477379"/>
                  </a:lnTo>
                  <a:lnTo>
                    <a:pt x="195294" y="478273"/>
                  </a:lnTo>
                  <a:lnTo>
                    <a:pt x="193061" y="478869"/>
                  </a:lnTo>
                  <a:lnTo>
                    <a:pt x="191572" y="480219"/>
                  </a:lnTo>
                  <a:lnTo>
                    <a:pt x="190579" y="482071"/>
                  </a:lnTo>
                  <a:lnTo>
                    <a:pt x="189918" y="484258"/>
                  </a:lnTo>
                  <a:lnTo>
                    <a:pt x="186643" y="489229"/>
                  </a:lnTo>
                  <a:lnTo>
                    <a:pt x="182012" y="494613"/>
                  </a:lnTo>
                  <a:lnTo>
                    <a:pt x="176779" y="500181"/>
                  </a:lnTo>
                  <a:lnTo>
                    <a:pt x="174050" y="502046"/>
                  </a:lnTo>
                  <a:lnTo>
                    <a:pt x="168478" y="504120"/>
                  </a:lnTo>
                  <a:lnTo>
                    <a:pt x="166611" y="505625"/>
                  </a:lnTo>
                  <a:lnTo>
                    <a:pt x="165366" y="507581"/>
                  </a:lnTo>
                  <a:lnTo>
                    <a:pt x="164537" y="509838"/>
                  </a:lnTo>
                  <a:lnTo>
                    <a:pt x="161074" y="514885"/>
                  </a:lnTo>
                  <a:lnTo>
                    <a:pt x="158818" y="517564"/>
                  </a:lnTo>
                  <a:lnTo>
                    <a:pt x="157313" y="520303"/>
                  </a:lnTo>
                  <a:lnTo>
                    <a:pt x="154244" y="528708"/>
                  </a:lnTo>
                  <a:lnTo>
                    <a:pt x="147725" y="537231"/>
                  </a:lnTo>
                  <a:lnTo>
                    <a:pt x="142491" y="542935"/>
                  </a:lnTo>
                  <a:lnTo>
                    <a:pt x="140714" y="545789"/>
                  </a:lnTo>
                  <a:lnTo>
                    <a:pt x="137260" y="554358"/>
                  </a:lnTo>
                  <a:lnTo>
                    <a:pt x="131580" y="562929"/>
                  </a:lnTo>
                  <a:lnTo>
                    <a:pt x="129917" y="568643"/>
                  </a:lnTo>
                  <a:lnTo>
                    <a:pt x="128704" y="585788"/>
                  </a:lnTo>
                  <a:lnTo>
                    <a:pt x="127713" y="588646"/>
                  </a:lnTo>
                  <a:lnTo>
                    <a:pt x="122719" y="597218"/>
                  </a:lnTo>
                  <a:lnTo>
                    <a:pt x="121216" y="602933"/>
                  </a:lnTo>
                  <a:lnTo>
                    <a:pt x="120021" y="645972"/>
                  </a:lnTo>
                  <a:lnTo>
                    <a:pt x="120015" y="709048"/>
                  </a:lnTo>
                  <a:lnTo>
                    <a:pt x="120967" y="713682"/>
                  </a:lnTo>
                  <a:lnTo>
                    <a:pt x="126800" y="727962"/>
                  </a:lnTo>
                  <a:lnTo>
                    <a:pt x="128058" y="739568"/>
                  </a:lnTo>
                  <a:lnTo>
                    <a:pt x="128234" y="744505"/>
                  </a:lnTo>
                  <a:lnTo>
                    <a:pt x="129304" y="748750"/>
                  </a:lnTo>
                  <a:lnTo>
                    <a:pt x="134409" y="760226"/>
                  </a:lnTo>
                  <a:lnTo>
                    <a:pt x="139538" y="793173"/>
                  </a:lnTo>
                  <a:lnTo>
                    <a:pt x="143897" y="813182"/>
                  </a:lnTo>
                  <a:lnTo>
                    <a:pt x="147728" y="833716"/>
                  </a:lnTo>
                  <a:lnTo>
                    <a:pt x="152356" y="855357"/>
                  </a:lnTo>
                  <a:lnTo>
                    <a:pt x="156267" y="876375"/>
                  </a:lnTo>
                  <a:lnTo>
                    <a:pt x="160919" y="898159"/>
                  </a:lnTo>
                  <a:lnTo>
                    <a:pt x="162959" y="910675"/>
                  </a:lnTo>
                  <a:lnTo>
                    <a:pt x="168510" y="929383"/>
                  </a:lnTo>
                  <a:lnTo>
                    <a:pt x="173409" y="958282"/>
                  </a:lnTo>
                  <a:lnTo>
                    <a:pt x="178062" y="974181"/>
                  </a:lnTo>
                  <a:lnTo>
                    <a:pt x="179851" y="994140"/>
                  </a:lnTo>
                  <a:lnTo>
                    <a:pt x="180012" y="1014397"/>
                  </a:lnTo>
                  <a:lnTo>
                    <a:pt x="180968" y="1017260"/>
                  </a:lnTo>
                  <a:lnTo>
                    <a:pt x="185912" y="1025840"/>
                  </a:lnTo>
                  <a:lnTo>
                    <a:pt x="187402" y="1031556"/>
                  </a:lnTo>
                  <a:lnTo>
                    <a:pt x="188490" y="1048703"/>
                  </a:lnTo>
                  <a:lnTo>
                    <a:pt x="189477" y="1050608"/>
                  </a:lnTo>
                  <a:lnTo>
                    <a:pt x="191088" y="1051878"/>
                  </a:lnTo>
                  <a:lnTo>
                    <a:pt x="193115" y="1052725"/>
                  </a:lnTo>
                  <a:lnTo>
                    <a:pt x="194465" y="1054242"/>
                  </a:lnTo>
                  <a:lnTo>
                    <a:pt x="195366" y="1056205"/>
                  </a:lnTo>
                  <a:lnTo>
                    <a:pt x="196367" y="1060928"/>
                  </a:lnTo>
                  <a:lnTo>
                    <a:pt x="197165" y="1102997"/>
                  </a:lnTo>
                  <a:lnTo>
                    <a:pt x="197167" y="1134428"/>
                  </a:lnTo>
                  <a:lnTo>
                    <a:pt x="196215" y="1137286"/>
                  </a:lnTo>
                  <a:lnTo>
                    <a:pt x="191276" y="1145858"/>
                  </a:lnTo>
                  <a:lnTo>
                    <a:pt x="186584" y="1159828"/>
                  </a:lnTo>
                  <a:lnTo>
                    <a:pt x="182938" y="1168894"/>
                  </a:lnTo>
                  <a:lnTo>
                    <a:pt x="181319" y="1176099"/>
                  </a:lnTo>
                  <a:lnTo>
                    <a:pt x="178059" y="1182476"/>
                  </a:lnTo>
                  <a:lnTo>
                    <a:pt x="173434" y="1189438"/>
                  </a:lnTo>
                  <a:lnTo>
                    <a:pt x="168204" y="1198882"/>
                  </a:lnTo>
                  <a:lnTo>
                    <a:pt x="165245" y="1206889"/>
                  </a:lnTo>
                  <a:lnTo>
                    <a:pt x="164456" y="1210358"/>
                  </a:lnTo>
                  <a:lnTo>
                    <a:pt x="161039" y="1216752"/>
                  </a:lnTo>
                  <a:lnTo>
                    <a:pt x="158794" y="1219791"/>
                  </a:lnTo>
                  <a:lnTo>
                    <a:pt x="156300" y="1228247"/>
                  </a:lnTo>
                  <a:lnTo>
                    <a:pt x="155634" y="1233169"/>
                  </a:lnTo>
                  <a:lnTo>
                    <a:pt x="152356" y="1241178"/>
                  </a:lnTo>
                  <a:lnTo>
                    <a:pt x="148676" y="1247912"/>
                  </a:lnTo>
                  <a:lnTo>
                    <a:pt x="145652" y="1257059"/>
                  </a:lnTo>
                  <a:lnTo>
                    <a:pt x="139147" y="1266754"/>
                  </a:lnTo>
                  <a:lnTo>
                    <a:pt x="133915" y="1276107"/>
                  </a:lnTo>
                  <a:lnTo>
                    <a:pt x="128415" y="1284074"/>
                  </a:lnTo>
                  <a:lnTo>
                    <a:pt x="125615" y="1287532"/>
                  </a:lnTo>
                  <a:lnTo>
                    <a:pt x="122504" y="1293914"/>
                  </a:lnTo>
                  <a:lnTo>
                    <a:pt x="120752" y="1302863"/>
                  </a:lnTo>
                  <a:lnTo>
                    <a:pt x="120506" y="1305773"/>
                  </a:lnTo>
                  <a:lnTo>
                    <a:pt x="119390" y="1307713"/>
                  </a:lnTo>
                  <a:lnTo>
                    <a:pt x="117693" y="1309006"/>
                  </a:lnTo>
                  <a:lnTo>
                    <a:pt x="115610" y="1309868"/>
                  </a:lnTo>
                  <a:lnTo>
                    <a:pt x="110754" y="1313367"/>
                  </a:lnTo>
                  <a:lnTo>
                    <a:pt x="105421" y="1318097"/>
                  </a:lnTo>
                  <a:lnTo>
                    <a:pt x="99877" y="1323373"/>
                  </a:lnTo>
                  <a:lnTo>
                    <a:pt x="94237" y="1331434"/>
                  </a:lnTo>
                  <a:lnTo>
                    <a:pt x="91400" y="1336250"/>
                  </a:lnTo>
                  <a:lnTo>
                    <a:pt x="88555" y="1339461"/>
                  </a:lnTo>
                  <a:lnTo>
                    <a:pt x="85707" y="1341602"/>
                  </a:lnTo>
                  <a:lnTo>
                    <a:pt x="80001" y="1344933"/>
                  </a:lnTo>
                  <a:lnTo>
                    <a:pt x="74291" y="1349588"/>
                  </a:lnTo>
                  <a:lnTo>
                    <a:pt x="72387" y="1352163"/>
                  </a:lnTo>
                  <a:lnTo>
                    <a:pt x="70272" y="1357564"/>
                  </a:lnTo>
                  <a:lnTo>
                    <a:pt x="68755" y="1359386"/>
                  </a:lnTo>
                  <a:lnTo>
                    <a:pt x="66792" y="1360600"/>
                  </a:lnTo>
                  <a:lnTo>
                    <a:pt x="64530" y="1361409"/>
                  </a:lnTo>
                  <a:lnTo>
                    <a:pt x="63022" y="1362901"/>
                  </a:lnTo>
                  <a:lnTo>
                    <a:pt x="62017" y="1364849"/>
                  </a:lnTo>
                  <a:lnTo>
                    <a:pt x="61347" y="1367099"/>
                  </a:lnTo>
                  <a:lnTo>
                    <a:pt x="59948" y="1368600"/>
                  </a:lnTo>
                  <a:lnTo>
                    <a:pt x="58063" y="1369600"/>
                  </a:lnTo>
                  <a:lnTo>
                    <a:pt x="53428" y="1370711"/>
                  </a:lnTo>
                  <a:lnTo>
                    <a:pt x="48193" y="1371206"/>
                  </a:lnTo>
                  <a:lnTo>
                    <a:pt x="42692" y="1371425"/>
                  </a:lnTo>
                  <a:lnTo>
                    <a:pt x="39891" y="1371484"/>
                  </a:lnTo>
                  <a:lnTo>
                    <a:pt x="38024" y="1372475"/>
                  </a:lnTo>
                  <a:lnTo>
                    <a:pt x="36779" y="1374088"/>
                  </a:lnTo>
                  <a:lnTo>
                    <a:pt x="35949" y="1376117"/>
                  </a:lnTo>
                  <a:lnTo>
                    <a:pt x="34443" y="1377469"/>
                  </a:lnTo>
                  <a:lnTo>
                    <a:pt x="32488" y="1378370"/>
                  </a:lnTo>
                  <a:lnTo>
                    <a:pt x="27774" y="1379372"/>
                  </a:lnTo>
                  <a:lnTo>
                    <a:pt x="22503" y="1379817"/>
                  </a:lnTo>
                  <a:lnTo>
                    <a:pt x="20717" y="1380888"/>
                  </a:lnTo>
                  <a:lnTo>
                    <a:pt x="19526" y="1382555"/>
                  </a:lnTo>
                  <a:lnTo>
                    <a:pt x="18733" y="1384618"/>
                  </a:lnTo>
                  <a:lnTo>
                    <a:pt x="17251" y="1385994"/>
                  </a:lnTo>
                  <a:lnTo>
                    <a:pt x="15310" y="1386911"/>
                  </a:lnTo>
                  <a:lnTo>
                    <a:pt x="10614" y="1387930"/>
                  </a:lnTo>
                  <a:lnTo>
                    <a:pt x="5352" y="1388383"/>
                  </a:lnTo>
                  <a:lnTo>
                    <a:pt x="3568" y="1387552"/>
                  </a:lnTo>
                  <a:lnTo>
                    <a:pt x="2379" y="1386045"/>
                  </a:lnTo>
                  <a:lnTo>
                    <a:pt x="1585" y="1384087"/>
                  </a:lnTo>
                  <a:lnTo>
                    <a:pt x="469" y="1376782"/>
                  </a:lnTo>
                  <a:lnTo>
                    <a:pt x="0" y="135445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46"/>
            <p:cNvSpPr/>
            <p:nvPr/>
          </p:nvSpPr>
          <p:spPr>
            <a:xfrm>
              <a:off x="6749415" y="2408872"/>
              <a:ext cx="102866" cy="257176"/>
            </a:xfrm>
            <a:custGeom>
              <a:avLst/>
              <a:gdLst/>
              <a:ahLst/>
              <a:cxnLst/>
              <a:rect l="0" t="0" r="0" b="0"/>
              <a:pathLst>
                <a:path w="102866" h="257176">
                  <a:moveTo>
                    <a:pt x="0" y="8573"/>
                  </a:moveTo>
                  <a:lnTo>
                    <a:pt x="4551" y="8573"/>
                  </a:lnTo>
                  <a:lnTo>
                    <a:pt x="5891" y="7620"/>
                  </a:lnTo>
                  <a:lnTo>
                    <a:pt x="6785" y="6033"/>
                  </a:lnTo>
                  <a:lnTo>
                    <a:pt x="7381" y="4022"/>
                  </a:lnTo>
                  <a:lnTo>
                    <a:pt x="8730" y="2681"/>
                  </a:lnTo>
                  <a:lnTo>
                    <a:pt x="10583" y="1787"/>
                  </a:lnTo>
                  <a:lnTo>
                    <a:pt x="12770" y="1192"/>
                  </a:lnTo>
                  <a:lnTo>
                    <a:pt x="15181" y="795"/>
                  </a:lnTo>
                  <a:lnTo>
                    <a:pt x="17740" y="529"/>
                  </a:lnTo>
                  <a:lnTo>
                    <a:pt x="20399" y="353"/>
                  </a:lnTo>
                  <a:lnTo>
                    <a:pt x="23125" y="235"/>
                  </a:lnTo>
                  <a:lnTo>
                    <a:pt x="28692" y="105"/>
                  </a:lnTo>
                  <a:lnTo>
                    <a:pt x="97154" y="0"/>
                  </a:lnTo>
                  <a:lnTo>
                    <a:pt x="99060" y="953"/>
                  </a:lnTo>
                  <a:lnTo>
                    <a:pt x="100330" y="2540"/>
                  </a:lnTo>
                  <a:lnTo>
                    <a:pt x="101176" y="4551"/>
                  </a:lnTo>
                  <a:lnTo>
                    <a:pt x="102368" y="11932"/>
                  </a:lnTo>
                  <a:lnTo>
                    <a:pt x="102647" y="17368"/>
                  </a:lnTo>
                  <a:lnTo>
                    <a:pt x="102771" y="22959"/>
                  </a:lnTo>
                  <a:lnTo>
                    <a:pt x="102865" y="50275"/>
                  </a:lnTo>
                  <a:lnTo>
                    <a:pt x="101914" y="54472"/>
                  </a:lnTo>
                  <a:lnTo>
                    <a:pt x="100328" y="58222"/>
                  </a:lnTo>
                  <a:lnTo>
                    <a:pt x="98318" y="61675"/>
                  </a:lnTo>
                  <a:lnTo>
                    <a:pt x="96084" y="68051"/>
                  </a:lnTo>
                  <a:lnTo>
                    <a:pt x="94138" y="75013"/>
                  </a:lnTo>
                  <a:lnTo>
                    <a:pt x="92287" y="79536"/>
                  </a:lnTo>
                  <a:lnTo>
                    <a:pt x="90099" y="84457"/>
                  </a:lnTo>
                  <a:lnTo>
                    <a:pt x="87669" y="92464"/>
                  </a:lnTo>
                  <a:lnTo>
                    <a:pt x="86589" y="99197"/>
                  </a:lnTo>
                  <a:lnTo>
                    <a:pt x="86108" y="105365"/>
                  </a:lnTo>
                  <a:lnTo>
                    <a:pt x="85896" y="113822"/>
                  </a:lnTo>
                  <a:lnTo>
                    <a:pt x="85839" y="118744"/>
                  </a:lnTo>
                  <a:lnTo>
                    <a:pt x="84848" y="122977"/>
                  </a:lnTo>
                  <a:lnTo>
                    <a:pt x="83235" y="126752"/>
                  </a:lnTo>
                  <a:lnTo>
                    <a:pt x="81208" y="130222"/>
                  </a:lnTo>
                  <a:lnTo>
                    <a:pt x="78955" y="136617"/>
                  </a:lnTo>
                  <a:lnTo>
                    <a:pt x="77953" y="142634"/>
                  </a:lnTo>
                  <a:lnTo>
                    <a:pt x="77508" y="148483"/>
                  </a:lnTo>
                  <a:lnTo>
                    <a:pt x="77310" y="156797"/>
                  </a:lnTo>
                  <a:lnTo>
                    <a:pt x="77152" y="225742"/>
                  </a:lnTo>
                  <a:lnTo>
                    <a:pt x="76200" y="227647"/>
                  </a:lnTo>
                  <a:lnTo>
                    <a:pt x="74612" y="228917"/>
                  </a:lnTo>
                  <a:lnTo>
                    <a:pt x="72601" y="229764"/>
                  </a:lnTo>
                  <a:lnTo>
                    <a:pt x="71260" y="231281"/>
                  </a:lnTo>
                  <a:lnTo>
                    <a:pt x="70367" y="233245"/>
                  </a:lnTo>
                  <a:lnTo>
                    <a:pt x="69374" y="237967"/>
                  </a:lnTo>
                  <a:lnTo>
                    <a:pt x="68815" y="245980"/>
                  </a:lnTo>
                  <a:lnTo>
                    <a:pt x="68579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47"/>
            <p:cNvSpPr/>
            <p:nvPr/>
          </p:nvSpPr>
          <p:spPr>
            <a:xfrm>
              <a:off x="6792277" y="2520314"/>
              <a:ext cx="137161" cy="8574"/>
            </a:xfrm>
            <a:custGeom>
              <a:avLst/>
              <a:gdLst/>
              <a:ahLst/>
              <a:cxnLst/>
              <a:rect l="0" t="0" r="0" b="0"/>
              <a:pathLst>
                <a:path w="137161" h="8574">
                  <a:moveTo>
                    <a:pt x="0" y="8573"/>
                  </a:moveTo>
                  <a:lnTo>
                    <a:pt x="105727" y="8573"/>
                  </a:lnTo>
                  <a:lnTo>
                    <a:pt x="107632" y="7621"/>
                  </a:lnTo>
                  <a:lnTo>
                    <a:pt x="108903" y="6033"/>
                  </a:lnTo>
                  <a:lnTo>
                    <a:pt x="109748" y="4022"/>
                  </a:lnTo>
                  <a:lnTo>
                    <a:pt x="111266" y="2681"/>
                  </a:lnTo>
                  <a:lnTo>
                    <a:pt x="113230" y="1788"/>
                  </a:lnTo>
                  <a:lnTo>
                    <a:pt x="115492" y="1192"/>
                  </a:lnTo>
                  <a:lnTo>
                    <a:pt x="117952" y="795"/>
                  </a:lnTo>
                  <a:lnTo>
                    <a:pt x="120545" y="530"/>
                  </a:lnTo>
                  <a:lnTo>
                    <a:pt x="123226" y="354"/>
                  </a:lnTo>
                  <a:lnTo>
                    <a:pt x="125965" y="236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SMARTPenAnnotation48"/>
          <p:cNvSpPr/>
          <p:nvPr/>
        </p:nvSpPr>
        <p:spPr>
          <a:xfrm>
            <a:off x="5034915" y="1702047"/>
            <a:ext cx="1234440" cy="355354"/>
          </a:xfrm>
          <a:custGeom>
            <a:avLst/>
            <a:gdLst/>
            <a:ahLst/>
            <a:cxnLst/>
            <a:rect l="0" t="0" r="0" b="0"/>
            <a:pathLst>
              <a:path w="1234440" h="355354">
                <a:moveTo>
                  <a:pt x="0" y="355353"/>
                </a:moveTo>
                <a:lnTo>
                  <a:pt x="0" y="343421"/>
                </a:lnTo>
                <a:lnTo>
                  <a:pt x="952" y="340731"/>
                </a:lnTo>
                <a:lnTo>
                  <a:pt x="4551" y="335201"/>
                </a:lnTo>
                <a:lnTo>
                  <a:pt x="6785" y="327029"/>
                </a:lnTo>
                <a:lnTo>
                  <a:pt x="7778" y="317047"/>
                </a:lnTo>
                <a:lnTo>
                  <a:pt x="8219" y="306260"/>
                </a:lnTo>
                <a:lnTo>
                  <a:pt x="8467" y="294028"/>
                </a:lnTo>
                <a:lnTo>
                  <a:pt x="9455" y="290657"/>
                </a:lnTo>
                <a:lnTo>
                  <a:pt x="14443" y="281362"/>
                </a:lnTo>
                <a:lnTo>
                  <a:pt x="17297" y="271623"/>
                </a:lnTo>
                <a:lnTo>
                  <a:pt x="21340" y="262259"/>
                </a:lnTo>
                <a:lnTo>
                  <a:pt x="23771" y="254288"/>
                </a:lnTo>
                <a:lnTo>
                  <a:pt x="25140" y="244445"/>
                </a:lnTo>
                <a:lnTo>
                  <a:pt x="25547" y="235496"/>
                </a:lnTo>
                <a:lnTo>
                  <a:pt x="25604" y="232586"/>
                </a:lnTo>
                <a:lnTo>
                  <a:pt x="26594" y="229693"/>
                </a:lnTo>
                <a:lnTo>
                  <a:pt x="30235" y="223939"/>
                </a:lnTo>
                <a:lnTo>
                  <a:pt x="32487" y="215666"/>
                </a:lnTo>
                <a:lnTo>
                  <a:pt x="33088" y="210793"/>
                </a:lnTo>
                <a:lnTo>
                  <a:pt x="34441" y="206592"/>
                </a:lnTo>
                <a:lnTo>
                  <a:pt x="38484" y="199384"/>
                </a:lnTo>
                <a:lnTo>
                  <a:pt x="40917" y="190466"/>
                </a:lnTo>
                <a:lnTo>
                  <a:pt x="41565" y="185421"/>
                </a:lnTo>
                <a:lnTo>
                  <a:pt x="42950" y="182057"/>
                </a:lnTo>
                <a:lnTo>
                  <a:pt x="44826" y="179815"/>
                </a:lnTo>
                <a:lnTo>
                  <a:pt x="47029" y="178320"/>
                </a:lnTo>
                <a:lnTo>
                  <a:pt x="48497" y="176371"/>
                </a:lnTo>
                <a:lnTo>
                  <a:pt x="49476" y="174119"/>
                </a:lnTo>
                <a:lnTo>
                  <a:pt x="50129" y="171665"/>
                </a:lnTo>
                <a:lnTo>
                  <a:pt x="53394" y="166399"/>
                </a:lnTo>
                <a:lnTo>
                  <a:pt x="55599" y="163661"/>
                </a:lnTo>
                <a:lnTo>
                  <a:pt x="57068" y="160883"/>
                </a:lnTo>
                <a:lnTo>
                  <a:pt x="58700" y="155257"/>
                </a:lnTo>
                <a:lnTo>
                  <a:pt x="60089" y="153375"/>
                </a:lnTo>
                <a:lnTo>
                  <a:pt x="61966" y="152121"/>
                </a:lnTo>
                <a:lnTo>
                  <a:pt x="64171" y="151285"/>
                </a:lnTo>
                <a:lnTo>
                  <a:pt x="65641" y="149775"/>
                </a:lnTo>
                <a:lnTo>
                  <a:pt x="66620" y="147816"/>
                </a:lnTo>
                <a:lnTo>
                  <a:pt x="67273" y="145557"/>
                </a:lnTo>
                <a:lnTo>
                  <a:pt x="70539" y="140508"/>
                </a:lnTo>
                <a:lnTo>
                  <a:pt x="80397" y="129505"/>
                </a:lnTo>
                <a:lnTo>
                  <a:pt x="82172" y="126682"/>
                </a:lnTo>
                <a:lnTo>
                  <a:pt x="84146" y="121007"/>
                </a:lnTo>
                <a:lnTo>
                  <a:pt x="85625" y="119112"/>
                </a:lnTo>
                <a:lnTo>
                  <a:pt x="87563" y="117849"/>
                </a:lnTo>
                <a:lnTo>
                  <a:pt x="92256" y="116445"/>
                </a:lnTo>
                <a:lnTo>
                  <a:pt x="97517" y="115822"/>
                </a:lnTo>
                <a:lnTo>
                  <a:pt x="100254" y="114703"/>
                </a:lnTo>
                <a:lnTo>
                  <a:pt x="108656" y="109530"/>
                </a:lnTo>
                <a:lnTo>
                  <a:pt x="114331" y="107985"/>
                </a:lnTo>
                <a:lnTo>
                  <a:pt x="131447" y="106859"/>
                </a:lnTo>
                <a:lnTo>
                  <a:pt x="134304" y="105870"/>
                </a:lnTo>
                <a:lnTo>
                  <a:pt x="142875" y="100880"/>
                </a:lnTo>
                <a:lnTo>
                  <a:pt x="172202" y="91551"/>
                </a:lnTo>
                <a:lnTo>
                  <a:pt x="208468" y="89681"/>
                </a:lnTo>
                <a:lnTo>
                  <a:pt x="260029" y="89605"/>
                </a:lnTo>
                <a:lnTo>
                  <a:pt x="261935" y="90558"/>
                </a:lnTo>
                <a:lnTo>
                  <a:pt x="263206" y="92145"/>
                </a:lnTo>
                <a:lnTo>
                  <a:pt x="264053" y="94156"/>
                </a:lnTo>
                <a:lnTo>
                  <a:pt x="265570" y="95496"/>
                </a:lnTo>
                <a:lnTo>
                  <a:pt x="267534" y="96390"/>
                </a:lnTo>
                <a:lnTo>
                  <a:pt x="272256" y="97383"/>
                </a:lnTo>
                <a:lnTo>
                  <a:pt x="277530" y="97824"/>
                </a:lnTo>
                <a:lnTo>
                  <a:pt x="280270" y="98895"/>
                </a:lnTo>
                <a:lnTo>
                  <a:pt x="288677" y="103999"/>
                </a:lnTo>
                <a:lnTo>
                  <a:pt x="297200" y="106887"/>
                </a:lnTo>
                <a:lnTo>
                  <a:pt x="305759" y="112400"/>
                </a:lnTo>
                <a:lnTo>
                  <a:pt x="314326" y="115409"/>
                </a:lnTo>
                <a:lnTo>
                  <a:pt x="322898" y="120957"/>
                </a:lnTo>
                <a:lnTo>
                  <a:pt x="328612" y="122589"/>
                </a:lnTo>
                <a:lnTo>
                  <a:pt x="337185" y="123508"/>
                </a:lnTo>
                <a:lnTo>
                  <a:pt x="340042" y="124590"/>
                </a:lnTo>
                <a:lnTo>
                  <a:pt x="348615" y="129710"/>
                </a:lnTo>
                <a:lnTo>
                  <a:pt x="354329" y="131242"/>
                </a:lnTo>
                <a:lnTo>
                  <a:pt x="391477" y="132461"/>
                </a:lnTo>
                <a:lnTo>
                  <a:pt x="405764" y="132467"/>
                </a:lnTo>
                <a:lnTo>
                  <a:pt x="408622" y="131514"/>
                </a:lnTo>
                <a:lnTo>
                  <a:pt x="414337" y="127917"/>
                </a:lnTo>
                <a:lnTo>
                  <a:pt x="425767" y="118798"/>
                </a:lnTo>
                <a:lnTo>
                  <a:pt x="431482" y="116867"/>
                </a:lnTo>
                <a:lnTo>
                  <a:pt x="434340" y="114447"/>
                </a:lnTo>
                <a:lnTo>
                  <a:pt x="442912" y="103845"/>
                </a:lnTo>
                <a:lnTo>
                  <a:pt x="445769" y="101956"/>
                </a:lnTo>
                <a:lnTo>
                  <a:pt x="448627" y="100696"/>
                </a:lnTo>
                <a:lnTo>
                  <a:pt x="450532" y="98904"/>
                </a:lnTo>
                <a:lnTo>
                  <a:pt x="451802" y="96757"/>
                </a:lnTo>
                <a:lnTo>
                  <a:pt x="452649" y="94373"/>
                </a:lnTo>
                <a:lnTo>
                  <a:pt x="455118" y="91831"/>
                </a:lnTo>
                <a:lnTo>
                  <a:pt x="465791" y="83703"/>
                </a:lnTo>
                <a:lnTo>
                  <a:pt x="467689" y="80908"/>
                </a:lnTo>
                <a:lnTo>
                  <a:pt x="470751" y="75262"/>
                </a:lnTo>
                <a:lnTo>
                  <a:pt x="476878" y="66729"/>
                </a:lnTo>
                <a:lnTo>
                  <a:pt x="480070" y="58168"/>
                </a:lnTo>
                <a:lnTo>
                  <a:pt x="485672" y="49598"/>
                </a:lnTo>
                <a:lnTo>
                  <a:pt x="488707" y="41027"/>
                </a:lnTo>
                <a:lnTo>
                  <a:pt x="494263" y="32455"/>
                </a:lnTo>
                <a:lnTo>
                  <a:pt x="495897" y="26740"/>
                </a:lnTo>
                <a:lnTo>
                  <a:pt x="497286" y="24835"/>
                </a:lnTo>
                <a:lnTo>
                  <a:pt x="499163" y="23565"/>
                </a:lnTo>
                <a:lnTo>
                  <a:pt x="501368" y="22718"/>
                </a:lnTo>
                <a:lnTo>
                  <a:pt x="502838" y="21201"/>
                </a:lnTo>
                <a:lnTo>
                  <a:pt x="503817" y="19238"/>
                </a:lnTo>
                <a:lnTo>
                  <a:pt x="504906" y="14516"/>
                </a:lnTo>
                <a:lnTo>
                  <a:pt x="505605" y="3723"/>
                </a:lnTo>
                <a:lnTo>
                  <a:pt x="505701" y="0"/>
                </a:lnTo>
                <a:lnTo>
                  <a:pt x="505767" y="7732"/>
                </a:lnTo>
                <a:lnTo>
                  <a:pt x="505777" y="40700"/>
                </a:lnTo>
                <a:lnTo>
                  <a:pt x="506729" y="43667"/>
                </a:lnTo>
                <a:lnTo>
                  <a:pt x="511668" y="52393"/>
                </a:lnTo>
                <a:lnTo>
                  <a:pt x="513158" y="58144"/>
                </a:lnTo>
                <a:lnTo>
                  <a:pt x="513996" y="66736"/>
                </a:lnTo>
                <a:lnTo>
                  <a:pt x="514245" y="75315"/>
                </a:lnTo>
                <a:lnTo>
                  <a:pt x="515232" y="77221"/>
                </a:lnTo>
                <a:lnTo>
                  <a:pt x="516843" y="78491"/>
                </a:lnTo>
                <a:lnTo>
                  <a:pt x="518870" y="79339"/>
                </a:lnTo>
                <a:lnTo>
                  <a:pt x="520221" y="80856"/>
                </a:lnTo>
                <a:lnTo>
                  <a:pt x="521121" y="82820"/>
                </a:lnTo>
                <a:lnTo>
                  <a:pt x="521722" y="85082"/>
                </a:lnTo>
                <a:lnTo>
                  <a:pt x="523074" y="86589"/>
                </a:lnTo>
                <a:lnTo>
                  <a:pt x="524928" y="87595"/>
                </a:lnTo>
                <a:lnTo>
                  <a:pt x="527117" y="88265"/>
                </a:lnTo>
                <a:lnTo>
                  <a:pt x="528576" y="89664"/>
                </a:lnTo>
                <a:lnTo>
                  <a:pt x="529549" y="91549"/>
                </a:lnTo>
                <a:lnTo>
                  <a:pt x="530198" y="93759"/>
                </a:lnTo>
                <a:lnTo>
                  <a:pt x="531582" y="95232"/>
                </a:lnTo>
                <a:lnTo>
                  <a:pt x="533458" y="96214"/>
                </a:lnTo>
                <a:lnTo>
                  <a:pt x="535661" y="96868"/>
                </a:lnTo>
                <a:lnTo>
                  <a:pt x="537130" y="98257"/>
                </a:lnTo>
                <a:lnTo>
                  <a:pt x="538109" y="100136"/>
                </a:lnTo>
                <a:lnTo>
                  <a:pt x="538762" y="102340"/>
                </a:lnTo>
                <a:lnTo>
                  <a:pt x="540149" y="103810"/>
                </a:lnTo>
                <a:lnTo>
                  <a:pt x="542027" y="104790"/>
                </a:lnTo>
                <a:lnTo>
                  <a:pt x="544231" y="105444"/>
                </a:lnTo>
                <a:lnTo>
                  <a:pt x="549220" y="108709"/>
                </a:lnTo>
                <a:lnTo>
                  <a:pt x="551885" y="110914"/>
                </a:lnTo>
                <a:lnTo>
                  <a:pt x="554613" y="112383"/>
                </a:lnTo>
                <a:lnTo>
                  <a:pt x="560184" y="114016"/>
                </a:lnTo>
                <a:lnTo>
                  <a:pt x="568676" y="114935"/>
                </a:lnTo>
                <a:lnTo>
                  <a:pt x="571522" y="116017"/>
                </a:lnTo>
                <a:lnTo>
                  <a:pt x="580079" y="121138"/>
                </a:lnTo>
                <a:lnTo>
                  <a:pt x="585790" y="122669"/>
                </a:lnTo>
                <a:lnTo>
                  <a:pt x="587694" y="124031"/>
                </a:lnTo>
                <a:lnTo>
                  <a:pt x="588963" y="125890"/>
                </a:lnTo>
                <a:lnTo>
                  <a:pt x="589810" y="128083"/>
                </a:lnTo>
                <a:lnTo>
                  <a:pt x="591326" y="129544"/>
                </a:lnTo>
                <a:lnTo>
                  <a:pt x="593290" y="130519"/>
                </a:lnTo>
                <a:lnTo>
                  <a:pt x="598012" y="131601"/>
                </a:lnTo>
                <a:lnTo>
                  <a:pt x="615385" y="133344"/>
                </a:lnTo>
                <a:lnTo>
                  <a:pt x="632591" y="139238"/>
                </a:lnTo>
                <a:lnTo>
                  <a:pt x="636040" y="139839"/>
                </a:lnTo>
                <a:lnTo>
                  <a:pt x="642412" y="143046"/>
                </a:lnTo>
                <a:lnTo>
                  <a:pt x="645444" y="145235"/>
                </a:lnTo>
                <a:lnTo>
                  <a:pt x="651354" y="147667"/>
                </a:lnTo>
                <a:lnTo>
                  <a:pt x="659060" y="148748"/>
                </a:lnTo>
                <a:lnTo>
                  <a:pt x="686265" y="149499"/>
                </a:lnTo>
                <a:lnTo>
                  <a:pt x="695849" y="152102"/>
                </a:lnTo>
                <a:lnTo>
                  <a:pt x="709414" y="156383"/>
                </a:lnTo>
                <a:lnTo>
                  <a:pt x="737310" y="157948"/>
                </a:lnTo>
                <a:lnTo>
                  <a:pt x="746159" y="158080"/>
                </a:lnTo>
                <a:lnTo>
                  <a:pt x="749851" y="159067"/>
                </a:lnTo>
                <a:lnTo>
                  <a:pt x="759600" y="164056"/>
                </a:lnTo>
                <a:lnTo>
                  <a:pt x="765590" y="165557"/>
                </a:lnTo>
                <a:lnTo>
                  <a:pt x="802718" y="166737"/>
                </a:lnTo>
                <a:lnTo>
                  <a:pt x="817213" y="166755"/>
                </a:lnTo>
                <a:lnTo>
                  <a:pt x="820081" y="165803"/>
                </a:lnTo>
                <a:lnTo>
                  <a:pt x="828668" y="160866"/>
                </a:lnTo>
                <a:lnTo>
                  <a:pt x="834387" y="159376"/>
                </a:lnTo>
                <a:lnTo>
                  <a:pt x="842961" y="158538"/>
                </a:lnTo>
                <a:lnTo>
                  <a:pt x="844866" y="157468"/>
                </a:lnTo>
                <a:lnTo>
                  <a:pt x="846137" y="155802"/>
                </a:lnTo>
                <a:lnTo>
                  <a:pt x="846983" y="153739"/>
                </a:lnTo>
                <a:lnTo>
                  <a:pt x="848501" y="152363"/>
                </a:lnTo>
                <a:lnTo>
                  <a:pt x="850464" y="151446"/>
                </a:lnTo>
                <a:lnTo>
                  <a:pt x="855187" y="150428"/>
                </a:lnTo>
                <a:lnTo>
                  <a:pt x="868785" y="149720"/>
                </a:lnTo>
                <a:lnTo>
                  <a:pt x="870655" y="148732"/>
                </a:lnTo>
                <a:lnTo>
                  <a:pt x="871901" y="147120"/>
                </a:lnTo>
                <a:lnTo>
                  <a:pt x="872732" y="145094"/>
                </a:lnTo>
                <a:lnTo>
                  <a:pt x="874239" y="143742"/>
                </a:lnTo>
                <a:lnTo>
                  <a:pt x="876196" y="142842"/>
                </a:lnTo>
                <a:lnTo>
                  <a:pt x="880910" y="141841"/>
                </a:lnTo>
                <a:lnTo>
                  <a:pt x="894502" y="141145"/>
                </a:lnTo>
                <a:lnTo>
                  <a:pt x="896372" y="140158"/>
                </a:lnTo>
                <a:lnTo>
                  <a:pt x="897619" y="138547"/>
                </a:lnTo>
                <a:lnTo>
                  <a:pt x="898450" y="136521"/>
                </a:lnTo>
                <a:lnTo>
                  <a:pt x="899957" y="135169"/>
                </a:lnTo>
                <a:lnTo>
                  <a:pt x="901914" y="134269"/>
                </a:lnTo>
                <a:lnTo>
                  <a:pt x="906628" y="133268"/>
                </a:lnTo>
                <a:lnTo>
                  <a:pt x="911898" y="132823"/>
                </a:lnTo>
                <a:lnTo>
                  <a:pt x="914637" y="131752"/>
                </a:lnTo>
                <a:lnTo>
                  <a:pt x="920220" y="128022"/>
                </a:lnTo>
                <a:lnTo>
                  <a:pt x="931566" y="118819"/>
                </a:lnTo>
                <a:lnTo>
                  <a:pt x="937269" y="116877"/>
                </a:lnTo>
                <a:lnTo>
                  <a:pt x="945835" y="115783"/>
                </a:lnTo>
                <a:lnTo>
                  <a:pt x="948691" y="114677"/>
                </a:lnTo>
                <a:lnTo>
                  <a:pt x="957263" y="109522"/>
                </a:lnTo>
                <a:lnTo>
                  <a:pt x="962977" y="107982"/>
                </a:lnTo>
                <a:lnTo>
                  <a:pt x="971549" y="107115"/>
                </a:lnTo>
                <a:lnTo>
                  <a:pt x="973454" y="106041"/>
                </a:lnTo>
                <a:lnTo>
                  <a:pt x="974725" y="104372"/>
                </a:lnTo>
                <a:lnTo>
                  <a:pt x="975572" y="102307"/>
                </a:lnTo>
                <a:lnTo>
                  <a:pt x="977088" y="100931"/>
                </a:lnTo>
                <a:lnTo>
                  <a:pt x="979052" y="100013"/>
                </a:lnTo>
                <a:lnTo>
                  <a:pt x="983774" y="98993"/>
                </a:lnTo>
                <a:lnTo>
                  <a:pt x="989047" y="98540"/>
                </a:lnTo>
                <a:lnTo>
                  <a:pt x="990835" y="97467"/>
                </a:lnTo>
                <a:lnTo>
                  <a:pt x="992027" y="95799"/>
                </a:lnTo>
                <a:lnTo>
                  <a:pt x="992821" y="93734"/>
                </a:lnTo>
                <a:lnTo>
                  <a:pt x="994303" y="92358"/>
                </a:lnTo>
                <a:lnTo>
                  <a:pt x="996243" y="91440"/>
                </a:lnTo>
                <a:lnTo>
                  <a:pt x="1000939" y="90421"/>
                </a:lnTo>
                <a:lnTo>
                  <a:pt x="1037276" y="89609"/>
                </a:lnTo>
                <a:lnTo>
                  <a:pt x="1091564" y="89605"/>
                </a:lnTo>
                <a:lnTo>
                  <a:pt x="1093469" y="90558"/>
                </a:lnTo>
                <a:lnTo>
                  <a:pt x="1094740" y="92145"/>
                </a:lnTo>
                <a:lnTo>
                  <a:pt x="1095586" y="94156"/>
                </a:lnTo>
                <a:lnTo>
                  <a:pt x="1097103" y="95496"/>
                </a:lnTo>
                <a:lnTo>
                  <a:pt x="1099067" y="96390"/>
                </a:lnTo>
                <a:lnTo>
                  <a:pt x="1103789" y="97383"/>
                </a:lnTo>
                <a:lnTo>
                  <a:pt x="1125886" y="98146"/>
                </a:lnTo>
                <a:lnTo>
                  <a:pt x="1127780" y="99109"/>
                </a:lnTo>
                <a:lnTo>
                  <a:pt x="1129044" y="100704"/>
                </a:lnTo>
                <a:lnTo>
                  <a:pt x="1129885" y="102719"/>
                </a:lnTo>
                <a:lnTo>
                  <a:pt x="1131400" y="104063"/>
                </a:lnTo>
                <a:lnTo>
                  <a:pt x="1133361" y="104958"/>
                </a:lnTo>
                <a:lnTo>
                  <a:pt x="1138081" y="105954"/>
                </a:lnTo>
                <a:lnTo>
                  <a:pt x="1143354" y="106396"/>
                </a:lnTo>
                <a:lnTo>
                  <a:pt x="1145140" y="107467"/>
                </a:lnTo>
                <a:lnTo>
                  <a:pt x="1146332" y="109133"/>
                </a:lnTo>
                <a:lnTo>
                  <a:pt x="1147126" y="111196"/>
                </a:lnTo>
                <a:lnTo>
                  <a:pt x="1148608" y="112572"/>
                </a:lnTo>
                <a:lnTo>
                  <a:pt x="1150548" y="113489"/>
                </a:lnTo>
                <a:lnTo>
                  <a:pt x="1155245" y="114508"/>
                </a:lnTo>
                <a:lnTo>
                  <a:pt x="1160507" y="114960"/>
                </a:lnTo>
                <a:lnTo>
                  <a:pt x="1162291" y="116034"/>
                </a:lnTo>
                <a:lnTo>
                  <a:pt x="1163481" y="117702"/>
                </a:lnTo>
                <a:lnTo>
                  <a:pt x="1164802" y="122095"/>
                </a:lnTo>
                <a:lnTo>
                  <a:pt x="1165390" y="127222"/>
                </a:lnTo>
                <a:lnTo>
                  <a:pt x="1166499" y="128971"/>
                </a:lnTo>
                <a:lnTo>
                  <a:pt x="1168191" y="130136"/>
                </a:lnTo>
                <a:lnTo>
                  <a:pt x="1172611" y="131431"/>
                </a:lnTo>
                <a:lnTo>
                  <a:pt x="1177750" y="132007"/>
                </a:lnTo>
                <a:lnTo>
                  <a:pt x="1179502" y="133113"/>
                </a:lnTo>
                <a:lnTo>
                  <a:pt x="1180669" y="134803"/>
                </a:lnTo>
                <a:lnTo>
                  <a:pt x="1181966" y="139221"/>
                </a:lnTo>
                <a:lnTo>
                  <a:pt x="1182543" y="144359"/>
                </a:lnTo>
                <a:lnTo>
                  <a:pt x="1183649" y="146110"/>
                </a:lnTo>
                <a:lnTo>
                  <a:pt x="1185340" y="147278"/>
                </a:lnTo>
                <a:lnTo>
                  <a:pt x="1189757" y="148575"/>
                </a:lnTo>
                <a:lnTo>
                  <a:pt x="1194896" y="149151"/>
                </a:lnTo>
                <a:lnTo>
                  <a:pt x="1196647" y="150257"/>
                </a:lnTo>
                <a:lnTo>
                  <a:pt x="1197815" y="151947"/>
                </a:lnTo>
                <a:lnTo>
                  <a:pt x="1199112" y="156365"/>
                </a:lnTo>
                <a:lnTo>
                  <a:pt x="1199688" y="161504"/>
                </a:lnTo>
                <a:lnTo>
                  <a:pt x="1200795" y="163255"/>
                </a:lnTo>
                <a:lnTo>
                  <a:pt x="1202485" y="164422"/>
                </a:lnTo>
                <a:lnTo>
                  <a:pt x="1204564" y="165201"/>
                </a:lnTo>
                <a:lnTo>
                  <a:pt x="1205950" y="166672"/>
                </a:lnTo>
                <a:lnTo>
                  <a:pt x="1206874" y="168606"/>
                </a:lnTo>
                <a:lnTo>
                  <a:pt x="1207901" y="173294"/>
                </a:lnTo>
                <a:lnTo>
                  <a:pt x="1208357" y="178553"/>
                </a:lnTo>
                <a:lnTo>
                  <a:pt x="1209432" y="180336"/>
                </a:lnTo>
                <a:lnTo>
                  <a:pt x="1211100" y="181525"/>
                </a:lnTo>
                <a:lnTo>
                  <a:pt x="1213165" y="182318"/>
                </a:lnTo>
                <a:lnTo>
                  <a:pt x="1214541" y="183798"/>
                </a:lnTo>
                <a:lnTo>
                  <a:pt x="1215459" y="185738"/>
                </a:lnTo>
                <a:lnTo>
                  <a:pt x="1216479" y="190433"/>
                </a:lnTo>
                <a:lnTo>
                  <a:pt x="1216932" y="195695"/>
                </a:lnTo>
                <a:lnTo>
                  <a:pt x="1218006" y="197479"/>
                </a:lnTo>
                <a:lnTo>
                  <a:pt x="1219674" y="198669"/>
                </a:lnTo>
                <a:lnTo>
                  <a:pt x="1221738" y="199462"/>
                </a:lnTo>
                <a:lnTo>
                  <a:pt x="1223114" y="200943"/>
                </a:lnTo>
                <a:lnTo>
                  <a:pt x="1224032" y="202883"/>
                </a:lnTo>
                <a:lnTo>
                  <a:pt x="1224644" y="205129"/>
                </a:lnTo>
                <a:lnTo>
                  <a:pt x="1226004" y="206626"/>
                </a:lnTo>
                <a:lnTo>
                  <a:pt x="1227863" y="207624"/>
                </a:lnTo>
                <a:lnTo>
                  <a:pt x="1230056" y="208289"/>
                </a:lnTo>
                <a:lnTo>
                  <a:pt x="1231517" y="209685"/>
                </a:lnTo>
                <a:lnTo>
                  <a:pt x="1232491" y="211569"/>
                </a:lnTo>
                <a:lnTo>
                  <a:pt x="1233574" y="216201"/>
                </a:lnTo>
                <a:lnTo>
                  <a:pt x="1234269" y="226936"/>
                </a:lnTo>
                <a:lnTo>
                  <a:pt x="1234439" y="2353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9"/>
          <p:cNvSpPr/>
          <p:nvPr/>
        </p:nvSpPr>
        <p:spPr>
          <a:xfrm>
            <a:off x="5420678" y="1234440"/>
            <a:ext cx="137157" cy="317183"/>
          </a:xfrm>
          <a:custGeom>
            <a:avLst/>
            <a:gdLst/>
            <a:ahLst/>
            <a:cxnLst/>
            <a:rect l="0" t="0" r="0" b="0"/>
            <a:pathLst>
              <a:path w="137157" h="317183">
                <a:moveTo>
                  <a:pt x="60006" y="0"/>
                </a:moveTo>
                <a:lnTo>
                  <a:pt x="60006" y="11931"/>
                </a:lnTo>
                <a:lnTo>
                  <a:pt x="59054" y="13669"/>
                </a:lnTo>
                <a:lnTo>
                  <a:pt x="57467" y="14828"/>
                </a:lnTo>
                <a:lnTo>
                  <a:pt x="55456" y="15600"/>
                </a:lnTo>
                <a:lnTo>
                  <a:pt x="54115" y="17067"/>
                </a:lnTo>
                <a:lnTo>
                  <a:pt x="53221" y="18998"/>
                </a:lnTo>
                <a:lnTo>
                  <a:pt x="52625" y="21238"/>
                </a:lnTo>
                <a:lnTo>
                  <a:pt x="51276" y="22731"/>
                </a:lnTo>
                <a:lnTo>
                  <a:pt x="49424" y="23726"/>
                </a:lnTo>
                <a:lnTo>
                  <a:pt x="47236" y="24390"/>
                </a:lnTo>
                <a:lnTo>
                  <a:pt x="45778" y="25785"/>
                </a:lnTo>
                <a:lnTo>
                  <a:pt x="44806" y="27667"/>
                </a:lnTo>
                <a:lnTo>
                  <a:pt x="43726" y="32299"/>
                </a:lnTo>
                <a:lnTo>
                  <a:pt x="43118" y="40261"/>
                </a:lnTo>
                <a:lnTo>
                  <a:pt x="42976" y="45834"/>
                </a:lnTo>
                <a:lnTo>
                  <a:pt x="41985" y="48653"/>
                </a:lnTo>
                <a:lnTo>
                  <a:pt x="38344" y="54326"/>
                </a:lnTo>
                <a:lnTo>
                  <a:pt x="36092" y="60022"/>
                </a:lnTo>
                <a:lnTo>
                  <a:pt x="35491" y="62875"/>
                </a:lnTo>
                <a:lnTo>
                  <a:pt x="32284" y="68584"/>
                </a:lnTo>
                <a:lnTo>
                  <a:pt x="30094" y="71440"/>
                </a:lnTo>
                <a:lnTo>
                  <a:pt x="27662" y="77153"/>
                </a:lnTo>
                <a:lnTo>
                  <a:pt x="26293" y="85725"/>
                </a:lnTo>
                <a:lnTo>
                  <a:pt x="25887" y="94297"/>
                </a:lnTo>
                <a:lnTo>
                  <a:pt x="25831" y="97155"/>
                </a:lnTo>
                <a:lnTo>
                  <a:pt x="24840" y="100012"/>
                </a:lnTo>
                <a:lnTo>
                  <a:pt x="21199" y="105727"/>
                </a:lnTo>
                <a:lnTo>
                  <a:pt x="18946" y="111442"/>
                </a:lnTo>
                <a:lnTo>
                  <a:pt x="17945" y="118110"/>
                </a:lnTo>
                <a:lnTo>
                  <a:pt x="17500" y="127423"/>
                </a:lnTo>
                <a:lnTo>
                  <a:pt x="17250" y="138825"/>
                </a:lnTo>
                <a:lnTo>
                  <a:pt x="16262" y="142080"/>
                </a:lnTo>
                <a:lnTo>
                  <a:pt x="12624" y="148236"/>
                </a:lnTo>
                <a:lnTo>
                  <a:pt x="10373" y="156688"/>
                </a:lnTo>
                <a:lnTo>
                  <a:pt x="9372" y="165841"/>
                </a:lnTo>
                <a:lnTo>
                  <a:pt x="8927" y="173084"/>
                </a:lnTo>
                <a:lnTo>
                  <a:pt x="7856" y="176350"/>
                </a:lnTo>
                <a:lnTo>
                  <a:pt x="4126" y="182517"/>
                </a:lnTo>
                <a:lnTo>
                  <a:pt x="1834" y="190973"/>
                </a:lnTo>
                <a:lnTo>
                  <a:pt x="1222" y="195896"/>
                </a:lnTo>
                <a:lnTo>
                  <a:pt x="814" y="201082"/>
                </a:lnTo>
                <a:lnTo>
                  <a:pt x="543" y="206444"/>
                </a:lnTo>
                <a:lnTo>
                  <a:pt x="160" y="220553"/>
                </a:lnTo>
                <a:lnTo>
                  <a:pt x="3" y="248541"/>
                </a:lnTo>
                <a:lnTo>
                  <a:pt x="0" y="268601"/>
                </a:lnTo>
                <a:lnTo>
                  <a:pt x="952" y="271460"/>
                </a:lnTo>
                <a:lnTo>
                  <a:pt x="4550" y="277176"/>
                </a:lnTo>
                <a:lnTo>
                  <a:pt x="6784" y="282891"/>
                </a:lnTo>
                <a:lnTo>
                  <a:pt x="7380" y="285749"/>
                </a:lnTo>
                <a:lnTo>
                  <a:pt x="10582" y="291464"/>
                </a:lnTo>
                <a:lnTo>
                  <a:pt x="12769" y="294322"/>
                </a:lnTo>
                <a:lnTo>
                  <a:pt x="15180" y="297179"/>
                </a:lnTo>
                <a:lnTo>
                  <a:pt x="17740" y="300037"/>
                </a:lnTo>
                <a:lnTo>
                  <a:pt x="20399" y="302894"/>
                </a:lnTo>
                <a:lnTo>
                  <a:pt x="23124" y="304800"/>
                </a:lnTo>
                <a:lnTo>
                  <a:pt x="25893" y="306070"/>
                </a:lnTo>
                <a:lnTo>
                  <a:pt x="28692" y="306916"/>
                </a:lnTo>
                <a:lnTo>
                  <a:pt x="31510" y="307481"/>
                </a:lnTo>
                <a:lnTo>
                  <a:pt x="34341" y="307857"/>
                </a:lnTo>
                <a:lnTo>
                  <a:pt x="37181" y="308108"/>
                </a:lnTo>
                <a:lnTo>
                  <a:pt x="39075" y="309228"/>
                </a:lnTo>
                <a:lnTo>
                  <a:pt x="40337" y="310927"/>
                </a:lnTo>
                <a:lnTo>
                  <a:pt x="41178" y="313012"/>
                </a:lnTo>
                <a:lnTo>
                  <a:pt x="42692" y="314402"/>
                </a:lnTo>
                <a:lnTo>
                  <a:pt x="44653" y="315329"/>
                </a:lnTo>
                <a:lnTo>
                  <a:pt x="46914" y="315946"/>
                </a:lnTo>
                <a:lnTo>
                  <a:pt x="49373" y="316358"/>
                </a:lnTo>
                <a:lnTo>
                  <a:pt x="51965" y="316633"/>
                </a:lnTo>
                <a:lnTo>
                  <a:pt x="54645" y="316816"/>
                </a:lnTo>
                <a:lnTo>
                  <a:pt x="57385" y="316938"/>
                </a:lnTo>
                <a:lnTo>
                  <a:pt x="62969" y="317074"/>
                </a:lnTo>
                <a:lnTo>
                  <a:pt x="105727" y="317182"/>
                </a:lnTo>
                <a:lnTo>
                  <a:pt x="107632" y="316229"/>
                </a:lnTo>
                <a:lnTo>
                  <a:pt x="108902" y="314642"/>
                </a:lnTo>
                <a:lnTo>
                  <a:pt x="109748" y="312631"/>
                </a:lnTo>
                <a:lnTo>
                  <a:pt x="111265" y="311291"/>
                </a:lnTo>
                <a:lnTo>
                  <a:pt x="113229" y="310397"/>
                </a:lnTo>
                <a:lnTo>
                  <a:pt x="115491" y="309801"/>
                </a:lnTo>
                <a:lnTo>
                  <a:pt x="116999" y="308451"/>
                </a:lnTo>
                <a:lnTo>
                  <a:pt x="118004" y="306599"/>
                </a:lnTo>
                <a:lnTo>
                  <a:pt x="119120" y="302001"/>
                </a:lnTo>
                <a:lnTo>
                  <a:pt x="119617" y="296782"/>
                </a:lnTo>
                <a:lnTo>
                  <a:pt x="120701" y="295010"/>
                </a:lnTo>
                <a:lnTo>
                  <a:pt x="122377" y="293828"/>
                </a:lnTo>
                <a:lnTo>
                  <a:pt x="124447" y="293040"/>
                </a:lnTo>
                <a:lnTo>
                  <a:pt x="125827" y="291562"/>
                </a:lnTo>
                <a:lnTo>
                  <a:pt x="126747" y="289625"/>
                </a:lnTo>
                <a:lnTo>
                  <a:pt x="127769" y="283979"/>
                </a:lnTo>
                <a:lnTo>
                  <a:pt x="128223" y="275120"/>
                </a:lnTo>
                <a:lnTo>
                  <a:pt x="129297" y="271043"/>
                </a:lnTo>
                <a:lnTo>
                  <a:pt x="133030" y="263974"/>
                </a:lnTo>
                <a:lnTo>
                  <a:pt x="135324" y="257656"/>
                </a:lnTo>
                <a:lnTo>
                  <a:pt x="136615" y="248745"/>
                </a:lnTo>
                <a:lnTo>
                  <a:pt x="136998" y="240072"/>
                </a:lnTo>
                <a:lnTo>
                  <a:pt x="137128" y="228608"/>
                </a:lnTo>
                <a:lnTo>
                  <a:pt x="137156" y="211455"/>
                </a:lnTo>
                <a:lnTo>
                  <a:pt x="136205" y="209550"/>
                </a:lnTo>
                <a:lnTo>
                  <a:pt x="134618" y="208280"/>
                </a:lnTo>
                <a:lnTo>
                  <a:pt x="132607" y="207433"/>
                </a:lnTo>
                <a:lnTo>
                  <a:pt x="131267" y="205916"/>
                </a:lnTo>
                <a:lnTo>
                  <a:pt x="130374" y="203952"/>
                </a:lnTo>
                <a:lnTo>
                  <a:pt x="129778" y="201690"/>
                </a:lnTo>
                <a:lnTo>
                  <a:pt x="128428" y="200183"/>
                </a:lnTo>
                <a:lnTo>
                  <a:pt x="126576" y="199178"/>
                </a:lnTo>
                <a:lnTo>
                  <a:pt x="124389" y="198507"/>
                </a:lnTo>
                <a:lnTo>
                  <a:pt x="122930" y="197108"/>
                </a:lnTo>
                <a:lnTo>
                  <a:pt x="121958" y="195223"/>
                </a:lnTo>
                <a:lnTo>
                  <a:pt x="121310" y="193013"/>
                </a:lnTo>
                <a:lnTo>
                  <a:pt x="119926" y="191540"/>
                </a:lnTo>
                <a:lnTo>
                  <a:pt x="118050" y="190558"/>
                </a:lnTo>
                <a:lnTo>
                  <a:pt x="115848" y="189904"/>
                </a:lnTo>
                <a:lnTo>
                  <a:pt x="113426" y="189467"/>
                </a:lnTo>
                <a:lnTo>
                  <a:pt x="110860" y="189176"/>
                </a:lnTo>
                <a:lnTo>
                  <a:pt x="108196" y="188982"/>
                </a:lnTo>
                <a:lnTo>
                  <a:pt x="105468" y="188853"/>
                </a:lnTo>
                <a:lnTo>
                  <a:pt x="99897" y="188710"/>
                </a:lnTo>
                <a:lnTo>
                  <a:pt x="91405" y="188629"/>
                </a:lnTo>
                <a:lnTo>
                  <a:pt x="89511" y="189570"/>
                </a:lnTo>
                <a:lnTo>
                  <a:pt x="88249" y="191150"/>
                </a:lnTo>
                <a:lnTo>
                  <a:pt x="87407" y="193156"/>
                </a:lnTo>
                <a:lnTo>
                  <a:pt x="85894" y="194493"/>
                </a:lnTo>
                <a:lnTo>
                  <a:pt x="83932" y="195384"/>
                </a:lnTo>
                <a:lnTo>
                  <a:pt x="81672" y="195978"/>
                </a:lnTo>
                <a:lnTo>
                  <a:pt x="80165" y="197327"/>
                </a:lnTo>
                <a:lnTo>
                  <a:pt x="79161" y="199179"/>
                </a:lnTo>
                <a:lnTo>
                  <a:pt x="78491" y="201366"/>
                </a:lnTo>
                <a:lnTo>
                  <a:pt x="75207" y="206336"/>
                </a:lnTo>
                <a:lnTo>
                  <a:pt x="72998" y="208994"/>
                </a:lnTo>
                <a:lnTo>
                  <a:pt x="71525" y="211719"/>
                </a:lnTo>
                <a:lnTo>
                  <a:pt x="69889" y="217287"/>
                </a:lnTo>
                <a:lnTo>
                  <a:pt x="68967" y="225777"/>
                </a:lnTo>
                <a:lnTo>
                  <a:pt x="67885" y="227670"/>
                </a:lnTo>
                <a:lnTo>
                  <a:pt x="66211" y="228933"/>
                </a:lnTo>
                <a:lnTo>
                  <a:pt x="64143" y="229774"/>
                </a:lnTo>
                <a:lnTo>
                  <a:pt x="62764" y="231287"/>
                </a:lnTo>
                <a:lnTo>
                  <a:pt x="61845" y="233249"/>
                </a:lnTo>
                <a:lnTo>
                  <a:pt x="61232" y="235509"/>
                </a:lnTo>
                <a:lnTo>
                  <a:pt x="58012" y="240560"/>
                </a:lnTo>
                <a:lnTo>
                  <a:pt x="55819" y="243241"/>
                </a:lnTo>
                <a:lnTo>
                  <a:pt x="54357" y="245981"/>
                </a:lnTo>
                <a:lnTo>
                  <a:pt x="52733" y="251564"/>
                </a:lnTo>
                <a:lnTo>
                  <a:pt x="51819" y="260063"/>
                </a:lnTo>
                <a:lnTo>
                  <a:pt x="51605" y="265761"/>
                </a:lnTo>
                <a:lnTo>
                  <a:pt x="51434" y="274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4"/>
          <p:cNvSpPr/>
          <p:nvPr/>
        </p:nvSpPr>
        <p:spPr>
          <a:xfrm>
            <a:off x="5789295" y="3814762"/>
            <a:ext cx="197168" cy="505779"/>
          </a:xfrm>
          <a:custGeom>
            <a:avLst/>
            <a:gdLst/>
            <a:ahLst/>
            <a:cxnLst/>
            <a:rect l="0" t="0" r="0" b="0"/>
            <a:pathLst>
              <a:path w="197168" h="505779">
                <a:moveTo>
                  <a:pt x="120014" y="0"/>
                </a:moveTo>
                <a:lnTo>
                  <a:pt x="115464" y="0"/>
                </a:lnTo>
                <a:lnTo>
                  <a:pt x="114123" y="953"/>
                </a:lnTo>
                <a:lnTo>
                  <a:pt x="113229" y="2540"/>
                </a:lnTo>
                <a:lnTo>
                  <a:pt x="112633" y="4551"/>
                </a:lnTo>
                <a:lnTo>
                  <a:pt x="111284" y="5892"/>
                </a:lnTo>
                <a:lnTo>
                  <a:pt x="109432" y="6785"/>
                </a:lnTo>
                <a:lnTo>
                  <a:pt x="107244" y="7381"/>
                </a:lnTo>
                <a:lnTo>
                  <a:pt x="105786" y="8731"/>
                </a:lnTo>
                <a:lnTo>
                  <a:pt x="104814" y="10583"/>
                </a:lnTo>
                <a:lnTo>
                  <a:pt x="104166" y="12771"/>
                </a:lnTo>
                <a:lnTo>
                  <a:pt x="100906" y="17741"/>
                </a:lnTo>
                <a:lnTo>
                  <a:pt x="98703" y="20400"/>
                </a:lnTo>
                <a:lnTo>
                  <a:pt x="97234" y="23125"/>
                </a:lnTo>
                <a:lnTo>
                  <a:pt x="94215" y="31511"/>
                </a:lnTo>
                <a:lnTo>
                  <a:pt x="90133" y="37183"/>
                </a:lnTo>
                <a:lnTo>
                  <a:pt x="87711" y="39076"/>
                </a:lnTo>
                <a:lnTo>
                  <a:pt x="85144" y="40338"/>
                </a:lnTo>
                <a:lnTo>
                  <a:pt x="82480" y="41180"/>
                </a:lnTo>
                <a:lnTo>
                  <a:pt x="80704" y="42693"/>
                </a:lnTo>
                <a:lnTo>
                  <a:pt x="79520" y="44655"/>
                </a:lnTo>
                <a:lnTo>
                  <a:pt x="78731" y="46915"/>
                </a:lnTo>
                <a:lnTo>
                  <a:pt x="75314" y="51966"/>
                </a:lnTo>
                <a:lnTo>
                  <a:pt x="73069" y="54647"/>
                </a:lnTo>
                <a:lnTo>
                  <a:pt x="71573" y="57386"/>
                </a:lnTo>
                <a:lnTo>
                  <a:pt x="69910" y="62970"/>
                </a:lnTo>
                <a:lnTo>
                  <a:pt x="68514" y="64840"/>
                </a:lnTo>
                <a:lnTo>
                  <a:pt x="66631" y="66087"/>
                </a:lnTo>
                <a:lnTo>
                  <a:pt x="64423" y="66918"/>
                </a:lnTo>
                <a:lnTo>
                  <a:pt x="62951" y="68425"/>
                </a:lnTo>
                <a:lnTo>
                  <a:pt x="61969" y="70381"/>
                </a:lnTo>
                <a:lnTo>
                  <a:pt x="61316" y="72639"/>
                </a:lnTo>
                <a:lnTo>
                  <a:pt x="58049" y="77686"/>
                </a:lnTo>
                <a:lnTo>
                  <a:pt x="53422" y="83105"/>
                </a:lnTo>
                <a:lnTo>
                  <a:pt x="48190" y="88688"/>
                </a:lnTo>
                <a:lnTo>
                  <a:pt x="46414" y="91510"/>
                </a:lnTo>
                <a:lnTo>
                  <a:pt x="44441" y="97186"/>
                </a:lnTo>
                <a:lnTo>
                  <a:pt x="42962" y="99081"/>
                </a:lnTo>
                <a:lnTo>
                  <a:pt x="41024" y="100344"/>
                </a:lnTo>
                <a:lnTo>
                  <a:pt x="38779" y="101186"/>
                </a:lnTo>
                <a:lnTo>
                  <a:pt x="37283" y="102700"/>
                </a:lnTo>
                <a:lnTo>
                  <a:pt x="36285" y="104661"/>
                </a:lnTo>
                <a:lnTo>
                  <a:pt x="35619" y="106922"/>
                </a:lnTo>
                <a:lnTo>
                  <a:pt x="34684" y="119205"/>
                </a:lnTo>
                <a:lnTo>
                  <a:pt x="33600" y="122332"/>
                </a:lnTo>
                <a:lnTo>
                  <a:pt x="31924" y="124418"/>
                </a:lnTo>
                <a:lnTo>
                  <a:pt x="29855" y="125808"/>
                </a:lnTo>
                <a:lnTo>
                  <a:pt x="28476" y="127687"/>
                </a:lnTo>
                <a:lnTo>
                  <a:pt x="27556" y="129892"/>
                </a:lnTo>
                <a:lnTo>
                  <a:pt x="26262" y="137547"/>
                </a:lnTo>
                <a:lnTo>
                  <a:pt x="26081" y="140275"/>
                </a:lnTo>
                <a:lnTo>
                  <a:pt x="25007" y="143047"/>
                </a:lnTo>
                <a:lnTo>
                  <a:pt x="21274" y="148666"/>
                </a:lnTo>
                <a:lnTo>
                  <a:pt x="18945" y="150546"/>
                </a:lnTo>
                <a:lnTo>
                  <a:pt x="16440" y="151799"/>
                </a:lnTo>
                <a:lnTo>
                  <a:pt x="13817" y="152634"/>
                </a:lnTo>
                <a:lnTo>
                  <a:pt x="12069" y="154144"/>
                </a:lnTo>
                <a:lnTo>
                  <a:pt x="10904" y="156102"/>
                </a:lnTo>
                <a:lnTo>
                  <a:pt x="9609" y="160819"/>
                </a:lnTo>
                <a:lnTo>
                  <a:pt x="8777" y="174148"/>
                </a:lnTo>
                <a:lnTo>
                  <a:pt x="8612" y="190292"/>
                </a:lnTo>
                <a:lnTo>
                  <a:pt x="7646" y="193537"/>
                </a:lnTo>
                <a:lnTo>
                  <a:pt x="2688" y="202653"/>
                </a:lnTo>
                <a:lnTo>
                  <a:pt x="1195" y="208496"/>
                </a:lnTo>
                <a:lnTo>
                  <a:pt x="157" y="222872"/>
                </a:lnTo>
                <a:lnTo>
                  <a:pt x="21" y="238123"/>
                </a:lnTo>
                <a:lnTo>
                  <a:pt x="0" y="293938"/>
                </a:lnTo>
                <a:lnTo>
                  <a:pt x="952" y="296924"/>
                </a:lnTo>
                <a:lnTo>
                  <a:pt x="5891" y="305677"/>
                </a:lnTo>
                <a:lnTo>
                  <a:pt x="10583" y="319708"/>
                </a:lnTo>
                <a:lnTo>
                  <a:pt x="15181" y="328782"/>
                </a:lnTo>
                <a:lnTo>
                  <a:pt x="20399" y="335990"/>
                </a:lnTo>
                <a:lnTo>
                  <a:pt x="23354" y="342369"/>
                </a:lnTo>
                <a:lnTo>
                  <a:pt x="24142" y="345403"/>
                </a:lnTo>
                <a:lnTo>
                  <a:pt x="27557" y="351315"/>
                </a:lnTo>
                <a:lnTo>
                  <a:pt x="29801" y="354225"/>
                </a:lnTo>
                <a:lnTo>
                  <a:pt x="32295" y="359999"/>
                </a:lnTo>
                <a:lnTo>
                  <a:pt x="32960" y="362872"/>
                </a:lnTo>
                <a:lnTo>
                  <a:pt x="36238" y="368604"/>
                </a:lnTo>
                <a:lnTo>
                  <a:pt x="40871" y="374326"/>
                </a:lnTo>
                <a:lnTo>
                  <a:pt x="46105" y="380045"/>
                </a:lnTo>
                <a:lnTo>
                  <a:pt x="54406" y="388619"/>
                </a:lnTo>
                <a:lnTo>
                  <a:pt x="56273" y="391477"/>
                </a:lnTo>
                <a:lnTo>
                  <a:pt x="58348" y="397192"/>
                </a:lnTo>
                <a:lnTo>
                  <a:pt x="60806" y="400050"/>
                </a:lnTo>
                <a:lnTo>
                  <a:pt x="64350" y="402908"/>
                </a:lnTo>
                <a:lnTo>
                  <a:pt x="68617" y="405765"/>
                </a:lnTo>
                <a:lnTo>
                  <a:pt x="71462" y="408622"/>
                </a:lnTo>
                <a:lnTo>
                  <a:pt x="73359" y="411480"/>
                </a:lnTo>
                <a:lnTo>
                  <a:pt x="74623" y="414338"/>
                </a:lnTo>
                <a:lnTo>
                  <a:pt x="76419" y="416243"/>
                </a:lnTo>
                <a:lnTo>
                  <a:pt x="78568" y="417513"/>
                </a:lnTo>
                <a:lnTo>
                  <a:pt x="80954" y="418359"/>
                </a:lnTo>
                <a:lnTo>
                  <a:pt x="82544" y="420829"/>
                </a:lnTo>
                <a:lnTo>
                  <a:pt x="84311" y="428653"/>
                </a:lnTo>
                <a:lnTo>
                  <a:pt x="85734" y="431501"/>
                </a:lnTo>
                <a:lnTo>
                  <a:pt x="87636" y="433400"/>
                </a:lnTo>
                <a:lnTo>
                  <a:pt x="92289" y="436462"/>
                </a:lnTo>
                <a:lnTo>
                  <a:pt x="97532" y="440998"/>
                </a:lnTo>
                <a:lnTo>
                  <a:pt x="100264" y="442589"/>
                </a:lnTo>
                <a:lnTo>
                  <a:pt x="105839" y="444356"/>
                </a:lnTo>
                <a:lnTo>
                  <a:pt x="107707" y="445780"/>
                </a:lnTo>
                <a:lnTo>
                  <a:pt x="108952" y="447682"/>
                </a:lnTo>
                <a:lnTo>
                  <a:pt x="109782" y="449902"/>
                </a:lnTo>
                <a:lnTo>
                  <a:pt x="113245" y="454909"/>
                </a:lnTo>
                <a:lnTo>
                  <a:pt x="117958" y="460310"/>
                </a:lnTo>
                <a:lnTo>
                  <a:pt x="123228" y="465885"/>
                </a:lnTo>
                <a:lnTo>
                  <a:pt x="131550" y="474378"/>
                </a:lnTo>
                <a:lnTo>
                  <a:pt x="134372" y="476272"/>
                </a:lnTo>
                <a:lnTo>
                  <a:pt x="140048" y="478377"/>
                </a:lnTo>
                <a:lnTo>
                  <a:pt x="145746" y="481852"/>
                </a:lnTo>
                <a:lnTo>
                  <a:pt x="148599" y="484112"/>
                </a:lnTo>
                <a:lnTo>
                  <a:pt x="151454" y="485619"/>
                </a:lnTo>
                <a:lnTo>
                  <a:pt x="157165" y="487293"/>
                </a:lnTo>
                <a:lnTo>
                  <a:pt x="159069" y="488692"/>
                </a:lnTo>
                <a:lnTo>
                  <a:pt x="160338" y="490577"/>
                </a:lnTo>
                <a:lnTo>
                  <a:pt x="161184" y="492787"/>
                </a:lnTo>
                <a:lnTo>
                  <a:pt x="162701" y="494259"/>
                </a:lnTo>
                <a:lnTo>
                  <a:pt x="164665" y="495241"/>
                </a:lnTo>
                <a:lnTo>
                  <a:pt x="166926" y="495896"/>
                </a:lnTo>
                <a:lnTo>
                  <a:pt x="168434" y="497285"/>
                </a:lnTo>
                <a:lnTo>
                  <a:pt x="169439" y="499163"/>
                </a:lnTo>
                <a:lnTo>
                  <a:pt x="170109" y="501368"/>
                </a:lnTo>
                <a:lnTo>
                  <a:pt x="171508" y="502838"/>
                </a:lnTo>
                <a:lnTo>
                  <a:pt x="173394" y="503818"/>
                </a:lnTo>
                <a:lnTo>
                  <a:pt x="178029" y="504907"/>
                </a:lnTo>
                <a:lnTo>
                  <a:pt x="183264" y="505390"/>
                </a:lnTo>
                <a:lnTo>
                  <a:pt x="188766" y="505606"/>
                </a:lnTo>
                <a:lnTo>
                  <a:pt x="197167" y="50577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5"/>
          <p:cNvSpPr/>
          <p:nvPr/>
        </p:nvSpPr>
        <p:spPr>
          <a:xfrm>
            <a:off x="5052069" y="2940367"/>
            <a:ext cx="634357" cy="642938"/>
          </a:xfrm>
          <a:custGeom>
            <a:avLst/>
            <a:gdLst/>
            <a:ahLst/>
            <a:cxnLst/>
            <a:rect l="0" t="0" r="0" b="0"/>
            <a:pathLst>
              <a:path w="634357" h="642938">
                <a:moveTo>
                  <a:pt x="8563" y="0"/>
                </a:moveTo>
                <a:lnTo>
                  <a:pt x="8563" y="534353"/>
                </a:lnTo>
                <a:lnTo>
                  <a:pt x="7611" y="536258"/>
                </a:lnTo>
                <a:lnTo>
                  <a:pt x="6023" y="537528"/>
                </a:lnTo>
                <a:lnTo>
                  <a:pt x="4013" y="538374"/>
                </a:lnTo>
                <a:lnTo>
                  <a:pt x="2672" y="539891"/>
                </a:lnTo>
                <a:lnTo>
                  <a:pt x="1778" y="541855"/>
                </a:lnTo>
                <a:lnTo>
                  <a:pt x="785" y="546577"/>
                </a:lnTo>
                <a:lnTo>
                  <a:pt x="37" y="565832"/>
                </a:lnTo>
                <a:lnTo>
                  <a:pt x="0" y="577224"/>
                </a:lnTo>
                <a:lnTo>
                  <a:pt x="949" y="579126"/>
                </a:lnTo>
                <a:lnTo>
                  <a:pt x="2535" y="580394"/>
                </a:lnTo>
                <a:lnTo>
                  <a:pt x="4544" y="581240"/>
                </a:lnTo>
                <a:lnTo>
                  <a:pt x="11923" y="582429"/>
                </a:lnTo>
                <a:lnTo>
                  <a:pt x="14613" y="583549"/>
                </a:lnTo>
                <a:lnTo>
                  <a:pt x="22949" y="588723"/>
                </a:lnTo>
                <a:lnTo>
                  <a:pt x="28610" y="590267"/>
                </a:lnTo>
                <a:lnTo>
                  <a:pt x="45896" y="591258"/>
                </a:lnTo>
                <a:lnTo>
                  <a:pt x="62010" y="591455"/>
                </a:lnTo>
                <a:lnTo>
                  <a:pt x="134552" y="591503"/>
                </a:lnTo>
                <a:lnTo>
                  <a:pt x="145838" y="594043"/>
                </a:lnTo>
                <a:lnTo>
                  <a:pt x="160362" y="598288"/>
                </a:lnTo>
                <a:lnTo>
                  <a:pt x="168422" y="600233"/>
                </a:lnTo>
                <a:lnTo>
                  <a:pt x="186579" y="606703"/>
                </a:lnTo>
                <a:lnTo>
                  <a:pt x="202609" y="608392"/>
                </a:lnTo>
                <a:lnTo>
                  <a:pt x="219995" y="608625"/>
                </a:lnTo>
                <a:lnTo>
                  <a:pt x="297568" y="608648"/>
                </a:lnTo>
                <a:lnTo>
                  <a:pt x="301246" y="609600"/>
                </a:lnTo>
                <a:lnTo>
                  <a:pt x="303697" y="611187"/>
                </a:lnTo>
                <a:lnTo>
                  <a:pt x="305331" y="613199"/>
                </a:lnTo>
                <a:lnTo>
                  <a:pt x="307374" y="614539"/>
                </a:lnTo>
                <a:lnTo>
                  <a:pt x="312183" y="616029"/>
                </a:lnTo>
                <a:lnTo>
                  <a:pt x="328667" y="617115"/>
                </a:lnTo>
                <a:lnTo>
                  <a:pt x="331503" y="618103"/>
                </a:lnTo>
                <a:lnTo>
                  <a:pt x="340046" y="623091"/>
                </a:lnTo>
                <a:lnTo>
                  <a:pt x="345754" y="624592"/>
                </a:lnTo>
                <a:lnTo>
                  <a:pt x="362894" y="625687"/>
                </a:lnTo>
                <a:lnTo>
                  <a:pt x="380038" y="625783"/>
                </a:lnTo>
                <a:lnTo>
                  <a:pt x="382896" y="626739"/>
                </a:lnTo>
                <a:lnTo>
                  <a:pt x="391468" y="631682"/>
                </a:lnTo>
                <a:lnTo>
                  <a:pt x="397183" y="633173"/>
                </a:lnTo>
                <a:lnTo>
                  <a:pt x="414328" y="634260"/>
                </a:lnTo>
                <a:lnTo>
                  <a:pt x="534334" y="634365"/>
                </a:lnTo>
                <a:lnTo>
                  <a:pt x="536242" y="635318"/>
                </a:lnTo>
                <a:lnTo>
                  <a:pt x="537514" y="636905"/>
                </a:lnTo>
                <a:lnTo>
                  <a:pt x="538362" y="638916"/>
                </a:lnTo>
                <a:lnTo>
                  <a:pt x="539880" y="640257"/>
                </a:lnTo>
                <a:lnTo>
                  <a:pt x="541844" y="641150"/>
                </a:lnTo>
                <a:lnTo>
                  <a:pt x="546567" y="642143"/>
                </a:lnTo>
                <a:lnTo>
                  <a:pt x="565822" y="642891"/>
                </a:lnTo>
                <a:lnTo>
                  <a:pt x="620068" y="642937"/>
                </a:lnTo>
                <a:lnTo>
                  <a:pt x="621973" y="641985"/>
                </a:lnTo>
                <a:lnTo>
                  <a:pt x="623243" y="640398"/>
                </a:lnTo>
                <a:lnTo>
                  <a:pt x="624090" y="638387"/>
                </a:lnTo>
                <a:lnTo>
                  <a:pt x="625607" y="637046"/>
                </a:lnTo>
                <a:lnTo>
                  <a:pt x="627570" y="636153"/>
                </a:lnTo>
                <a:lnTo>
                  <a:pt x="629832" y="635557"/>
                </a:lnTo>
                <a:lnTo>
                  <a:pt x="631340" y="634207"/>
                </a:lnTo>
                <a:lnTo>
                  <a:pt x="632345" y="632355"/>
                </a:lnTo>
                <a:lnTo>
                  <a:pt x="633462" y="627757"/>
                </a:lnTo>
                <a:lnTo>
                  <a:pt x="634356" y="617220"/>
                </a:lnTo>
              </a:path>
            </a:pathLst>
          </a:custGeom>
          <a:ln w="213359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>
          <a:xfrm>
            <a:off x="6200775" y="2185987"/>
            <a:ext cx="0" cy="0"/>
          </a:xfrm>
          <a:prstGeom prst="line">
            <a:avLst/>
          </a:prstGeom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5069204" y="2168842"/>
            <a:ext cx="1183006" cy="1370047"/>
            <a:chOff x="5069204" y="2168842"/>
            <a:chExt cx="1183006" cy="1370047"/>
          </a:xfrm>
        </p:grpSpPr>
        <p:sp>
          <p:nvSpPr>
            <p:cNvPr id="49" name="SMARTPenAnnotation2"/>
            <p:cNvSpPr/>
            <p:nvPr/>
          </p:nvSpPr>
          <p:spPr>
            <a:xfrm>
              <a:off x="5086350" y="2185987"/>
              <a:ext cx="942976" cy="728664"/>
            </a:xfrm>
            <a:custGeom>
              <a:avLst/>
              <a:gdLst/>
              <a:ahLst/>
              <a:cxnLst/>
              <a:rect l="0" t="0" r="0" b="0"/>
              <a:pathLst>
                <a:path w="942976" h="728664">
                  <a:moveTo>
                    <a:pt x="0" y="728663"/>
                  </a:moveTo>
                  <a:lnTo>
                    <a:pt x="4550" y="728663"/>
                  </a:lnTo>
                  <a:lnTo>
                    <a:pt x="5891" y="727710"/>
                  </a:lnTo>
                  <a:lnTo>
                    <a:pt x="6785" y="726123"/>
                  </a:lnTo>
                  <a:lnTo>
                    <a:pt x="7380" y="724112"/>
                  </a:lnTo>
                  <a:lnTo>
                    <a:pt x="8730" y="722771"/>
                  </a:lnTo>
                  <a:lnTo>
                    <a:pt x="10583" y="721877"/>
                  </a:lnTo>
                  <a:lnTo>
                    <a:pt x="12770" y="721282"/>
                  </a:lnTo>
                  <a:lnTo>
                    <a:pt x="14228" y="719932"/>
                  </a:lnTo>
                  <a:lnTo>
                    <a:pt x="15200" y="718080"/>
                  </a:lnTo>
                  <a:lnTo>
                    <a:pt x="15849" y="715892"/>
                  </a:lnTo>
                  <a:lnTo>
                    <a:pt x="17233" y="714434"/>
                  </a:lnTo>
                  <a:lnTo>
                    <a:pt x="19109" y="713462"/>
                  </a:lnTo>
                  <a:lnTo>
                    <a:pt x="23733" y="712382"/>
                  </a:lnTo>
                  <a:lnTo>
                    <a:pt x="28962" y="711902"/>
                  </a:lnTo>
                  <a:lnTo>
                    <a:pt x="31691" y="710821"/>
                  </a:lnTo>
                  <a:lnTo>
                    <a:pt x="40081" y="705702"/>
                  </a:lnTo>
                  <a:lnTo>
                    <a:pt x="45754" y="704170"/>
                  </a:lnTo>
                  <a:lnTo>
                    <a:pt x="54302" y="703308"/>
                  </a:lnTo>
                  <a:lnTo>
                    <a:pt x="57156" y="702234"/>
                  </a:lnTo>
                  <a:lnTo>
                    <a:pt x="62867" y="698502"/>
                  </a:lnTo>
                  <a:lnTo>
                    <a:pt x="74295" y="689297"/>
                  </a:lnTo>
                  <a:lnTo>
                    <a:pt x="82867" y="685884"/>
                  </a:lnTo>
                  <a:lnTo>
                    <a:pt x="94297" y="676680"/>
                  </a:lnTo>
                  <a:lnTo>
                    <a:pt x="97154" y="674005"/>
                  </a:lnTo>
                  <a:lnTo>
                    <a:pt x="100964" y="672222"/>
                  </a:lnTo>
                  <a:lnTo>
                    <a:pt x="114475" y="668759"/>
                  </a:lnTo>
                  <a:lnTo>
                    <a:pt x="124935" y="663077"/>
                  </a:lnTo>
                  <a:lnTo>
                    <a:pt x="134067" y="660017"/>
                  </a:lnTo>
                  <a:lnTo>
                    <a:pt x="158270" y="645539"/>
                  </a:lnTo>
                  <a:lnTo>
                    <a:pt x="177701" y="634314"/>
                  </a:lnTo>
                  <a:lnTo>
                    <a:pt x="181332" y="631474"/>
                  </a:lnTo>
                  <a:lnTo>
                    <a:pt x="187907" y="628318"/>
                  </a:lnTo>
                  <a:lnTo>
                    <a:pt x="190994" y="627476"/>
                  </a:lnTo>
                  <a:lnTo>
                    <a:pt x="196963" y="624001"/>
                  </a:lnTo>
                  <a:lnTo>
                    <a:pt x="211427" y="612222"/>
                  </a:lnTo>
                  <a:lnTo>
                    <a:pt x="217158" y="610236"/>
                  </a:lnTo>
                  <a:lnTo>
                    <a:pt x="219066" y="608754"/>
                  </a:lnTo>
                  <a:lnTo>
                    <a:pt x="220340" y="606814"/>
                  </a:lnTo>
                  <a:lnTo>
                    <a:pt x="221188" y="604567"/>
                  </a:lnTo>
                  <a:lnTo>
                    <a:pt x="223658" y="603070"/>
                  </a:lnTo>
                  <a:lnTo>
                    <a:pt x="231483" y="601406"/>
                  </a:lnTo>
                  <a:lnTo>
                    <a:pt x="234332" y="599057"/>
                  </a:lnTo>
                  <a:lnTo>
                    <a:pt x="236232" y="595587"/>
                  </a:lnTo>
                  <a:lnTo>
                    <a:pt x="237497" y="591368"/>
                  </a:lnTo>
                  <a:lnTo>
                    <a:pt x="239294" y="588555"/>
                  </a:lnTo>
                  <a:lnTo>
                    <a:pt x="241444" y="586680"/>
                  </a:lnTo>
                  <a:lnTo>
                    <a:pt x="243830" y="585430"/>
                  </a:lnTo>
                  <a:lnTo>
                    <a:pt x="245421" y="583644"/>
                  </a:lnTo>
                  <a:lnTo>
                    <a:pt x="246481" y="581501"/>
                  </a:lnTo>
                  <a:lnTo>
                    <a:pt x="247188" y="579120"/>
                  </a:lnTo>
                  <a:lnTo>
                    <a:pt x="248612" y="577532"/>
                  </a:lnTo>
                  <a:lnTo>
                    <a:pt x="250514" y="576474"/>
                  </a:lnTo>
                  <a:lnTo>
                    <a:pt x="255166" y="575298"/>
                  </a:lnTo>
                  <a:lnTo>
                    <a:pt x="260410" y="574776"/>
                  </a:lnTo>
                  <a:lnTo>
                    <a:pt x="262189" y="573684"/>
                  </a:lnTo>
                  <a:lnTo>
                    <a:pt x="263375" y="572003"/>
                  </a:lnTo>
                  <a:lnTo>
                    <a:pt x="264166" y="569931"/>
                  </a:lnTo>
                  <a:lnTo>
                    <a:pt x="269829" y="562463"/>
                  </a:lnTo>
                  <a:lnTo>
                    <a:pt x="277540" y="554217"/>
                  </a:lnTo>
                  <a:lnTo>
                    <a:pt x="280277" y="552358"/>
                  </a:lnTo>
                  <a:lnTo>
                    <a:pt x="285857" y="550293"/>
                  </a:lnTo>
                  <a:lnTo>
                    <a:pt x="287726" y="548789"/>
                  </a:lnTo>
                  <a:lnTo>
                    <a:pt x="288973" y="546834"/>
                  </a:lnTo>
                  <a:lnTo>
                    <a:pt x="289803" y="544579"/>
                  </a:lnTo>
                  <a:lnTo>
                    <a:pt x="293266" y="539533"/>
                  </a:lnTo>
                  <a:lnTo>
                    <a:pt x="295523" y="536853"/>
                  </a:lnTo>
                  <a:lnTo>
                    <a:pt x="297980" y="535067"/>
                  </a:lnTo>
                  <a:lnTo>
                    <a:pt x="303251" y="533083"/>
                  </a:lnTo>
                  <a:lnTo>
                    <a:pt x="305037" y="531601"/>
                  </a:lnTo>
                  <a:lnTo>
                    <a:pt x="306228" y="529661"/>
                  </a:lnTo>
                  <a:lnTo>
                    <a:pt x="307021" y="527415"/>
                  </a:lnTo>
                  <a:lnTo>
                    <a:pt x="308503" y="525917"/>
                  </a:lnTo>
                  <a:lnTo>
                    <a:pt x="310444" y="524919"/>
                  </a:lnTo>
                  <a:lnTo>
                    <a:pt x="315140" y="523810"/>
                  </a:lnTo>
                  <a:lnTo>
                    <a:pt x="320402" y="523317"/>
                  </a:lnTo>
                  <a:lnTo>
                    <a:pt x="322186" y="522233"/>
                  </a:lnTo>
                  <a:lnTo>
                    <a:pt x="323376" y="520558"/>
                  </a:lnTo>
                  <a:lnTo>
                    <a:pt x="324168" y="518489"/>
                  </a:lnTo>
                  <a:lnTo>
                    <a:pt x="325650" y="517109"/>
                  </a:lnTo>
                  <a:lnTo>
                    <a:pt x="327590" y="516189"/>
                  </a:lnTo>
                  <a:lnTo>
                    <a:pt x="329836" y="515576"/>
                  </a:lnTo>
                  <a:lnTo>
                    <a:pt x="331333" y="514215"/>
                  </a:lnTo>
                  <a:lnTo>
                    <a:pt x="332331" y="512355"/>
                  </a:lnTo>
                  <a:lnTo>
                    <a:pt x="333440" y="507748"/>
                  </a:lnTo>
                  <a:lnTo>
                    <a:pt x="333933" y="502526"/>
                  </a:lnTo>
                  <a:lnTo>
                    <a:pt x="335017" y="500752"/>
                  </a:lnTo>
                  <a:lnTo>
                    <a:pt x="336692" y="499570"/>
                  </a:lnTo>
                  <a:lnTo>
                    <a:pt x="338761" y="498782"/>
                  </a:lnTo>
                  <a:lnTo>
                    <a:pt x="340140" y="497304"/>
                  </a:lnTo>
                  <a:lnTo>
                    <a:pt x="341060" y="495366"/>
                  </a:lnTo>
                  <a:lnTo>
                    <a:pt x="341673" y="493121"/>
                  </a:lnTo>
                  <a:lnTo>
                    <a:pt x="343034" y="491625"/>
                  </a:lnTo>
                  <a:lnTo>
                    <a:pt x="344895" y="490628"/>
                  </a:lnTo>
                  <a:lnTo>
                    <a:pt x="349501" y="489519"/>
                  </a:lnTo>
                  <a:lnTo>
                    <a:pt x="354724" y="489027"/>
                  </a:lnTo>
                  <a:lnTo>
                    <a:pt x="356497" y="487943"/>
                  </a:lnTo>
                  <a:lnTo>
                    <a:pt x="357680" y="486268"/>
                  </a:lnTo>
                  <a:lnTo>
                    <a:pt x="358468" y="484199"/>
                  </a:lnTo>
                  <a:lnTo>
                    <a:pt x="359946" y="482819"/>
                  </a:lnTo>
                  <a:lnTo>
                    <a:pt x="361884" y="481899"/>
                  </a:lnTo>
                  <a:lnTo>
                    <a:pt x="364128" y="481286"/>
                  </a:lnTo>
                  <a:lnTo>
                    <a:pt x="365625" y="479925"/>
                  </a:lnTo>
                  <a:lnTo>
                    <a:pt x="366622" y="478065"/>
                  </a:lnTo>
                  <a:lnTo>
                    <a:pt x="367287" y="475873"/>
                  </a:lnTo>
                  <a:lnTo>
                    <a:pt x="368683" y="474411"/>
                  </a:lnTo>
                  <a:lnTo>
                    <a:pt x="370566" y="473437"/>
                  </a:lnTo>
                  <a:lnTo>
                    <a:pt x="372774" y="472787"/>
                  </a:lnTo>
                  <a:lnTo>
                    <a:pt x="374246" y="471401"/>
                  </a:lnTo>
                  <a:lnTo>
                    <a:pt x="375227" y="469525"/>
                  </a:lnTo>
                  <a:lnTo>
                    <a:pt x="375882" y="467322"/>
                  </a:lnTo>
                  <a:lnTo>
                    <a:pt x="379148" y="462334"/>
                  </a:lnTo>
                  <a:lnTo>
                    <a:pt x="381353" y="459670"/>
                  </a:lnTo>
                  <a:lnTo>
                    <a:pt x="383775" y="457894"/>
                  </a:lnTo>
                  <a:lnTo>
                    <a:pt x="391735" y="454442"/>
                  </a:lnTo>
                  <a:lnTo>
                    <a:pt x="400126" y="448763"/>
                  </a:lnTo>
                  <a:lnTo>
                    <a:pt x="405799" y="447100"/>
                  </a:lnTo>
                  <a:lnTo>
                    <a:pt x="407692" y="445704"/>
                  </a:lnTo>
                  <a:lnTo>
                    <a:pt x="408955" y="443821"/>
                  </a:lnTo>
                  <a:lnTo>
                    <a:pt x="409796" y="441613"/>
                  </a:lnTo>
                  <a:lnTo>
                    <a:pt x="412262" y="439189"/>
                  </a:lnTo>
                  <a:lnTo>
                    <a:pt x="439806" y="417161"/>
                  </a:lnTo>
                  <a:lnTo>
                    <a:pt x="448554" y="408612"/>
                  </a:lnTo>
                  <a:lnTo>
                    <a:pt x="451436" y="406711"/>
                  </a:lnTo>
                  <a:lnTo>
                    <a:pt x="457178" y="404598"/>
                  </a:lnTo>
                  <a:lnTo>
                    <a:pt x="460042" y="402130"/>
                  </a:lnTo>
                  <a:lnTo>
                    <a:pt x="468625" y="391459"/>
                  </a:lnTo>
                  <a:lnTo>
                    <a:pt x="471484" y="389560"/>
                  </a:lnTo>
                  <a:lnTo>
                    <a:pt x="477201" y="386498"/>
                  </a:lnTo>
                  <a:lnTo>
                    <a:pt x="485774" y="380371"/>
                  </a:lnTo>
                  <a:lnTo>
                    <a:pt x="491489" y="378604"/>
                  </a:lnTo>
                  <a:lnTo>
                    <a:pt x="493394" y="377180"/>
                  </a:lnTo>
                  <a:lnTo>
                    <a:pt x="494665" y="375278"/>
                  </a:lnTo>
                  <a:lnTo>
                    <a:pt x="495512" y="373058"/>
                  </a:lnTo>
                  <a:lnTo>
                    <a:pt x="497028" y="371578"/>
                  </a:lnTo>
                  <a:lnTo>
                    <a:pt x="498992" y="370591"/>
                  </a:lnTo>
                  <a:lnTo>
                    <a:pt x="501254" y="369933"/>
                  </a:lnTo>
                  <a:lnTo>
                    <a:pt x="502762" y="368542"/>
                  </a:lnTo>
                  <a:lnTo>
                    <a:pt x="503767" y="366662"/>
                  </a:lnTo>
                  <a:lnTo>
                    <a:pt x="504437" y="364457"/>
                  </a:lnTo>
                  <a:lnTo>
                    <a:pt x="507721" y="359466"/>
                  </a:lnTo>
                  <a:lnTo>
                    <a:pt x="509931" y="356801"/>
                  </a:lnTo>
                  <a:lnTo>
                    <a:pt x="512357" y="355025"/>
                  </a:lnTo>
                  <a:lnTo>
                    <a:pt x="517592" y="353052"/>
                  </a:lnTo>
                  <a:lnTo>
                    <a:pt x="519368" y="351573"/>
                  </a:lnTo>
                  <a:lnTo>
                    <a:pt x="520553" y="349634"/>
                  </a:lnTo>
                  <a:lnTo>
                    <a:pt x="521342" y="347390"/>
                  </a:lnTo>
                  <a:lnTo>
                    <a:pt x="522821" y="345893"/>
                  </a:lnTo>
                  <a:lnTo>
                    <a:pt x="524760" y="344895"/>
                  </a:lnTo>
                  <a:lnTo>
                    <a:pt x="527005" y="344230"/>
                  </a:lnTo>
                  <a:lnTo>
                    <a:pt x="528502" y="342834"/>
                  </a:lnTo>
                  <a:lnTo>
                    <a:pt x="529499" y="340951"/>
                  </a:lnTo>
                  <a:lnTo>
                    <a:pt x="530164" y="338743"/>
                  </a:lnTo>
                  <a:lnTo>
                    <a:pt x="531560" y="337271"/>
                  </a:lnTo>
                  <a:lnTo>
                    <a:pt x="533444" y="336290"/>
                  </a:lnTo>
                  <a:lnTo>
                    <a:pt x="535651" y="335636"/>
                  </a:lnTo>
                  <a:lnTo>
                    <a:pt x="537123" y="334247"/>
                  </a:lnTo>
                  <a:lnTo>
                    <a:pt x="538104" y="332369"/>
                  </a:lnTo>
                  <a:lnTo>
                    <a:pt x="538758" y="330165"/>
                  </a:lnTo>
                  <a:lnTo>
                    <a:pt x="540147" y="328694"/>
                  </a:lnTo>
                  <a:lnTo>
                    <a:pt x="542025" y="327715"/>
                  </a:lnTo>
                  <a:lnTo>
                    <a:pt x="544230" y="327062"/>
                  </a:lnTo>
                  <a:lnTo>
                    <a:pt x="545700" y="325673"/>
                  </a:lnTo>
                  <a:lnTo>
                    <a:pt x="546680" y="323796"/>
                  </a:lnTo>
                  <a:lnTo>
                    <a:pt x="547333" y="321591"/>
                  </a:lnTo>
                  <a:lnTo>
                    <a:pt x="548721" y="320122"/>
                  </a:lnTo>
                  <a:lnTo>
                    <a:pt x="550599" y="319142"/>
                  </a:lnTo>
                  <a:lnTo>
                    <a:pt x="552803" y="318489"/>
                  </a:lnTo>
                  <a:lnTo>
                    <a:pt x="557793" y="315223"/>
                  </a:lnTo>
                  <a:lnTo>
                    <a:pt x="577249" y="297065"/>
                  </a:lnTo>
                  <a:lnTo>
                    <a:pt x="579142" y="294246"/>
                  </a:lnTo>
                  <a:lnTo>
                    <a:pt x="581246" y="288574"/>
                  </a:lnTo>
                  <a:lnTo>
                    <a:pt x="582760" y="286680"/>
                  </a:lnTo>
                  <a:lnTo>
                    <a:pt x="584722" y="285417"/>
                  </a:lnTo>
                  <a:lnTo>
                    <a:pt x="586982" y="284576"/>
                  </a:lnTo>
                  <a:lnTo>
                    <a:pt x="592033" y="281101"/>
                  </a:lnTo>
                  <a:lnTo>
                    <a:pt x="594714" y="278840"/>
                  </a:lnTo>
                  <a:lnTo>
                    <a:pt x="597453" y="277334"/>
                  </a:lnTo>
                  <a:lnTo>
                    <a:pt x="603037" y="275660"/>
                  </a:lnTo>
                  <a:lnTo>
                    <a:pt x="604907" y="274261"/>
                  </a:lnTo>
                  <a:lnTo>
                    <a:pt x="606154" y="272375"/>
                  </a:lnTo>
                  <a:lnTo>
                    <a:pt x="606985" y="270166"/>
                  </a:lnTo>
                  <a:lnTo>
                    <a:pt x="608491" y="268693"/>
                  </a:lnTo>
                  <a:lnTo>
                    <a:pt x="610448" y="267711"/>
                  </a:lnTo>
                  <a:lnTo>
                    <a:pt x="612706" y="267057"/>
                  </a:lnTo>
                  <a:lnTo>
                    <a:pt x="617753" y="263789"/>
                  </a:lnTo>
                  <a:lnTo>
                    <a:pt x="643737" y="241646"/>
                  </a:lnTo>
                  <a:lnTo>
                    <a:pt x="661404" y="228919"/>
                  </a:lnTo>
                  <a:lnTo>
                    <a:pt x="671057" y="220122"/>
                  </a:lnTo>
                  <a:lnTo>
                    <a:pt x="674066" y="218186"/>
                  </a:lnTo>
                  <a:lnTo>
                    <a:pt x="679950" y="216034"/>
                  </a:lnTo>
                  <a:lnTo>
                    <a:pt x="682852" y="213555"/>
                  </a:lnTo>
                  <a:lnTo>
                    <a:pt x="688617" y="205721"/>
                  </a:lnTo>
                  <a:lnTo>
                    <a:pt x="692440" y="202870"/>
                  </a:lnTo>
                  <a:lnTo>
                    <a:pt x="696895" y="200969"/>
                  </a:lnTo>
                  <a:lnTo>
                    <a:pt x="701768" y="199702"/>
                  </a:lnTo>
                  <a:lnTo>
                    <a:pt x="705018" y="197905"/>
                  </a:lnTo>
                  <a:lnTo>
                    <a:pt x="707184" y="195754"/>
                  </a:lnTo>
                  <a:lnTo>
                    <a:pt x="710544" y="190824"/>
                  </a:lnTo>
                  <a:lnTo>
                    <a:pt x="723195" y="177082"/>
                  </a:lnTo>
                  <a:lnTo>
                    <a:pt x="725970" y="175205"/>
                  </a:lnTo>
                  <a:lnTo>
                    <a:pt x="734426" y="171610"/>
                  </a:lnTo>
                  <a:lnTo>
                    <a:pt x="745817" y="162345"/>
                  </a:lnTo>
                  <a:lnTo>
                    <a:pt x="748671" y="159665"/>
                  </a:lnTo>
                  <a:lnTo>
                    <a:pt x="750574" y="156926"/>
                  </a:lnTo>
                  <a:lnTo>
                    <a:pt x="752688" y="151342"/>
                  </a:lnTo>
                  <a:lnTo>
                    <a:pt x="754204" y="149472"/>
                  </a:lnTo>
                  <a:lnTo>
                    <a:pt x="756168" y="148226"/>
                  </a:lnTo>
                  <a:lnTo>
                    <a:pt x="758429" y="147395"/>
                  </a:lnTo>
                  <a:lnTo>
                    <a:pt x="763482" y="143931"/>
                  </a:lnTo>
                  <a:lnTo>
                    <a:pt x="774487" y="133947"/>
                  </a:lnTo>
                  <a:lnTo>
                    <a:pt x="776357" y="131208"/>
                  </a:lnTo>
                  <a:lnTo>
                    <a:pt x="778435" y="125625"/>
                  </a:lnTo>
                  <a:lnTo>
                    <a:pt x="779941" y="123755"/>
                  </a:lnTo>
                  <a:lnTo>
                    <a:pt x="781898" y="122508"/>
                  </a:lnTo>
                  <a:lnTo>
                    <a:pt x="784156" y="121677"/>
                  </a:lnTo>
                  <a:lnTo>
                    <a:pt x="785660" y="120171"/>
                  </a:lnTo>
                  <a:lnTo>
                    <a:pt x="786663" y="118214"/>
                  </a:lnTo>
                  <a:lnTo>
                    <a:pt x="787332" y="115957"/>
                  </a:lnTo>
                  <a:lnTo>
                    <a:pt x="788730" y="114452"/>
                  </a:lnTo>
                  <a:lnTo>
                    <a:pt x="790615" y="113449"/>
                  </a:lnTo>
                  <a:lnTo>
                    <a:pt x="792824" y="112780"/>
                  </a:lnTo>
                  <a:lnTo>
                    <a:pt x="797819" y="109497"/>
                  </a:lnTo>
                  <a:lnTo>
                    <a:pt x="820125" y="88507"/>
                  </a:lnTo>
                  <a:lnTo>
                    <a:pt x="825827" y="82834"/>
                  </a:lnTo>
                  <a:lnTo>
                    <a:pt x="828681" y="80940"/>
                  </a:lnTo>
                  <a:lnTo>
                    <a:pt x="834392" y="78836"/>
                  </a:lnTo>
                  <a:lnTo>
                    <a:pt x="836297" y="77322"/>
                  </a:lnTo>
                  <a:lnTo>
                    <a:pt x="837566" y="75361"/>
                  </a:lnTo>
                  <a:lnTo>
                    <a:pt x="838412" y="73100"/>
                  </a:lnTo>
                  <a:lnTo>
                    <a:pt x="839929" y="71594"/>
                  </a:lnTo>
                  <a:lnTo>
                    <a:pt x="841892" y="70589"/>
                  </a:lnTo>
                  <a:lnTo>
                    <a:pt x="844154" y="69920"/>
                  </a:lnTo>
                  <a:lnTo>
                    <a:pt x="845662" y="68521"/>
                  </a:lnTo>
                  <a:lnTo>
                    <a:pt x="846667" y="66635"/>
                  </a:lnTo>
                  <a:lnTo>
                    <a:pt x="847337" y="64426"/>
                  </a:lnTo>
                  <a:lnTo>
                    <a:pt x="850621" y="59431"/>
                  </a:lnTo>
                  <a:lnTo>
                    <a:pt x="852831" y="56766"/>
                  </a:lnTo>
                  <a:lnTo>
                    <a:pt x="855257" y="54989"/>
                  </a:lnTo>
                  <a:lnTo>
                    <a:pt x="860492" y="53015"/>
                  </a:lnTo>
                  <a:lnTo>
                    <a:pt x="862268" y="51535"/>
                  </a:lnTo>
                  <a:lnTo>
                    <a:pt x="863453" y="49597"/>
                  </a:lnTo>
                  <a:lnTo>
                    <a:pt x="864242" y="47352"/>
                  </a:lnTo>
                  <a:lnTo>
                    <a:pt x="865721" y="45856"/>
                  </a:lnTo>
                  <a:lnTo>
                    <a:pt x="867660" y="44858"/>
                  </a:lnTo>
                  <a:lnTo>
                    <a:pt x="869905" y="44193"/>
                  </a:lnTo>
                  <a:lnTo>
                    <a:pt x="871402" y="42797"/>
                  </a:lnTo>
                  <a:lnTo>
                    <a:pt x="872399" y="40914"/>
                  </a:lnTo>
                  <a:lnTo>
                    <a:pt x="873064" y="38706"/>
                  </a:lnTo>
                  <a:lnTo>
                    <a:pt x="874460" y="37234"/>
                  </a:lnTo>
                  <a:lnTo>
                    <a:pt x="876344" y="36253"/>
                  </a:lnTo>
                  <a:lnTo>
                    <a:pt x="880976" y="35162"/>
                  </a:lnTo>
                  <a:lnTo>
                    <a:pt x="886209" y="34678"/>
                  </a:lnTo>
                  <a:lnTo>
                    <a:pt x="887986" y="33596"/>
                  </a:lnTo>
                  <a:lnTo>
                    <a:pt x="889171" y="31922"/>
                  </a:lnTo>
                  <a:lnTo>
                    <a:pt x="889960" y="29854"/>
                  </a:lnTo>
                  <a:lnTo>
                    <a:pt x="891439" y="28475"/>
                  </a:lnTo>
                  <a:lnTo>
                    <a:pt x="893378" y="27556"/>
                  </a:lnTo>
                  <a:lnTo>
                    <a:pt x="895622" y="26943"/>
                  </a:lnTo>
                  <a:lnTo>
                    <a:pt x="897119" y="25582"/>
                  </a:lnTo>
                  <a:lnTo>
                    <a:pt x="898117" y="23722"/>
                  </a:lnTo>
                  <a:lnTo>
                    <a:pt x="898782" y="21530"/>
                  </a:lnTo>
                  <a:lnTo>
                    <a:pt x="900178" y="20068"/>
                  </a:lnTo>
                  <a:lnTo>
                    <a:pt x="902061" y="19094"/>
                  </a:lnTo>
                  <a:lnTo>
                    <a:pt x="906693" y="18011"/>
                  </a:lnTo>
                  <a:lnTo>
                    <a:pt x="911927" y="17530"/>
                  </a:lnTo>
                  <a:lnTo>
                    <a:pt x="913704" y="16449"/>
                  </a:lnTo>
                  <a:lnTo>
                    <a:pt x="914888" y="14776"/>
                  </a:lnTo>
                  <a:lnTo>
                    <a:pt x="915678" y="12708"/>
                  </a:lnTo>
                  <a:lnTo>
                    <a:pt x="917157" y="11330"/>
                  </a:lnTo>
                  <a:lnTo>
                    <a:pt x="919095" y="10411"/>
                  </a:lnTo>
                  <a:lnTo>
                    <a:pt x="921340" y="9798"/>
                  </a:lnTo>
                  <a:lnTo>
                    <a:pt x="922837" y="8437"/>
                  </a:lnTo>
                  <a:lnTo>
                    <a:pt x="923835" y="6577"/>
                  </a:lnTo>
                  <a:lnTo>
                    <a:pt x="924499" y="4385"/>
                  </a:lnTo>
                  <a:lnTo>
                    <a:pt x="925895" y="2923"/>
                  </a:lnTo>
                  <a:lnTo>
                    <a:pt x="927779" y="1949"/>
                  </a:lnTo>
                  <a:lnTo>
                    <a:pt x="932410" y="866"/>
                  </a:lnTo>
                  <a:lnTo>
                    <a:pt x="9429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3"/>
            <p:cNvSpPr/>
            <p:nvPr/>
          </p:nvSpPr>
          <p:spPr>
            <a:xfrm>
              <a:off x="5069204" y="2940367"/>
              <a:ext cx="1156924" cy="598522"/>
            </a:xfrm>
            <a:custGeom>
              <a:avLst/>
              <a:gdLst/>
              <a:ahLst/>
              <a:cxnLst/>
              <a:rect l="0" t="0" r="0" b="0"/>
              <a:pathLst>
                <a:path w="1156924" h="598522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7382" y="4551"/>
                  </a:lnTo>
                  <a:lnTo>
                    <a:pt x="8731" y="5892"/>
                  </a:lnTo>
                  <a:lnTo>
                    <a:pt x="10584" y="6785"/>
                  </a:lnTo>
                  <a:lnTo>
                    <a:pt x="15182" y="7778"/>
                  </a:lnTo>
                  <a:lnTo>
                    <a:pt x="20400" y="8220"/>
                  </a:lnTo>
                  <a:lnTo>
                    <a:pt x="23125" y="9290"/>
                  </a:lnTo>
                  <a:lnTo>
                    <a:pt x="31512" y="14394"/>
                  </a:lnTo>
                  <a:lnTo>
                    <a:pt x="40029" y="17283"/>
                  </a:lnTo>
                  <a:lnTo>
                    <a:pt x="48585" y="23747"/>
                  </a:lnTo>
                  <a:lnTo>
                    <a:pt x="54296" y="28969"/>
                  </a:lnTo>
                  <a:lnTo>
                    <a:pt x="57153" y="30743"/>
                  </a:lnTo>
                  <a:lnTo>
                    <a:pt x="62866" y="32714"/>
                  </a:lnTo>
                  <a:lnTo>
                    <a:pt x="64771" y="34192"/>
                  </a:lnTo>
                  <a:lnTo>
                    <a:pt x="66041" y="36130"/>
                  </a:lnTo>
                  <a:lnTo>
                    <a:pt x="66888" y="38374"/>
                  </a:lnTo>
                  <a:lnTo>
                    <a:pt x="68404" y="39870"/>
                  </a:lnTo>
                  <a:lnTo>
                    <a:pt x="70368" y="40868"/>
                  </a:lnTo>
                  <a:lnTo>
                    <a:pt x="72630" y="41532"/>
                  </a:lnTo>
                  <a:lnTo>
                    <a:pt x="77683" y="44812"/>
                  </a:lnTo>
                  <a:lnTo>
                    <a:pt x="80363" y="47019"/>
                  </a:lnTo>
                  <a:lnTo>
                    <a:pt x="83103" y="48491"/>
                  </a:lnTo>
                  <a:lnTo>
                    <a:pt x="88688" y="50127"/>
                  </a:lnTo>
                  <a:lnTo>
                    <a:pt x="97187" y="51048"/>
                  </a:lnTo>
                  <a:lnTo>
                    <a:pt x="100033" y="52129"/>
                  </a:lnTo>
                  <a:lnTo>
                    <a:pt x="105737" y="55871"/>
                  </a:lnTo>
                  <a:lnTo>
                    <a:pt x="117160" y="65082"/>
                  </a:lnTo>
                  <a:lnTo>
                    <a:pt x="125731" y="68496"/>
                  </a:lnTo>
                  <a:lnTo>
                    <a:pt x="134303" y="74164"/>
                  </a:lnTo>
                  <a:lnTo>
                    <a:pt x="142876" y="77219"/>
                  </a:lnTo>
                  <a:lnTo>
                    <a:pt x="151448" y="82782"/>
                  </a:lnTo>
                  <a:lnTo>
                    <a:pt x="160021" y="85805"/>
                  </a:lnTo>
                  <a:lnTo>
                    <a:pt x="168593" y="91358"/>
                  </a:lnTo>
                  <a:lnTo>
                    <a:pt x="174308" y="92991"/>
                  </a:lnTo>
                  <a:lnTo>
                    <a:pt x="176213" y="94379"/>
                  </a:lnTo>
                  <a:lnTo>
                    <a:pt x="177483" y="96257"/>
                  </a:lnTo>
                  <a:lnTo>
                    <a:pt x="178330" y="98461"/>
                  </a:lnTo>
                  <a:lnTo>
                    <a:pt x="179847" y="99931"/>
                  </a:lnTo>
                  <a:lnTo>
                    <a:pt x="181810" y="100911"/>
                  </a:lnTo>
                  <a:lnTo>
                    <a:pt x="186532" y="101999"/>
                  </a:lnTo>
                  <a:lnTo>
                    <a:pt x="191806" y="102483"/>
                  </a:lnTo>
                  <a:lnTo>
                    <a:pt x="193593" y="103565"/>
                  </a:lnTo>
                  <a:lnTo>
                    <a:pt x="194785" y="105238"/>
                  </a:lnTo>
                  <a:lnTo>
                    <a:pt x="195580" y="107306"/>
                  </a:lnTo>
                  <a:lnTo>
                    <a:pt x="197061" y="108685"/>
                  </a:lnTo>
                  <a:lnTo>
                    <a:pt x="199002" y="109604"/>
                  </a:lnTo>
                  <a:lnTo>
                    <a:pt x="203698" y="110626"/>
                  </a:lnTo>
                  <a:lnTo>
                    <a:pt x="208961" y="111079"/>
                  </a:lnTo>
                  <a:lnTo>
                    <a:pt x="210745" y="112153"/>
                  </a:lnTo>
                  <a:lnTo>
                    <a:pt x="211934" y="113821"/>
                  </a:lnTo>
                  <a:lnTo>
                    <a:pt x="212727" y="115886"/>
                  </a:lnTo>
                  <a:lnTo>
                    <a:pt x="214208" y="117262"/>
                  </a:lnTo>
                  <a:lnTo>
                    <a:pt x="216148" y="118180"/>
                  </a:lnTo>
                  <a:lnTo>
                    <a:pt x="218394" y="118792"/>
                  </a:lnTo>
                  <a:lnTo>
                    <a:pt x="219891" y="120152"/>
                  </a:lnTo>
                  <a:lnTo>
                    <a:pt x="220889" y="122011"/>
                  </a:lnTo>
                  <a:lnTo>
                    <a:pt x="221555" y="124203"/>
                  </a:lnTo>
                  <a:lnTo>
                    <a:pt x="222951" y="125665"/>
                  </a:lnTo>
                  <a:lnTo>
                    <a:pt x="224834" y="126639"/>
                  </a:lnTo>
                  <a:lnTo>
                    <a:pt x="227042" y="127289"/>
                  </a:lnTo>
                  <a:lnTo>
                    <a:pt x="232035" y="130550"/>
                  </a:lnTo>
                  <a:lnTo>
                    <a:pt x="234700" y="132753"/>
                  </a:lnTo>
                  <a:lnTo>
                    <a:pt x="237430" y="134222"/>
                  </a:lnTo>
                  <a:lnTo>
                    <a:pt x="243002" y="135854"/>
                  </a:lnTo>
                  <a:lnTo>
                    <a:pt x="251494" y="136773"/>
                  </a:lnTo>
                  <a:lnTo>
                    <a:pt x="253388" y="137855"/>
                  </a:lnTo>
                  <a:lnTo>
                    <a:pt x="254650" y="139528"/>
                  </a:lnTo>
                  <a:lnTo>
                    <a:pt x="255492" y="141597"/>
                  </a:lnTo>
                  <a:lnTo>
                    <a:pt x="257958" y="142975"/>
                  </a:lnTo>
                  <a:lnTo>
                    <a:pt x="269579" y="145868"/>
                  </a:lnTo>
                  <a:lnTo>
                    <a:pt x="276340" y="149920"/>
                  </a:lnTo>
                  <a:lnTo>
                    <a:pt x="288443" y="159330"/>
                  </a:lnTo>
                  <a:lnTo>
                    <a:pt x="297132" y="162779"/>
                  </a:lnTo>
                  <a:lnTo>
                    <a:pt x="305738" y="168457"/>
                  </a:lnTo>
                  <a:lnTo>
                    <a:pt x="314321" y="171516"/>
                  </a:lnTo>
                  <a:lnTo>
                    <a:pt x="320039" y="175607"/>
                  </a:lnTo>
                  <a:lnTo>
                    <a:pt x="321944" y="178031"/>
                  </a:lnTo>
                  <a:lnTo>
                    <a:pt x="323215" y="180600"/>
                  </a:lnTo>
                  <a:lnTo>
                    <a:pt x="324062" y="183265"/>
                  </a:lnTo>
                  <a:lnTo>
                    <a:pt x="326531" y="185042"/>
                  </a:lnTo>
                  <a:lnTo>
                    <a:pt x="334355" y="187016"/>
                  </a:lnTo>
                  <a:lnTo>
                    <a:pt x="344920" y="188127"/>
                  </a:lnTo>
                  <a:lnTo>
                    <a:pt x="347104" y="189236"/>
                  </a:lnTo>
                  <a:lnTo>
                    <a:pt x="348560" y="190927"/>
                  </a:lnTo>
                  <a:lnTo>
                    <a:pt x="349531" y="193007"/>
                  </a:lnTo>
                  <a:lnTo>
                    <a:pt x="352084" y="194394"/>
                  </a:lnTo>
                  <a:lnTo>
                    <a:pt x="363825" y="197298"/>
                  </a:lnTo>
                  <a:lnTo>
                    <a:pt x="370615" y="201353"/>
                  </a:lnTo>
                  <a:lnTo>
                    <a:pt x="382736" y="210765"/>
                  </a:lnTo>
                  <a:lnTo>
                    <a:pt x="409683" y="220890"/>
                  </a:lnTo>
                  <a:lnTo>
                    <a:pt x="413140" y="221555"/>
                  </a:lnTo>
                  <a:lnTo>
                    <a:pt x="419521" y="224834"/>
                  </a:lnTo>
                  <a:lnTo>
                    <a:pt x="422556" y="227042"/>
                  </a:lnTo>
                  <a:lnTo>
                    <a:pt x="428468" y="229495"/>
                  </a:lnTo>
                  <a:lnTo>
                    <a:pt x="431378" y="230149"/>
                  </a:lnTo>
                  <a:lnTo>
                    <a:pt x="433318" y="231538"/>
                  </a:lnTo>
                  <a:lnTo>
                    <a:pt x="434611" y="233416"/>
                  </a:lnTo>
                  <a:lnTo>
                    <a:pt x="435473" y="235621"/>
                  </a:lnTo>
                  <a:lnTo>
                    <a:pt x="437001" y="237090"/>
                  </a:lnTo>
                  <a:lnTo>
                    <a:pt x="438972" y="238070"/>
                  </a:lnTo>
                  <a:lnTo>
                    <a:pt x="441238" y="238724"/>
                  </a:lnTo>
                  <a:lnTo>
                    <a:pt x="446296" y="241990"/>
                  </a:lnTo>
                  <a:lnTo>
                    <a:pt x="460127" y="253623"/>
                  </a:lnTo>
                  <a:lnTo>
                    <a:pt x="468651" y="257075"/>
                  </a:lnTo>
                  <a:lnTo>
                    <a:pt x="477209" y="262755"/>
                  </a:lnTo>
                  <a:lnTo>
                    <a:pt x="482921" y="264418"/>
                  </a:lnTo>
                  <a:lnTo>
                    <a:pt x="484825" y="265813"/>
                  </a:lnTo>
                  <a:lnTo>
                    <a:pt x="486094" y="267696"/>
                  </a:lnTo>
                  <a:lnTo>
                    <a:pt x="486940" y="269904"/>
                  </a:lnTo>
                  <a:lnTo>
                    <a:pt x="488457" y="271376"/>
                  </a:lnTo>
                  <a:lnTo>
                    <a:pt x="490421" y="272358"/>
                  </a:lnTo>
                  <a:lnTo>
                    <a:pt x="495142" y="273448"/>
                  </a:lnTo>
                  <a:lnTo>
                    <a:pt x="500416" y="273933"/>
                  </a:lnTo>
                  <a:lnTo>
                    <a:pt x="502203" y="275014"/>
                  </a:lnTo>
                  <a:lnTo>
                    <a:pt x="503395" y="276688"/>
                  </a:lnTo>
                  <a:lnTo>
                    <a:pt x="504189" y="278756"/>
                  </a:lnTo>
                  <a:lnTo>
                    <a:pt x="505671" y="280135"/>
                  </a:lnTo>
                  <a:lnTo>
                    <a:pt x="507612" y="281054"/>
                  </a:lnTo>
                  <a:lnTo>
                    <a:pt x="509858" y="281667"/>
                  </a:lnTo>
                  <a:lnTo>
                    <a:pt x="514894" y="284888"/>
                  </a:lnTo>
                  <a:lnTo>
                    <a:pt x="521260" y="289494"/>
                  </a:lnTo>
                  <a:lnTo>
                    <a:pt x="534602" y="296490"/>
                  </a:lnTo>
                  <a:lnTo>
                    <a:pt x="541766" y="298461"/>
                  </a:lnTo>
                  <a:lnTo>
                    <a:pt x="544058" y="299939"/>
                  </a:lnTo>
                  <a:lnTo>
                    <a:pt x="545585" y="301877"/>
                  </a:lnTo>
                  <a:lnTo>
                    <a:pt x="546603" y="304121"/>
                  </a:lnTo>
                  <a:lnTo>
                    <a:pt x="548235" y="305618"/>
                  </a:lnTo>
                  <a:lnTo>
                    <a:pt x="550276" y="306615"/>
                  </a:lnTo>
                  <a:lnTo>
                    <a:pt x="552588" y="307280"/>
                  </a:lnTo>
                  <a:lnTo>
                    <a:pt x="557697" y="310559"/>
                  </a:lnTo>
                  <a:lnTo>
                    <a:pt x="560394" y="312767"/>
                  </a:lnTo>
                  <a:lnTo>
                    <a:pt x="563143" y="314239"/>
                  </a:lnTo>
                  <a:lnTo>
                    <a:pt x="571564" y="317263"/>
                  </a:lnTo>
                  <a:lnTo>
                    <a:pt x="580092" y="323768"/>
                  </a:lnTo>
                  <a:lnTo>
                    <a:pt x="585796" y="329000"/>
                  </a:lnTo>
                  <a:lnTo>
                    <a:pt x="588651" y="330775"/>
                  </a:lnTo>
                  <a:lnTo>
                    <a:pt x="597220" y="334228"/>
                  </a:lnTo>
                  <a:lnTo>
                    <a:pt x="605791" y="339907"/>
                  </a:lnTo>
                  <a:lnTo>
                    <a:pt x="611506" y="341570"/>
                  </a:lnTo>
                  <a:lnTo>
                    <a:pt x="620078" y="342506"/>
                  </a:lnTo>
                  <a:lnTo>
                    <a:pt x="622936" y="343590"/>
                  </a:lnTo>
                  <a:lnTo>
                    <a:pt x="628650" y="347334"/>
                  </a:lnTo>
                  <a:lnTo>
                    <a:pt x="630555" y="349666"/>
                  </a:lnTo>
                  <a:lnTo>
                    <a:pt x="631826" y="352173"/>
                  </a:lnTo>
                  <a:lnTo>
                    <a:pt x="632672" y="354797"/>
                  </a:lnTo>
                  <a:lnTo>
                    <a:pt x="634189" y="356546"/>
                  </a:lnTo>
                  <a:lnTo>
                    <a:pt x="636153" y="357713"/>
                  </a:lnTo>
                  <a:lnTo>
                    <a:pt x="640875" y="359009"/>
                  </a:lnTo>
                  <a:lnTo>
                    <a:pt x="646149" y="359584"/>
                  </a:lnTo>
                  <a:lnTo>
                    <a:pt x="648889" y="360690"/>
                  </a:lnTo>
                  <a:lnTo>
                    <a:pt x="657295" y="365845"/>
                  </a:lnTo>
                  <a:lnTo>
                    <a:pt x="690723" y="377276"/>
                  </a:lnTo>
                  <a:lnTo>
                    <a:pt x="714482" y="390784"/>
                  </a:lnTo>
                  <a:lnTo>
                    <a:pt x="724991" y="394235"/>
                  </a:lnTo>
                  <a:lnTo>
                    <a:pt x="734137" y="399915"/>
                  </a:lnTo>
                  <a:lnTo>
                    <a:pt x="739985" y="401577"/>
                  </a:lnTo>
                  <a:lnTo>
                    <a:pt x="748634" y="402514"/>
                  </a:lnTo>
                  <a:lnTo>
                    <a:pt x="751502" y="403597"/>
                  </a:lnTo>
                  <a:lnTo>
                    <a:pt x="760089" y="408721"/>
                  </a:lnTo>
                  <a:lnTo>
                    <a:pt x="768666" y="411615"/>
                  </a:lnTo>
                  <a:lnTo>
                    <a:pt x="777240" y="417130"/>
                  </a:lnTo>
                  <a:lnTo>
                    <a:pt x="785813" y="420139"/>
                  </a:lnTo>
                  <a:lnTo>
                    <a:pt x="794386" y="425688"/>
                  </a:lnTo>
                  <a:lnTo>
                    <a:pt x="800100" y="427319"/>
                  </a:lnTo>
                  <a:lnTo>
                    <a:pt x="808673" y="428239"/>
                  </a:lnTo>
                  <a:lnTo>
                    <a:pt x="811531" y="429319"/>
                  </a:lnTo>
                  <a:lnTo>
                    <a:pt x="817246" y="433061"/>
                  </a:lnTo>
                  <a:lnTo>
                    <a:pt x="819150" y="435393"/>
                  </a:lnTo>
                  <a:lnTo>
                    <a:pt x="820421" y="437899"/>
                  </a:lnTo>
                  <a:lnTo>
                    <a:pt x="821267" y="440523"/>
                  </a:lnTo>
                  <a:lnTo>
                    <a:pt x="822784" y="442272"/>
                  </a:lnTo>
                  <a:lnTo>
                    <a:pt x="824748" y="443438"/>
                  </a:lnTo>
                  <a:lnTo>
                    <a:pt x="827010" y="444215"/>
                  </a:lnTo>
                  <a:lnTo>
                    <a:pt x="843375" y="446415"/>
                  </a:lnTo>
                  <a:lnTo>
                    <a:pt x="856768" y="452494"/>
                  </a:lnTo>
                  <a:lnTo>
                    <a:pt x="859786" y="453111"/>
                  </a:lnTo>
                  <a:lnTo>
                    <a:pt x="865680" y="456335"/>
                  </a:lnTo>
                  <a:lnTo>
                    <a:pt x="868585" y="458529"/>
                  </a:lnTo>
                  <a:lnTo>
                    <a:pt x="874353" y="460966"/>
                  </a:lnTo>
                  <a:lnTo>
                    <a:pt x="877225" y="461616"/>
                  </a:lnTo>
                  <a:lnTo>
                    <a:pt x="879139" y="463001"/>
                  </a:lnTo>
                  <a:lnTo>
                    <a:pt x="880416" y="464877"/>
                  </a:lnTo>
                  <a:lnTo>
                    <a:pt x="881266" y="467081"/>
                  </a:lnTo>
                  <a:lnTo>
                    <a:pt x="882786" y="468550"/>
                  </a:lnTo>
                  <a:lnTo>
                    <a:pt x="884752" y="469529"/>
                  </a:lnTo>
                  <a:lnTo>
                    <a:pt x="889476" y="470617"/>
                  </a:lnTo>
                  <a:lnTo>
                    <a:pt x="894750" y="471101"/>
                  </a:lnTo>
                  <a:lnTo>
                    <a:pt x="896538" y="472182"/>
                  </a:lnTo>
                  <a:lnTo>
                    <a:pt x="897730" y="473855"/>
                  </a:lnTo>
                  <a:lnTo>
                    <a:pt x="898524" y="475924"/>
                  </a:lnTo>
                  <a:lnTo>
                    <a:pt x="900006" y="477303"/>
                  </a:lnTo>
                  <a:lnTo>
                    <a:pt x="901947" y="478222"/>
                  </a:lnTo>
                  <a:lnTo>
                    <a:pt x="906643" y="479243"/>
                  </a:lnTo>
                  <a:lnTo>
                    <a:pt x="911905" y="479697"/>
                  </a:lnTo>
                  <a:lnTo>
                    <a:pt x="914642" y="480771"/>
                  </a:lnTo>
                  <a:lnTo>
                    <a:pt x="923044" y="485880"/>
                  </a:lnTo>
                  <a:lnTo>
                    <a:pt x="928720" y="487409"/>
                  </a:lnTo>
                  <a:lnTo>
                    <a:pt x="930614" y="488769"/>
                  </a:lnTo>
                  <a:lnTo>
                    <a:pt x="931877" y="490629"/>
                  </a:lnTo>
                  <a:lnTo>
                    <a:pt x="932719" y="492821"/>
                  </a:lnTo>
                  <a:lnTo>
                    <a:pt x="934233" y="494282"/>
                  </a:lnTo>
                  <a:lnTo>
                    <a:pt x="936194" y="495257"/>
                  </a:lnTo>
                  <a:lnTo>
                    <a:pt x="938455" y="495906"/>
                  </a:lnTo>
                  <a:lnTo>
                    <a:pt x="943506" y="499168"/>
                  </a:lnTo>
                  <a:lnTo>
                    <a:pt x="946187" y="501371"/>
                  </a:lnTo>
                  <a:lnTo>
                    <a:pt x="948927" y="502840"/>
                  </a:lnTo>
                  <a:lnTo>
                    <a:pt x="954510" y="504472"/>
                  </a:lnTo>
                  <a:lnTo>
                    <a:pt x="963009" y="505391"/>
                  </a:lnTo>
                  <a:lnTo>
                    <a:pt x="964904" y="506472"/>
                  </a:lnTo>
                  <a:lnTo>
                    <a:pt x="966167" y="508146"/>
                  </a:lnTo>
                  <a:lnTo>
                    <a:pt x="967009" y="510214"/>
                  </a:lnTo>
                  <a:lnTo>
                    <a:pt x="969475" y="511593"/>
                  </a:lnTo>
                  <a:lnTo>
                    <a:pt x="981096" y="514486"/>
                  </a:lnTo>
                  <a:lnTo>
                    <a:pt x="987858" y="518538"/>
                  </a:lnTo>
                  <a:lnTo>
                    <a:pt x="999960" y="527948"/>
                  </a:lnTo>
                  <a:lnTo>
                    <a:pt x="1005767" y="529919"/>
                  </a:lnTo>
                  <a:lnTo>
                    <a:pt x="1014391" y="531028"/>
                  </a:lnTo>
                  <a:lnTo>
                    <a:pt x="1016304" y="532136"/>
                  </a:lnTo>
                  <a:lnTo>
                    <a:pt x="1017578" y="533827"/>
                  </a:lnTo>
                  <a:lnTo>
                    <a:pt x="1018429" y="535908"/>
                  </a:lnTo>
                  <a:lnTo>
                    <a:pt x="1019947" y="537294"/>
                  </a:lnTo>
                  <a:lnTo>
                    <a:pt x="1021913" y="538219"/>
                  </a:lnTo>
                  <a:lnTo>
                    <a:pt x="1026636" y="539246"/>
                  </a:lnTo>
                  <a:lnTo>
                    <a:pt x="1040235" y="539959"/>
                  </a:lnTo>
                  <a:lnTo>
                    <a:pt x="1042105" y="540948"/>
                  </a:lnTo>
                  <a:lnTo>
                    <a:pt x="1043352" y="542559"/>
                  </a:lnTo>
                  <a:lnTo>
                    <a:pt x="1044183" y="544586"/>
                  </a:lnTo>
                  <a:lnTo>
                    <a:pt x="1045690" y="545938"/>
                  </a:lnTo>
                  <a:lnTo>
                    <a:pt x="1047647" y="546838"/>
                  </a:lnTo>
                  <a:lnTo>
                    <a:pt x="1052361" y="547839"/>
                  </a:lnTo>
                  <a:lnTo>
                    <a:pt x="1065954" y="548535"/>
                  </a:lnTo>
                  <a:lnTo>
                    <a:pt x="1068776" y="549522"/>
                  </a:lnTo>
                  <a:lnTo>
                    <a:pt x="1077299" y="554511"/>
                  </a:lnTo>
                  <a:lnTo>
                    <a:pt x="1083002" y="556012"/>
                  </a:lnTo>
                  <a:lnTo>
                    <a:pt x="1084904" y="557365"/>
                  </a:lnTo>
                  <a:lnTo>
                    <a:pt x="1086172" y="559219"/>
                  </a:lnTo>
                  <a:lnTo>
                    <a:pt x="1087017" y="561408"/>
                  </a:lnTo>
                  <a:lnTo>
                    <a:pt x="1088534" y="562867"/>
                  </a:lnTo>
                  <a:lnTo>
                    <a:pt x="1090497" y="563840"/>
                  </a:lnTo>
                  <a:lnTo>
                    <a:pt x="1095218" y="564920"/>
                  </a:lnTo>
                  <a:lnTo>
                    <a:pt x="1108816" y="565671"/>
                  </a:lnTo>
                  <a:lnTo>
                    <a:pt x="1110685" y="566662"/>
                  </a:lnTo>
                  <a:lnTo>
                    <a:pt x="1111932" y="568275"/>
                  </a:lnTo>
                  <a:lnTo>
                    <a:pt x="1112763" y="570302"/>
                  </a:lnTo>
                  <a:lnTo>
                    <a:pt x="1114270" y="571654"/>
                  </a:lnTo>
                  <a:lnTo>
                    <a:pt x="1116227" y="572555"/>
                  </a:lnTo>
                  <a:lnTo>
                    <a:pt x="1120941" y="573556"/>
                  </a:lnTo>
                  <a:lnTo>
                    <a:pt x="1126212" y="574002"/>
                  </a:lnTo>
                  <a:lnTo>
                    <a:pt x="1127998" y="575073"/>
                  </a:lnTo>
                  <a:lnTo>
                    <a:pt x="1129189" y="576740"/>
                  </a:lnTo>
                  <a:lnTo>
                    <a:pt x="1129983" y="578803"/>
                  </a:lnTo>
                  <a:lnTo>
                    <a:pt x="1131464" y="580179"/>
                  </a:lnTo>
                  <a:lnTo>
                    <a:pt x="1133405" y="581096"/>
                  </a:lnTo>
                  <a:lnTo>
                    <a:pt x="1138101" y="582115"/>
                  </a:lnTo>
                  <a:lnTo>
                    <a:pt x="1143363" y="582568"/>
                  </a:lnTo>
                  <a:lnTo>
                    <a:pt x="1145147" y="583641"/>
                  </a:lnTo>
                  <a:lnTo>
                    <a:pt x="1146337" y="585309"/>
                  </a:lnTo>
                  <a:lnTo>
                    <a:pt x="1147658" y="589702"/>
                  </a:lnTo>
                  <a:lnTo>
                    <a:pt x="1148246" y="594830"/>
                  </a:lnTo>
                  <a:lnTo>
                    <a:pt x="1149355" y="596578"/>
                  </a:lnTo>
                  <a:lnTo>
                    <a:pt x="1151047" y="597744"/>
                  </a:lnTo>
                  <a:lnTo>
                    <a:pt x="1153127" y="598521"/>
                  </a:lnTo>
                  <a:lnTo>
                    <a:pt x="1154514" y="598087"/>
                  </a:lnTo>
                  <a:lnTo>
                    <a:pt x="1155439" y="596844"/>
                  </a:lnTo>
                  <a:lnTo>
                    <a:pt x="1156466" y="592924"/>
                  </a:lnTo>
                  <a:lnTo>
                    <a:pt x="1156923" y="588007"/>
                  </a:lnTo>
                  <a:lnTo>
                    <a:pt x="1154585" y="580106"/>
                  </a:lnTo>
                  <a:lnTo>
                    <a:pt x="1149420" y="568340"/>
                  </a:lnTo>
                  <a:lnTo>
                    <a:pt x="1131571" y="5314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"/>
            <p:cNvSpPr/>
            <p:nvPr/>
          </p:nvSpPr>
          <p:spPr>
            <a:xfrm>
              <a:off x="6020752" y="2168842"/>
              <a:ext cx="231458" cy="1345884"/>
            </a:xfrm>
            <a:custGeom>
              <a:avLst/>
              <a:gdLst/>
              <a:ahLst/>
              <a:cxnLst/>
              <a:rect l="0" t="0" r="0" b="0"/>
              <a:pathLst>
                <a:path w="231458" h="1345884">
                  <a:moveTo>
                    <a:pt x="0" y="0"/>
                  </a:moveTo>
                  <a:lnTo>
                    <a:pt x="0" y="11932"/>
                  </a:lnTo>
                  <a:lnTo>
                    <a:pt x="953" y="13670"/>
                  </a:lnTo>
                  <a:lnTo>
                    <a:pt x="2540" y="14828"/>
                  </a:lnTo>
                  <a:lnTo>
                    <a:pt x="4551" y="15601"/>
                  </a:lnTo>
                  <a:lnTo>
                    <a:pt x="5892" y="18020"/>
                  </a:lnTo>
                  <a:lnTo>
                    <a:pt x="7778" y="29575"/>
                  </a:lnTo>
                  <a:lnTo>
                    <a:pt x="8541" y="54220"/>
                  </a:lnTo>
                  <a:lnTo>
                    <a:pt x="9504" y="57102"/>
                  </a:lnTo>
                  <a:lnTo>
                    <a:pt x="14458" y="65708"/>
                  </a:lnTo>
                  <a:lnTo>
                    <a:pt x="15950" y="71431"/>
                  </a:lnTo>
                  <a:lnTo>
                    <a:pt x="17141" y="111443"/>
                  </a:lnTo>
                  <a:lnTo>
                    <a:pt x="17143" y="114300"/>
                  </a:lnTo>
                  <a:lnTo>
                    <a:pt x="18096" y="117158"/>
                  </a:lnTo>
                  <a:lnTo>
                    <a:pt x="23036" y="125730"/>
                  </a:lnTo>
                  <a:lnTo>
                    <a:pt x="24525" y="131445"/>
                  </a:lnTo>
                  <a:lnTo>
                    <a:pt x="26649" y="165912"/>
                  </a:lnTo>
                  <a:lnTo>
                    <a:pt x="32499" y="179493"/>
                  </a:lnTo>
                  <a:lnTo>
                    <a:pt x="33936" y="191348"/>
                  </a:lnTo>
                  <a:lnTo>
                    <a:pt x="34289" y="231457"/>
                  </a:lnTo>
                  <a:lnTo>
                    <a:pt x="34290" y="431479"/>
                  </a:lnTo>
                  <a:lnTo>
                    <a:pt x="35243" y="433386"/>
                  </a:lnTo>
                  <a:lnTo>
                    <a:pt x="36830" y="434656"/>
                  </a:lnTo>
                  <a:lnTo>
                    <a:pt x="38841" y="435503"/>
                  </a:lnTo>
                  <a:lnTo>
                    <a:pt x="40181" y="437021"/>
                  </a:lnTo>
                  <a:lnTo>
                    <a:pt x="41075" y="438985"/>
                  </a:lnTo>
                  <a:lnTo>
                    <a:pt x="42068" y="443707"/>
                  </a:lnTo>
                  <a:lnTo>
                    <a:pt x="42860" y="482920"/>
                  </a:lnTo>
                  <a:lnTo>
                    <a:pt x="42863" y="534353"/>
                  </a:lnTo>
                  <a:lnTo>
                    <a:pt x="43815" y="536258"/>
                  </a:lnTo>
                  <a:lnTo>
                    <a:pt x="45403" y="537528"/>
                  </a:lnTo>
                  <a:lnTo>
                    <a:pt x="47414" y="538374"/>
                  </a:lnTo>
                  <a:lnTo>
                    <a:pt x="48754" y="539891"/>
                  </a:lnTo>
                  <a:lnTo>
                    <a:pt x="49648" y="541855"/>
                  </a:lnTo>
                  <a:lnTo>
                    <a:pt x="50641" y="546577"/>
                  </a:lnTo>
                  <a:lnTo>
                    <a:pt x="51426" y="581775"/>
                  </a:lnTo>
                  <a:lnTo>
                    <a:pt x="52381" y="585018"/>
                  </a:lnTo>
                  <a:lnTo>
                    <a:pt x="53971" y="587179"/>
                  </a:lnTo>
                  <a:lnTo>
                    <a:pt x="55984" y="588620"/>
                  </a:lnTo>
                  <a:lnTo>
                    <a:pt x="57325" y="590533"/>
                  </a:lnTo>
                  <a:lnTo>
                    <a:pt x="58815" y="595199"/>
                  </a:lnTo>
                  <a:lnTo>
                    <a:pt x="59961" y="617253"/>
                  </a:lnTo>
                  <a:lnTo>
                    <a:pt x="60005" y="637224"/>
                  </a:lnTo>
                  <a:lnTo>
                    <a:pt x="60958" y="639129"/>
                  </a:lnTo>
                  <a:lnTo>
                    <a:pt x="62546" y="640399"/>
                  </a:lnTo>
                  <a:lnTo>
                    <a:pt x="64557" y="641245"/>
                  </a:lnTo>
                  <a:lnTo>
                    <a:pt x="65898" y="642761"/>
                  </a:lnTo>
                  <a:lnTo>
                    <a:pt x="66792" y="644725"/>
                  </a:lnTo>
                  <a:lnTo>
                    <a:pt x="67785" y="649447"/>
                  </a:lnTo>
                  <a:lnTo>
                    <a:pt x="68549" y="671543"/>
                  </a:lnTo>
                  <a:lnTo>
                    <a:pt x="69512" y="673438"/>
                  </a:lnTo>
                  <a:lnTo>
                    <a:pt x="71106" y="674701"/>
                  </a:lnTo>
                  <a:lnTo>
                    <a:pt x="73122" y="675544"/>
                  </a:lnTo>
                  <a:lnTo>
                    <a:pt x="74465" y="677057"/>
                  </a:lnTo>
                  <a:lnTo>
                    <a:pt x="75361" y="679019"/>
                  </a:lnTo>
                  <a:lnTo>
                    <a:pt x="76356" y="683739"/>
                  </a:lnTo>
                  <a:lnTo>
                    <a:pt x="76799" y="689012"/>
                  </a:lnTo>
                  <a:lnTo>
                    <a:pt x="77869" y="690798"/>
                  </a:lnTo>
                  <a:lnTo>
                    <a:pt x="79535" y="691990"/>
                  </a:lnTo>
                  <a:lnTo>
                    <a:pt x="81598" y="692784"/>
                  </a:lnTo>
                  <a:lnTo>
                    <a:pt x="82974" y="695219"/>
                  </a:lnTo>
                  <a:lnTo>
                    <a:pt x="84503" y="703004"/>
                  </a:lnTo>
                  <a:lnTo>
                    <a:pt x="85618" y="727253"/>
                  </a:lnTo>
                  <a:lnTo>
                    <a:pt x="86606" y="730580"/>
                  </a:lnTo>
                  <a:lnTo>
                    <a:pt x="88218" y="732798"/>
                  </a:lnTo>
                  <a:lnTo>
                    <a:pt x="90244" y="734278"/>
                  </a:lnTo>
                  <a:lnTo>
                    <a:pt x="91595" y="736216"/>
                  </a:lnTo>
                  <a:lnTo>
                    <a:pt x="93097" y="740910"/>
                  </a:lnTo>
                  <a:lnTo>
                    <a:pt x="95180" y="768873"/>
                  </a:lnTo>
                  <a:lnTo>
                    <a:pt x="101069" y="786735"/>
                  </a:lnTo>
                  <a:lnTo>
                    <a:pt x="101669" y="790238"/>
                  </a:lnTo>
                  <a:lnTo>
                    <a:pt x="104877" y="796669"/>
                  </a:lnTo>
                  <a:lnTo>
                    <a:pt x="107065" y="799718"/>
                  </a:lnTo>
                  <a:lnTo>
                    <a:pt x="109497" y="805645"/>
                  </a:lnTo>
                  <a:lnTo>
                    <a:pt x="110866" y="814337"/>
                  </a:lnTo>
                  <a:lnTo>
                    <a:pt x="111433" y="842962"/>
                  </a:lnTo>
                  <a:lnTo>
                    <a:pt x="112389" y="845819"/>
                  </a:lnTo>
                  <a:lnTo>
                    <a:pt x="117332" y="854393"/>
                  </a:lnTo>
                  <a:lnTo>
                    <a:pt x="118823" y="860108"/>
                  </a:lnTo>
                  <a:lnTo>
                    <a:pt x="119984" y="885825"/>
                  </a:lnTo>
                  <a:lnTo>
                    <a:pt x="120947" y="887730"/>
                  </a:lnTo>
                  <a:lnTo>
                    <a:pt x="122541" y="889000"/>
                  </a:lnTo>
                  <a:lnTo>
                    <a:pt x="124557" y="889847"/>
                  </a:lnTo>
                  <a:lnTo>
                    <a:pt x="125900" y="891364"/>
                  </a:lnTo>
                  <a:lnTo>
                    <a:pt x="126796" y="893327"/>
                  </a:lnTo>
                  <a:lnTo>
                    <a:pt x="127791" y="898050"/>
                  </a:lnTo>
                  <a:lnTo>
                    <a:pt x="128585" y="937263"/>
                  </a:lnTo>
                  <a:lnTo>
                    <a:pt x="129538" y="940119"/>
                  </a:lnTo>
                  <a:lnTo>
                    <a:pt x="133137" y="945833"/>
                  </a:lnTo>
                  <a:lnTo>
                    <a:pt x="137912" y="951548"/>
                  </a:lnTo>
                  <a:lnTo>
                    <a:pt x="140519" y="954405"/>
                  </a:lnTo>
                  <a:lnTo>
                    <a:pt x="142257" y="957263"/>
                  </a:lnTo>
                  <a:lnTo>
                    <a:pt x="144188" y="962978"/>
                  </a:lnTo>
                  <a:lnTo>
                    <a:pt x="145529" y="977265"/>
                  </a:lnTo>
                  <a:lnTo>
                    <a:pt x="145693" y="988695"/>
                  </a:lnTo>
                  <a:lnTo>
                    <a:pt x="146659" y="991552"/>
                  </a:lnTo>
                  <a:lnTo>
                    <a:pt x="151616" y="1000125"/>
                  </a:lnTo>
                  <a:lnTo>
                    <a:pt x="153110" y="1005840"/>
                  </a:lnTo>
                  <a:lnTo>
                    <a:pt x="154200" y="1022985"/>
                  </a:lnTo>
                  <a:lnTo>
                    <a:pt x="155188" y="1025843"/>
                  </a:lnTo>
                  <a:lnTo>
                    <a:pt x="163616" y="1039813"/>
                  </a:lnTo>
                  <a:lnTo>
                    <a:pt x="166228" y="1044681"/>
                  </a:lnTo>
                  <a:lnTo>
                    <a:pt x="169129" y="1055170"/>
                  </a:lnTo>
                  <a:lnTo>
                    <a:pt x="171315" y="1082535"/>
                  </a:lnTo>
                  <a:lnTo>
                    <a:pt x="172312" y="1085545"/>
                  </a:lnTo>
                  <a:lnTo>
                    <a:pt x="177315" y="1094332"/>
                  </a:lnTo>
                  <a:lnTo>
                    <a:pt x="184217" y="1113249"/>
                  </a:lnTo>
                  <a:lnTo>
                    <a:pt x="186649" y="1123745"/>
                  </a:lnTo>
                  <a:lnTo>
                    <a:pt x="188562" y="1160009"/>
                  </a:lnTo>
                  <a:lnTo>
                    <a:pt x="189525" y="1162912"/>
                  </a:lnTo>
                  <a:lnTo>
                    <a:pt x="194480" y="1171548"/>
                  </a:lnTo>
                  <a:lnTo>
                    <a:pt x="195973" y="1177278"/>
                  </a:lnTo>
                  <a:lnTo>
                    <a:pt x="197163" y="1217295"/>
                  </a:lnTo>
                  <a:lnTo>
                    <a:pt x="197166" y="1228725"/>
                  </a:lnTo>
                  <a:lnTo>
                    <a:pt x="198119" y="1230630"/>
                  </a:lnTo>
                  <a:lnTo>
                    <a:pt x="199707" y="1231900"/>
                  </a:lnTo>
                  <a:lnTo>
                    <a:pt x="201718" y="1232747"/>
                  </a:lnTo>
                  <a:lnTo>
                    <a:pt x="203059" y="1234264"/>
                  </a:lnTo>
                  <a:lnTo>
                    <a:pt x="203953" y="1236228"/>
                  </a:lnTo>
                  <a:lnTo>
                    <a:pt x="204946" y="1240949"/>
                  </a:lnTo>
                  <a:lnTo>
                    <a:pt x="205635" y="1254547"/>
                  </a:lnTo>
                  <a:lnTo>
                    <a:pt x="206623" y="1256417"/>
                  </a:lnTo>
                  <a:lnTo>
                    <a:pt x="208234" y="1257664"/>
                  </a:lnTo>
                  <a:lnTo>
                    <a:pt x="210260" y="1258495"/>
                  </a:lnTo>
                  <a:lnTo>
                    <a:pt x="211611" y="1260002"/>
                  </a:lnTo>
                  <a:lnTo>
                    <a:pt x="212512" y="1261959"/>
                  </a:lnTo>
                  <a:lnTo>
                    <a:pt x="213512" y="1266673"/>
                  </a:lnTo>
                  <a:lnTo>
                    <a:pt x="214310" y="1305880"/>
                  </a:lnTo>
                  <a:lnTo>
                    <a:pt x="215263" y="1307784"/>
                  </a:lnTo>
                  <a:lnTo>
                    <a:pt x="216851" y="1309054"/>
                  </a:lnTo>
                  <a:lnTo>
                    <a:pt x="218862" y="1309900"/>
                  </a:lnTo>
                  <a:lnTo>
                    <a:pt x="220203" y="1311417"/>
                  </a:lnTo>
                  <a:lnTo>
                    <a:pt x="221097" y="1313381"/>
                  </a:lnTo>
                  <a:lnTo>
                    <a:pt x="222090" y="1318102"/>
                  </a:lnTo>
                  <a:lnTo>
                    <a:pt x="222780" y="1331700"/>
                  </a:lnTo>
                  <a:lnTo>
                    <a:pt x="223768" y="1333570"/>
                  </a:lnTo>
                  <a:lnTo>
                    <a:pt x="225379" y="1334817"/>
                  </a:lnTo>
                  <a:lnTo>
                    <a:pt x="227405" y="1335648"/>
                  </a:lnTo>
                  <a:lnTo>
                    <a:pt x="228756" y="1337154"/>
                  </a:lnTo>
                  <a:lnTo>
                    <a:pt x="229657" y="1339111"/>
                  </a:lnTo>
                  <a:lnTo>
                    <a:pt x="231457" y="134588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5009197" y="2185987"/>
            <a:ext cx="1234441" cy="1397318"/>
            <a:chOff x="5009197" y="2185987"/>
            <a:chExt cx="1234441" cy="1397318"/>
          </a:xfrm>
        </p:grpSpPr>
        <p:sp>
          <p:nvSpPr>
            <p:cNvPr id="47" name="SMARTPenAnnotation0"/>
            <p:cNvSpPr/>
            <p:nvPr/>
          </p:nvSpPr>
          <p:spPr>
            <a:xfrm>
              <a:off x="5009197" y="3531870"/>
              <a:ext cx="1225869" cy="51435"/>
            </a:xfrm>
            <a:custGeom>
              <a:avLst/>
              <a:gdLst/>
              <a:ahLst/>
              <a:cxnLst/>
              <a:rect l="0" t="0" r="0" b="0"/>
              <a:pathLst>
                <a:path w="1225869" h="51435">
                  <a:moveTo>
                    <a:pt x="0" y="51434"/>
                  </a:moveTo>
                  <a:lnTo>
                    <a:pt x="38350" y="51434"/>
                  </a:lnTo>
                  <a:lnTo>
                    <a:pt x="41759" y="50482"/>
                  </a:lnTo>
                  <a:lnTo>
                    <a:pt x="45937" y="48895"/>
                  </a:lnTo>
                  <a:lnTo>
                    <a:pt x="50627" y="46884"/>
                  </a:lnTo>
                  <a:lnTo>
                    <a:pt x="54706" y="45543"/>
                  </a:lnTo>
                  <a:lnTo>
                    <a:pt x="61779" y="44054"/>
                  </a:lnTo>
                  <a:lnTo>
                    <a:pt x="79915" y="42967"/>
                  </a:lnTo>
                  <a:lnTo>
                    <a:pt x="82804" y="41980"/>
                  </a:lnTo>
                  <a:lnTo>
                    <a:pt x="85683" y="40369"/>
                  </a:lnTo>
                  <a:lnTo>
                    <a:pt x="88554" y="38342"/>
                  </a:lnTo>
                  <a:lnTo>
                    <a:pt x="91421" y="36991"/>
                  </a:lnTo>
                  <a:lnTo>
                    <a:pt x="97147" y="35490"/>
                  </a:lnTo>
                  <a:lnTo>
                    <a:pt x="121680" y="34395"/>
                  </a:lnTo>
                  <a:lnTo>
                    <a:pt x="124935" y="33407"/>
                  </a:lnTo>
                  <a:lnTo>
                    <a:pt x="128058" y="31796"/>
                  </a:lnTo>
                  <a:lnTo>
                    <a:pt x="131091" y="29770"/>
                  </a:lnTo>
                  <a:lnTo>
                    <a:pt x="134067" y="28419"/>
                  </a:lnTo>
                  <a:lnTo>
                    <a:pt x="139913" y="26918"/>
                  </a:lnTo>
                  <a:lnTo>
                    <a:pt x="175041" y="25738"/>
                  </a:lnTo>
                  <a:lnTo>
                    <a:pt x="258736" y="25717"/>
                  </a:lnTo>
                  <a:lnTo>
                    <a:pt x="262026" y="24764"/>
                  </a:lnTo>
                  <a:lnTo>
                    <a:pt x="265171" y="23177"/>
                  </a:lnTo>
                  <a:lnTo>
                    <a:pt x="268221" y="21167"/>
                  </a:lnTo>
                  <a:lnTo>
                    <a:pt x="271206" y="19825"/>
                  </a:lnTo>
                  <a:lnTo>
                    <a:pt x="277064" y="18336"/>
                  </a:lnTo>
                  <a:lnTo>
                    <a:pt x="311642" y="17165"/>
                  </a:lnTo>
                  <a:lnTo>
                    <a:pt x="384212" y="17145"/>
                  </a:lnTo>
                  <a:lnTo>
                    <a:pt x="389491" y="16192"/>
                  </a:lnTo>
                  <a:lnTo>
                    <a:pt x="394916" y="14605"/>
                  </a:lnTo>
                  <a:lnTo>
                    <a:pt x="400437" y="12594"/>
                  </a:lnTo>
                  <a:lnTo>
                    <a:pt x="405070" y="11253"/>
                  </a:lnTo>
                  <a:lnTo>
                    <a:pt x="412759" y="9764"/>
                  </a:lnTo>
                  <a:lnTo>
                    <a:pt x="447719" y="8619"/>
                  </a:lnTo>
                  <a:lnTo>
                    <a:pt x="1189859" y="8572"/>
                  </a:lnTo>
                  <a:lnTo>
                    <a:pt x="1191384" y="7620"/>
                  </a:lnTo>
                  <a:lnTo>
                    <a:pt x="1193354" y="6032"/>
                  </a:lnTo>
                  <a:lnTo>
                    <a:pt x="1195620" y="4021"/>
                  </a:lnTo>
                  <a:lnTo>
                    <a:pt x="1198082" y="2680"/>
                  </a:lnTo>
                  <a:lnTo>
                    <a:pt x="1203359" y="1191"/>
                  </a:lnTo>
                  <a:lnTo>
                    <a:pt x="1207133" y="353"/>
                  </a:lnTo>
                  <a:lnTo>
                    <a:pt x="1207663" y="1187"/>
                  </a:lnTo>
                  <a:lnTo>
                    <a:pt x="1208016" y="2697"/>
                  </a:lnTo>
                  <a:lnTo>
                    <a:pt x="1208252" y="4655"/>
                  </a:lnTo>
                  <a:lnTo>
                    <a:pt x="1209361" y="5961"/>
                  </a:lnTo>
                  <a:lnTo>
                    <a:pt x="1211053" y="6831"/>
                  </a:lnTo>
                  <a:lnTo>
                    <a:pt x="1216062" y="8228"/>
                  </a:lnTo>
                  <a:lnTo>
                    <a:pt x="1216473" y="7390"/>
                  </a:lnTo>
                  <a:lnTo>
                    <a:pt x="1216747" y="5879"/>
                  </a:lnTo>
                  <a:lnTo>
                    <a:pt x="1217187" y="1161"/>
                  </a:lnTo>
                  <a:lnTo>
                    <a:pt x="1218175" y="774"/>
                  </a:lnTo>
                  <a:lnTo>
                    <a:pt x="122586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1"/>
            <p:cNvSpPr/>
            <p:nvPr/>
          </p:nvSpPr>
          <p:spPr>
            <a:xfrm>
              <a:off x="5069204" y="2185987"/>
              <a:ext cx="1174434" cy="1354456"/>
            </a:xfrm>
            <a:custGeom>
              <a:avLst/>
              <a:gdLst/>
              <a:ahLst/>
              <a:cxnLst/>
              <a:rect l="0" t="0" r="0" b="0"/>
              <a:pathLst>
                <a:path w="1174434" h="1354456">
                  <a:moveTo>
                    <a:pt x="1165861" y="1354455"/>
                  </a:moveTo>
                  <a:lnTo>
                    <a:pt x="1173242" y="1347074"/>
                  </a:lnTo>
                  <a:lnTo>
                    <a:pt x="1173904" y="1343872"/>
                  </a:lnTo>
                  <a:lnTo>
                    <a:pt x="1174429" y="1303162"/>
                  </a:lnTo>
                  <a:lnTo>
                    <a:pt x="1174433" y="1257654"/>
                  </a:lnTo>
                  <a:lnTo>
                    <a:pt x="1173481" y="1254678"/>
                  </a:lnTo>
                  <a:lnTo>
                    <a:pt x="1169883" y="1248832"/>
                  </a:lnTo>
                  <a:lnTo>
                    <a:pt x="1167648" y="1240519"/>
                  </a:lnTo>
                  <a:lnTo>
                    <a:pt x="1165703" y="1230475"/>
                  </a:lnTo>
                  <a:lnTo>
                    <a:pt x="1159232" y="1211044"/>
                  </a:lnTo>
                  <a:lnTo>
                    <a:pt x="1157544" y="1188850"/>
                  </a:lnTo>
                  <a:lnTo>
                    <a:pt x="1157291" y="1147083"/>
                  </a:lnTo>
                  <a:lnTo>
                    <a:pt x="1157288" y="1038551"/>
                  </a:lnTo>
                  <a:lnTo>
                    <a:pt x="1156336" y="1034315"/>
                  </a:lnTo>
                  <a:lnTo>
                    <a:pt x="1151396" y="1022850"/>
                  </a:lnTo>
                  <a:lnTo>
                    <a:pt x="1149069" y="1001424"/>
                  </a:lnTo>
                  <a:lnTo>
                    <a:pt x="1148722" y="962842"/>
                  </a:lnTo>
                  <a:lnTo>
                    <a:pt x="1148716" y="713181"/>
                  </a:lnTo>
                  <a:lnTo>
                    <a:pt x="1151256" y="702414"/>
                  </a:lnTo>
                  <a:lnTo>
                    <a:pt x="1154607" y="691279"/>
                  </a:lnTo>
                  <a:lnTo>
                    <a:pt x="1157131" y="651496"/>
                  </a:lnTo>
                  <a:lnTo>
                    <a:pt x="1157288" y="551393"/>
                  </a:lnTo>
                  <a:lnTo>
                    <a:pt x="1159828" y="540021"/>
                  </a:lnTo>
                  <a:lnTo>
                    <a:pt x="1163179" y="528617"/>
                  </a:lnTo>
                  <a:lnTo>
                    <a:pt x="1165704" y="488631"/>
                  </a:lnTo>
                  <a:lnTo>
                    <a:pt x="1165861" y="380048"/>
                  </a:lnTo>
                  <a:lnTo>
                    <a:pt x="1164908" y="375285"/>
                  </a:lnTo>
                  <a:lnTo>
                    <a:pt x="1159969" y="363079"/>
                  </a:lnTo>
                  <a:lnTo>
                    <a:pt x="1157817" y="342371"/>
                  </a:lnTo>
                  <a:lnTo>
                    <a:pt x="1157309" y="303051"/>
                  </a:lnTo>
                  <a:lnTo>
                    <a:pt x="1157291" y="276822"/>
                  </a:lnTo>
                  <a:lnTo>
                    <a:pt x="1156337" y="272178"/>
                  </a:lnTo>
                  <a:lnTo>
                    <a:pt x="1151397" y="260139"/>
                  </a:lnTo>
                  <a:lnTo>
                    <a:pt x="1149069" y="238503"/>
                  </a:lnTo>
                  <a:lnTo>
                    <a:pt x="1148722" y="199331"/>
                  </a:lnTo>
                  <a:lnTo>
                    <a:pt x="1148718" y="189874"/>
                  </a:lnTo>
                  <a:lnTo>
                    <a:pt x="1147765" y="185638"/>
                  </a:lnTo>
                  <a:lnTo>
                    <a:pt x="1141931" y="171995"/>
                  </a:lnTo>
                  <a:lnTo>
                    <a:pt x="1140496" y="160128"/>
                  </a:lnTo>
                  <a:lnTo>
                    <a:pt x="1140247" y="151479"/>
                  </a:lnTo>
                  <a:lnTo>
                    <a:pt x="1139260" y="148611"/>
                  </a:lnTo>
                  <a:lnTo>
                    <a:pt x="1134272" y="140024"/>
                  </a:lnTo>
                  <a:lnTo>
                    <a:pt x="1132771" y="134305"/>
                  </a:lnTo>
                  <a:lnTo>
                    <a:pt x="1131575" y="92667"/>
                  </a:lnTo>
                  <a:lnTo>
                    <a:pt x="1131571" y="53126"/>
                  </a:lnTo>
                  <a:lnTo>
                    <a:pt x="1134111" y="49647"/>
                  </a:lnTo>
                  <a:lnTo>
                    <a:pt x="1136121" y="47385"/>
                  </a:lnTo>
                  <a:lnTo>
                    <a:pt x="1137462" y="44925"/>
                  </a:lnTo>
                  <a:lnTo>
                    <a:pt x="1139790" y="35879"/>
                  </a:lnTo>
                  <a:lnTo>
                    <a:pt x="1140038" y="30210"/>
                  </a:lnTo>
                  <a:lnTo>
                    <a:pt x="1139121" y="28712"/>
                  </a:lnTo>
                  <a:lnTo>
                    <a:pt x="1137557" y="27714"/>
                  </a:lnTo>
                  <a:lnTo>
                    <a:pt x="1131675" y="25752"/>
                  </a:lnTo>
                  <a:lnTo>
                    <a:pt x="1131571" y="17145"/>
                  </a:lnTo>
                  <a:lnTo>
                    <a:pt x="991903" y="17145"/>
                  </a:lnTo>
                  <a:lnTo>
                    <a:pt x="988929" y="16192"/>
                  </a:lnTo>
                  <a:lnTo>
                    <a:pt x="983084" y="12594"/>
                  </a:lnTo>
                  <a:lnTo>
                    <a:pt x="974772" y="10360"/>
                  </a:lnTo>
                  <a:lnTo>
                    <a:pt x="941062" y="8604"/>
                  </a:lnTo>
                  <a:lnTo>
                    <a:pt x="795589" y="8573"/>
                  </a:lnTo>
                  <a:lnTo>
                    <a:pt x="792330" y="7620"/>
                  </a:lnTo>
                  <a:lnTo>
                    <a:pt x="782241" y="2681"/>
                  </a:lnTo>
                  <a:lnTo>
                    <a:pt x="762248" y="530"/>
                  </a:lnTo>
                  <a:lnTo>
                    <a:pt x="725936" y="21"/>
                  </a:lnTo>
                  <a:lnTo>
                    <a:pt x="474066" y="0"/>
                  </a:lnTo>
                  <a:lnTo>
                    <a:pt x="462792" y="2540"/>
                  </a:lnTo>
                  <a:lnTo>
                    <a:pt x="451430" y="5892"/>
                  </a:lnTo>
                  <a:lnTo>
                    <a:pt x="418352" y="8219"/>
                  </a:lnTo>
                  <a:lnTo>
                    <a:pt x="402934" y="8468"/>
                  </a:lnTo>
                  <a:lnTo>
                    <a:pt x="393077" y="11066"/>
                  </a:lnTo>
                  <a:lnTo>
                    <a:pt x="382346" y="14443"/>
                  </a:lnTo>
                  <a:lnTo>
                    <a:pt x="347614" y="16908"/>
                  </a:lnTo>
                  <a:lnTo>
                    <a:pt x="161327" y="17145"/>
                  </a:lnTo>
                  <a:lnTo>
                    <a:pt x="158034" y="16192"/>
                  </a:lnTo>
                  <a:lnTo>
                    <a:pt x="147896" y="11254"/>
                  </a:lnTo>
                  <a:lnTo>
                    <a:pt x="126956" y="8925"/>
                  </a:lnTo>
                  <a:lnTo>
                    <a:pt x="117521" y="8677"/>
                  </a:lnTo>
                  <a:lnTo>
                    <a:pt x="114543" y="7690"/>
                  </a:lnTo>
                  <a:lnTo>
                    <a:pt x="105800" y="2702"/>
                  </a:lnTo>
                  <a:lnTo>
                    <a:pt x="100045" y="1201"/>
                  </a:lnTo>
                  <a:lnTo>
                    <a:pt x="65723" y="9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2"/>
            <p:cNvSpPr/>
            <p:nvPr/>
          </p:nvSpPr>
          <p:spPr>
            <a:xfrm>
              <a:off x="5052059" y="2203132"/>
              <a:ext cx="17146" cy="1311594"/>
            </a:xfrm>
            <a:custGeom>
              <a:avLst/>
              <a:gdLst/>
              <a:ahLst/>
              <a:cxnLst/>
              <a:rect l="0" t="0" r="0" b="0"/>
              <a:pathLst>
                <a:path w="17146" h="1311594">
                  <a:moveTo>
                    <a:pt x="8573" y="0"/>
                  </a:moveTo>
                  <a:lnTo>
                    <a:pt x="8573" y="53135"/>
                  </a:lnTo>
                  <a:lnTo>
                    <a:pt x="7621" y="56378"/>
                  </a:lnTo>
                  <a:lnTo>
                    <a:pt x="6033" y="59493"/>
                  </a:lnTo>
                  <a:lnTo>
                    <a:pt x="4023" y="62522"/>
                  </a:lnTo>
                  <a:lnTo>
                    <a:pt x="2682" y="65494"/>
                  </a:lnTo>
                  <a:lnTo>
                    <a:pt x="1788" y="68428"/>
                  </a:lnTo>
                  <a:lnTo>
                    <a:pt x="1192" y="71336"/>
                  </a:lnTo>
                  <a:lnTo>
                    <a:pt x="795" y="75180"/>
                  </a:lnTo>
                  <a:lnTo>
                    <a:pt x="354" y="84531"/>
                  </a:lnTo>
                  <a:lnTo>
                    <a:pt x="15" y="120610"/>
                  </a:lnTo>
                  <a:lnTo>
                    <a:pt x="0" y="537179"/>
                  </a:lnTo>
                  <a:lnTo>
                    <a:pt x="953" y="542905"/>
                  </a:lnTo>
                  <a:lnTo>
                    <a:pt x="2541" y="548626"/>
                  </a:lnTo>
                  <a:lnTo>
                    <a:pt x="4552" y="554346"/>
                  </a:lnTo>
                  <a:lnTo>
                    <a:pt x="5892" y="560064"/>
                  </a:lnTo>
                  <a:lnTo>
                    <a:pt x="6786" y="565781"/>
                  </a:lnTo>
                  <a:lnTo>
                    <a:pt x="7382" y="571497"/>
                  </a:lnTo>
                  <a:lnTo>
                    <a:pt x="7779" y="577213"/>
                  </a:lnTo>
                  <a:lnTo>
                    <a:pt x="8220" y="588644"/>
                  </a:lnTo>
                  <a:lnTo>
                    <a:pt x="9290" y="594360"/>
                  </a:lnTo>
                  <a:lnTo>
                    <a:pt x="10956" y="600075"/>
                  </a:lnTo>
                  <a:lnTo>
                    <a:pt x="13019" y="605790"/>
                  </a:lnTo>
                  <a:lnTo>
                    <a:pt x="14395" y="611505"/>
                  </a:lnTo>
                  <a:lnTo>
                    <a:pt x="15311" y="617220"/>
                  </a:lnTo>
                  <a:lnTo>
                    <a:pt x="15923" y="622935"/>
                  </a:lnTo>
                  <a:lnTo>
                    <a:pt x="16330" y="628650"/>
                  </a:lnTo>
                  <a:lnTo>
                    <a:pt x="16783" y="640080"/>
                  </a:lnTo>
                  <a:lnTo>
                    <a:pt x="17124" y="680085"/>
                  </a:lnTo>
                  <a:lnTo>
                    <a:pt x="17145" y="888682"/>
                  </a:lnTo>
                  <a:lnTo>
                    <a:pt x="16193" y="894397"/>
                  </a:lnTo>
                  <a:lnTo>
                    <a:pt x="14606" y="900113"/>
                  </a:lnTo>
                  <a:lnTo>
                    <a:pt x="12595" y="905828"/>
                  </a:lnTo>
                  <a:lnTo>
                    <a:pt x="11254" y="911543"/>
                  </a:lnTo>
                  <a:lnTo>
                    <a:pt x="10360" y="917257"/>
                  </a:lnTo>
                  <a:lnTo>
                    <a:pt x="9764" y="922972"/>
                  </a:lnTo>
                  <a:lnTo>
                    <a:pt x="10320" y="927735"/>
                  </a:lnTo>
                  <a:lnTo>
                    <a:pt x="11643" y="931863"/>
                  </a:lnTo>
                  <a:lnTo>
                    <a:pt x="13477" y="935567"/>
                  </a:lnTo>
                  <a:lnTo>
                    <a:pt x="14700" y="939941"/>
                  </a:lnTo>
                  <a:lnTo>
                    <a:pt x="15515" y="944762"/>
                  </a:lnTo>
                  <a:lnTo>
                    <a:pt x="16058" y="949882"/>
                  </a:lnTo>
                  <a:lnTo>
                    <a:pt x="16421" y="955199"/>
                  </a:lnTo>
                  <a:lnTo>
                    <a:pt x="16931" y="971785"/>
                  </a:lnTo>
                  <a:lnTo>
                    <a:pt x="17145" y="1271590"/>
                  </a:lnTo>
                  <a:lnTo>
                    <a:pt x="16193" y="1273494"/>
                  </a:lnTo>
                  <a:lnTo>
                    <a:pt x="14606" y="1274764"/>
                  </a:lnTo>
                  <a:lnTo>
                    <a:pt x="12595" y="1275610"/>
                  </a:lnTo>
                  <a:lnTo>
                    <a:pt x="11254" y="1277127"/>
                  </a:lnTo>
                  <a:lnTo>
                    <a:pt x="10360" y="1279091"/>
                  </a:lnTo>
                  <a:lnTo>
                    <a:pt x="9764" y="1281352"/>
                  </a:lnTo>
                  <a:lnTo>
                    <a:pt x="9367" y="1283812"/>
                  </a:lnTo>
                  <a:lnTo>
                    <a:pt x="8926" y="1289086"/>
                  </a:lnTo>
                  <a:lnTo>
                    <a:pt x="8575" y="1301787"/>
                  </a:lnTo>
                  <a:lnTo>
                    <a:pt x="9527" y="1303151"/>
                  </a:lnTo>
                  <a:lnTo>
                    <a:pt x="11114" y="1305012"/>
                  </a:lnTo>
                  <a:lnTo>
                    <a:pt x="17145" y="131159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3"/>
            <p:cNvSpPr/>
            <p:nvPr/>
          </p:nvSpPr>
          <p:spPr>
            <a:xfrm>
              <a:off x="5052059" y="3489007"/>
              <a:ext cx="8574" cy="60009"/>
            </a:xfrm>
            <a:custGeom>
              <a:avLst/>
              <a:gdLst/>
              <a:ahLst/>
              <a:cxnLst/>
              <a:rect l="0" t="0" r="0" b="0"/>
              <a:pathLst>
                <a:path w="8574" h="60009">
                  <a:moveTo>
                    <a:pt x="8573" y="0"/>
                  </a:moveTo>
                  <a:lnTo>
                    <a:pt x="4023" y="4551"/>
                  </a:lnTo>
                  <a:lnTo>
                    <a:pt x="2682" y="6844"/>
                  </a:lnTo>
                  <a:lnTo>
                    <a:pt x="1788" y="9325"/>
                  </a:lnTo>
                  <a:lnTo>
                    <a:pt x="354" y="15601"/>
                  </a:lnTo>
                  <a:lnTo>
                    <a:pt x="236" y="18020"/>
                  </a:lnTo>
                  <a:lnTo>
                    <a:pt x="70" y="29575"/>
                  </a:lnTo>
                  <a:lnTo>
                    <a:pt x="0" y="6000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4"/>
            <p:cNvSpPr/>
            <p:nvPr/>
          </p:nvSpPr>
          <p:spPr>
            <a:xfrm>
              <a:off x="5043487" y="3128962"/>
              <a:ext cx="137161" cy="137161"/>
            </a:xfrm>
            <a:custGeom>
              <a:avLst/>
              <a:gdLst/>
              <a:ahLst/>
              <a:cxnLst/>
              <a:rect l="0" t="0" r="0" b="0"/>
              <a:pathLst>
                <a:path w="137161" h="137161">
                  <a:moveTo>
                    <a:pt x="137160" y="0"/>
                  </a:moveTo>
                  <a:lnTo>
                    <a:pt x="132609" y="0"/>
                  </a:lnTo>
                  <a:lnTo>
                    <a:pt x="130316" y="953"/>
                  </a:lnTo>
                  <a:lnTo>
                    <a:pt x="127835" y="2540"/>
                  </a:lnTo>
                  <a:lnTo>
                    <a:pt x="125228" y="4551"/>
                  </a:lnTo>
                  <a:lnTo>
                    <a:pt x="122538" y="5892"/>
                  </a:lnTo>
                  <a:lnTo>
                    <a:pt x="119792" y="6785"/>
                  </a:lnTo>
                  <a:lnTo>
                    <a:pt x="117009" y="7381"/>
                  </a:lnTo>
                  <a:lnTo>
                    <a:pt x="114201" y="9683"/>
                  </a:lnTo>
                  <a:lnTo>
                    <a:pt x="111377" y="13123"/>
                  </a:lnTo>
                  <a:lnTo>
                    <a:pt x="108541" y="17321"/>
                  </a:lnTo>
                  <a:lnTo>
                    <a:pt x="104746" y="22025"/>
                  </a:lnTo>
                  <a:lnTo>
                    <a:pt x="100311" y="27066"/>
                  </a:lnTo>
                  <a:lnTo>
                    <a:pt x="95448" y="32331"/>
                  </a:lnTo>
                  <a:lnTo>
                    <a:pt x="90303" y="36794"/>
                  </a:lnTo>
                  <a:lnTo>
                    <a:pt x="84967" y="40722"/>
                  </a:lnTo>
                  <a:lnTo>
                    <a:pt x="79504" y="44293"/>
                  </a:lnTo>
                  <a:lnTo>
                    <a:pt x="74911" y="48579"/>
                  </a:lnTo>
                  <a:lnTo>
                    <a:pt x="70895" y="53341"/>
                  </a:lnTo>
                  <a:lnTo>
                    <a:pt x="67266" y="58421"/>
                  </a:lnTo>
                  <a:lnTo>
                    <a:pt x="62942" y="63712"/>
                  </a:lnTo>
                  <a:lnTo>
                    <a:pt x="58154" y="69145"/>
                  </a:lnTo>
                  <a:lnTo>
                    <a:pt x="53056" y="74671"/>
                  </a:lnTo>
                  <a:lnTo>
                    <a:pt x="48706" y="80261"/>
                  </a:lnTo>
                  <a:lnTo>
                    <a:pt x="44853" y="85892"/>
                  </a:lnTo>
                  <a:lnTo>
                    <a:pt x="41332" y="91552"/>
                  </a:lnTo>
                  <a:lnTo>
                    <a:pt x="37080" y="97230"/>
                  </a:lnTo>
                  <a:lnTo>
                    <a:pt x="32340" y="102920"/>
                  </a:lnTo>
                  <a:lnTo>
                    <a:pt x="22946" y="113370"/>
                  </a:lnTo>
                  <a:lnTo>
                    <a:pt x="15596" y="121189"/>
                  </a:lnTo>
                  <a:lnTo>
                    <a:pt x="0" y="13716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5"/>
            <p:cNvSpPr/>
            <p:nvPr/>
          </p:nvSpPr>
          <p:spPr>
            <a:xfrm>
              <a:off x="5172075" y="3163252"/>
              <a:ext cx="128588" cy="128589"/>
            </a:xfrm>
            <a:custGeom>
              <a:avLst/>
              <a:gdLst/>
              <a:ahLst/>
              <a:cxnLst/>
              <a:rect l="0" t="0" r="0" b="0"/>
              <a:pathLst>
                <a:path w="128588" h="128589">
                  <a:moveTo>
                    <a:pt x="128587" y="0"/>
                  </a:moveTo>
                  <a:lnTo>
                    <a:pt x="121206" y="7381"/>
                  </a:lnTo>
                  <a:lnTo>
                    <a:pt x="120544" y="10583"/>
                  </a:lnTo>
                  <a:lnTo>
                    <a:pt x="120368" y="12770"/>
                  </a:lnTo>
                  <a:lnTo>
                    <a:pt x="119298" y="14229"/>
                  </a:lnTo>
                  <a:lnTo>
                    <a:pt x="117632" y="15201"/>
                  </a:lnTo>
                  <a:lnTo>
                    <a:pt x="115568" y="15849"/>
                  </a:lnTo>
                  <a:lnTo>
                    <a:pt x="114193" y="17233"/>
                  </a:lnTo>
                  <a:lnTo>
                    <a:pt x="113276" y="19109"/>
                  </a:lnTo>
                  <a:lnTo>
                    <a:pt x="112665" y="21312"/>
                  </a:lnTo>
                  <a:lnTo>
                    <a:pt x="110352" y="23733"/>
                  </a:lnTo>
                  <a:lnTo>
                    <a:pt x="106906" y="26299"/>
                  </a:lnTo>
                  <a:lnTo>
                    <a:pt x="102703" y="28963"/>
                  </a:lnTo>
                  <a:lnTo>
                    <a:pt x="98948" y="32644"/>
                  </a:lnTo>
                  <a:lnTo>
                    <a:pt x="95493" y="37002"/>
                  </a:lnTo>
                  <a:lnTo>
                    <a:pt x="92237" y="41813"/>
                  </a:lnTo>
                  <a:lnTo>
                    <a:pt x="89113" y="45973"/>
                  </a:lnTo>
                  <a:lnTo>
                    <a:pt x="86079" y="49699"/>
                  </a:lnTo>
                  <a:lnTo>
                    <a:pt x="83103" y="53135"/>
                  </a:lnTo>
                  <a:lnTo>
                    <a:pt x="79214" y="56378"/>
                  </a:lnTo>
                  <a:lnTo>
                    <a:pt x="74717" y="59493"/>
                  </a:lnTo>
                  <a:lnTo>
                    <a:pt x="69814" y="62522"/>
                  </a:lnTo>
                  <a:lnTo>
                    <a:pt x="64640" y="66446"/>
                  </a:lnTo>
                  <a:lnTo>
                    <a:pt x="59285" y="70968"/>
                  </a:lnTo>
                  <a:lnTo>
                    <a:pt x="49209" y="80119"/>
                  </a:lnTo>
                  <a:lnTo>
                    <a:pt x="41555" y="87361"/>
                  </a:lnTo>
                  <a:lnTo>
                    <a:pt x="27340" y="101344"/>
                  </a:lnTo>
                  <a:lnTo>
                    <a:pt x="22037" y="105663"/>
                  </a:lnTo>
                  <a:lnTo>
                    <a:pt x="16596" y="109494"/>
                  </a:lnTo>
                  <a:lnTo>
                    <a:pt x="11064" y="113001"/>
                  </a:lnTo>
                  <a:lnTo>
                    <a:pt x="7376" y="116292"/>
                  </a:lnTo>
                  <a:lnTo>
                    <a:pt x="4917" y="119438"/>
                  </a:lnTo>
                  <a:lnTo>
                    <a:pt x="0" y="12858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6"/>
            <p:cNvSpPr/>
            <p:nvPr/>
          </p:nvSpPr>
          <p:spPr>
            <a:xfrm>
              <a:off x="5129212" y="3429000"/>
              <a:ext cx="51436" cy="51436"/>
            </a:xfrm>
            <a:custGeom>
              <a:avLst/>
              <a:gdLst/>
              <a:ahLst/>
              <a:cxnLst/>
              <a:rect l="0" t="0" r="0" b="0"/>
              <a:pathLst>
                <a:path w="51436" h="51436">
                  <a:moveTo>
                    <a:pt x="51435" y="0"/>
                  </a:moveTo>
                  <a:lnTo>
                    <a:pt x="46884" y="0"/>
                  </a:lnTo>
                  <a:lnTo>
                    <a:pt x="44591" y="952"/>
                  </a:lnTo>
                  <a:lnTo>
                    <a:pt x="42110" y="2540"/>
                  </a:lnTo>
                  <a:lnTo>
                    <a:pt x="39503" y="4550"/>
                  </a:lnTo>
                  <a:lnTo>
                    <a:pt x="37766" y="6844"/>
                  </a:lnTo>
                  <a:lnTo>
                    <a:pt x="36607" y="9325"/>
                  </a:lnTo>
                  <a:lnTo>
                    <a:pt x="35835" y="11931"/>
                  </a:lnTo>
                  <a:lnTo>
                    <a:pt x="33415" y="14621"/>
                  </a:lnTo>
                  <a:lnTo>
                    <a:pt x="29897" y="17368"/>
                  </a:lnTo>
                  <a:lnTo>
                    <a:pt x="25646" y="20151"/>
                  </a:lnTo>
                  <a:lnTo>
                    <a:pt x="21860" y="23911"/>
                  </a:lnTo>
                  <a:lnTo>
                    <a:pt x="18383" y="28323"/>
                  </a:lnTo>
                  <a:lnTo>
                    <a:pt x="15113" y="33170"/>
                  </a:lnTo>
                  <a:lnTo>
                    <a:pt x="11980" y="37353"/>
                  </a:lnTo>
                  <a:lnTo>
                    <a:pt x="8940" y="41094"/>
                  </a:lnTo>
                  <a:lnTo>
                    <a:pt x="0" y="5143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7"/>
            <p:cNvSpPr/>
            <p:nvPr/>
          </p:nvSpPr>
          <p:spPr>
            <a:xfrm>
              <a:off x="5429250" y="3334702"/>
              <a:ext cx="120016" cy="94299"/>
            </a:xfrm>
            <a:custGeom>
              <a:avLst/>
              <a:gdLst/>
              <a:ahLst/>
              <a:cxnLst/>
              <a:rect l="0" t="0" r="0" b="0"/>
              <a:pathLst>
                <a:path w="120016" h="94299">
                  <a:moveTo>
                    <a:pt x="120015" y="0"/>
                  </a:moveTo>
                  <a:lnTo>
                    <a:pt x="104414" y="0"/>
                  </a:lnTo>
                  <a:lnTo>
                    <a:pt x="101994" y="952"/>
                  </a:lnTo>
                  <a:lnTo>
                    <a:pt x="98476" y="2540"/>
                  </a:lnTo>
                  <a:lnTo>
                    <a:pt x="94226" y="4551"/>
                  </a:lnTo>
                  <a:lnTo>
                    <a:pt x="90439" y="6844"/>
                  </a:lnTo>
                  <a:lnTo>
                    <a:pt x="86963" y="9325"/>
                  </a:lnTo>
                  <a:lnTo>
                    <a:pt x="83693" y="11932"/>
                  </a:lnTo>
                  <a:lnTo>
                    <a:pt x="80560" y="14622"/>
                  </a:lnTo>
                  <a:lnTo>
                    <a:pt x="77519" y="17368"/>
                  </a:lnTo>
                  <a:lnTo>
                    <a:pt x="74539" y="20151"/>
                  </a:lnTo>
                  <a:lnTo>
                    <a:pt x="70648" y="22959"/>
                  </a:lnTo>
                  <a:lnTo>
                    <a:pt x="66148" y="25784"/>
                  </a:lnTo>
                  <a:lnTo>
                    <a:pt x="61244" y="28619"/>
                  </a:lnTo>
                  <a:lnTo>
                    <a:pt x="57022" y="32414"/>
                  </a:lnTo>
                  <a:lnTo>
                    <a:pt x="53254" y="36850"/>
                  </a:lnTo>
                  <a:lnTo>
                    <a:pt x="49791" y="41712"/>
                  </a:lnTo>
                  <a:lnTo>
                    <a:pt x="45576" y="45905"/>
                  </a:lnTo>
                  <a:lnTo>
                    <a:pt x="40861" y="49653"/>
                  </a:lnTo>
                  <a:lnTo>
                    <a:pt x="35813" y="53105"/>
                  </a:lnTo>
                  <a:lnTo>
                    <a:pt x="31496" y="56358"/>
                  </a:lnTo>
                  <a:lnTo>
                    <a:pt x="27664" y="59479"/>
                  </a:lnTo>
                  <a:lnTo>
                    <a:pt x="24158" y="62513"/>
                  </a:lnTo>
                  <a:lnTo>
                    <a:pt x="20868" y="65488"/>
                  </a:lnTo>
                  <a:lnTo>
                    <a:pt x="14672" y="71333"/>
                  </a:lnTo>
                  <a:lnTo>
                    <a:pt x="11686" y="75178"/>
                  </a:lnTo>
                  <a:lnTo>
                    <a:pt x="8743" y="79646"/>
                  </a:lnTo>
                  <a:lnTo>
                    <a:pt x="0" y="9429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8"/>
            <p:cNvSpPr/>
            <p:nvPr/>
          </p:nvSpPr>
          <p:spPr>
            <a:xfrm>
              <a:off x="5583554" y="3360420"/>
              <a:ext cx="85726" cy="120016"/>
            </a:xfrm>
            <a:custGeom>
              <a:avLst/>
              <a:gdLst/>
              <a:ahLst/>
              <a:cxnLst/>
              <a:rect l="0" t="0" r="0" b="0"/>
              <a:pathLst>
                <a:path w="85726" h="120016">
                  <a:moveTo>
                    <a:pt x="85725" y="0"/>
                  </a:moveTo>
                  <a:lnTo>
                    <a:pt x="77506" y="0"/>
                  </a:lnTo>
                  <a:lnTo>
                    <a:pt x="77310" y="2540"/>
                  </a:lnTo>
                  <a:lnTo>
                    <a:pt x="77223" y="6844"/>
                  </a:lnTo>
                  <a:lnTo>
                    <a:pt x="77184" y="11931"/>
                  </a:lnTo>
                  <a:lnTo>
                    <a:pt x="76221" y="14622"/>
                  </a:lnTo>
                  <a:lnTo>
                    <a:pt x="74627" y="17368"/>
                  </a:lnTo>
                  <a:lnTo>
                    <a:pt x="72611" y="20151"/>
                  </a:lnTo>
                  <a:lnTo>
                    <a:pt x="71268" y="22959"/>
                  </a:lnTo>
                  <a:lnTo>
                    <a:pt x="70372" y="25783"/>
                  </a:lnTo>
                  <a:lnTo>
                    <a:pt x="69775" y="28619"/>
                  </a:lnTo>
                  <a:lnTo>
                    <a:pt x="68424" y="32414"/>
                  </a:lnTo>
                  <a:lnTo>
                    <a:pt x="66571" y="36849"/>
                  </a:lnTo>
                  <a:lnTo>
                    <a:pt x="64384" y="41711"/>
                  </a:lnTo>
                  <a:lnTo>
                    <a:pt x="61973" y="45905"/>
                  </a:lnTo>
                  <a:lnTo>
                    <a:pt x="59413" y="49653"/>
                  </a:lnTo>
                  <a:lnTo>
                    <a:pt x="56754" y="53104"/>
                  </a:lnTo>
                  <a:lnTo>
                    <a:pt x="53076" y="56358"/>
                  </a:lnTo>
                  <a:lnTo>
                    <a:pt x="48720" y="59479"/>
                  </a:lnTo>
                  <a:lnTo>
                    <a:pt x="43910" y="62513"/>
                  </a:lnTo>
                  <a:lnTo>
                    <a:pt x="39751" y="66440"/>
                  </a:lnTo>
                  <a:lnTo>
                    <a:pt x="36026" y="70963"/>
                  </a:lnTo>
                  <a:lnTo>
                    <a:pt x="32590" y="75884"/>
                  </a:lnTo>
                  <a:lnTo>
                    <a:pt x="29347" y="80116"/>
                  </a:lnTo>
                  <a:lnTo>
                    <a:pt x="26232" y="83891"/>
                  </a:lnTo>
                  <a:lnTo>
                    <a:pt x="23203" y="87360"/>
                  </a:lnTo>
                  <a:lnTo>
                    <a:pt x="20231" y="90625"/>
                  </a:lnTo>
                  <a:lnTo>
                    <a:pt x="14390" y="96793"/>
                  </a:lnTo>
                  <a:lnTo>
                    <a:pt x="12450" y="99771"/>
                  </a:lnTo>
                  <a:lnTo>
                    <a:pt x="11158" y="102709"/>
                  </a:lnTo>
                  <a:lnTo>
                    <a:pt x="9084" y="109717"/>
                  </a:lnTo>
                  <a:lnTo>
                    <a:pt x="7961" y="111245"/>
                  </a:lnTo>
                  <a:lnTo>
                    <a:pt x="6260" y="113215"/>
                  </a:lnTo>
                  <a:lnTo>
                    <a:pt x="0" y="12001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9"/>
            <p:cNvSpPr/>
            <p:nvPr/>
          </p:nvSpPr>
          <p:spPr>
            <a:xfrm>
              <a:off x="5755004" y="3411854"/>
              <a:ext cx="17147" cy="42864"/>
            </a:xfrm>
            <a:custGeom>
              <a:avLst/>
              <a:gdLst/>
              <a:ahLst/>
              <a:cxnLst/>
              <a:rect l="0" t="0" r="0" b="0"/>
              <a:pathLst>
                <a:path w="17147" h="42864">
                  <a:moveTo>
                    <a:pt x="17146" y="0"/>
                  </a:moveTo>
                  <a:lnTo>
                    <a:pt x="12595" y="4552"/>
                  </a:lnTo>
                  <a:lnTo>
                    <a:pt x="11254" y="6845"/>
                  </a:lnTo>
                  <a:lnTo>
                    <a:pt x="10360" y="9326"/>
                  </a:lnTo>
                  <a:lnTo>
                    <a:pt x="9765" y="11932"/>
                  </a:lnTo>
                  <a:lnTo>
                    <a:pt x="9367" y="14622"/>
                  </a:lnTo>
                  <a:lnTo>
                    <a:pt x="9103" y="17369"/>
                  </a:lnTo>
                  <a:lnTo>
                    <a:pt x="8926" y="20152"/>
                  </a:lnTo>
                  <a:lnTo>
                    <a:pt x="7856" y="22959"/>
                  </a:lnTo>
                  <a:lnTo>
                    <a:pt x="6190" y="25784"/>
                  </a:lnTo>
                  <a:lnTo>
                    <a:pt x="4127" y="28620"/>
                  </a:lnTo>
                  <a:lnTo>
                    <a:pt x="2751" y="31462"/>
                  </a:lnTo>
                  <a:lnTo>
                    <a:pt x="1834" y="34310"/>
                  </a:lnTo>
                  <a:lnTo>
                    <a:pt x="0" y="4286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SMARTPenAnnotation22"/>
          <p:cNvSpPr/>
          <p:nvPr/>
        </p:nvSpPr>
        <p:spPr>
          <a:xfrm>
            <a:off x="3697604" y="3994801"/>
            <a:ext cx="265749" cy="377175"/>
          </a:xfrm>
          <a:custGeom>
            <a:avLst/>
            <a:gdLst/>
            <a:ahLst/>
            <a:cxnLst/>
            <a:rect l="0" t="0" r="0" b="0"/>
            <a:pathLst>
              <a:path w="265749" h="377175">
                <a:moveTo>
                  <a:pt x="0" y="317166"/>
                </a:moveTo>
                <a:lnTo>
                  <a:pt x="0" y="312615"/>
                </a:lnTo>
                <a:lnTo>
                  <a:pt x="953" y="311275"/>
                </a:lnTo>
                <a:lnTo>
                  <a:pt x="2541" y="310381"/>
                </a:lnTo>
                <a:lnTo>
                  <a:pt x="4551" y="309785"/>
                </a:lnTo>
                <a:lnTo>
                  <a:pt x="5892" y="308435"/>
                </a:lnTo>
                <a:lnTo>
                  <a:pt x="6786" y="306583"/>
                </a:lnTo>
                <a:lnTo>
                  <a:pt x="7779" y="301985"/>
                </a:lnTo>
                <a:lnTo>
                  <a:pt x="8220" y="296766"/>
                </a:lnTo>
                <a:lnTo>
                  <a:pt x="9290" y="294041"/>
                </a:lnTo>
                <a:lnTo>
                  <a:pt x="13019" y="288473"/>
                </a:lnTo>
                <a:lnTo>
                  <a:pt x="15312" y="280284"/>
                </a:lnTo>
                <a:lnTo>
                  <a:pt x="17283" y="270294"/>
                </a:lnTo>
                <a:lnTo>
                  <a:pt x="21334" y="259504"/>
                </a:lnTo>
                <a:lnTo>
                  <a:pt x="23770" y="250899"/>
                </a:lnTo>
                <a:lnTo>
                  <a:pt x="25805" y="242946"/>
                </a:lnTo>
                <a:lnTo>
                  <a:pt x="32305" y="226807"/>
                </a:lnTo>
                <a:lnTo>
                  <a:pt x="37535" y="212236"/>
                </a:lnTo>
                <a:lnTo>
                  <a:pt x="39311" y="205303"/>
                </a:lnTo>
                <a:lnTo>
                  <a:pt x="40495" y="198776"/>
                </a:lnTo>
                <a:lnTo>
                  <a:pt x="41284" y="192519"/>
                </a:lnTo>
                <a:lnTo>
                  <a:pt x="42763" y="185491"/>
                </a:lnTo>
                <a:lnTo>
                  <a:pt x="44702" y="177947"/>
                </a:lnTo>
                <a:lnTo>
                  <a:pt x="46946" y="170061"/>
                </a:lnTo>
                <a:lnTo>
                  <a:pt x="48442" y="162899"/>
                </a:lnTo>
                <a:lnTo>
                  <a:pt x="49440" y="156219"/>
                </a:lnTo>
                <a:lnTo>
                  <a:pt x="50106" y="149860"/>
                </a:lnTo>
                <a:lnTo>
                  <a:pt x="51502" y="142764"/>
                </a:lnTo>
                <a:lnTo>
                  <a:pt x="53384" y="135175"/>
                </a:lnTo>
                <a:lnTo>
                  <a:pt x="55592" y="127259"/>
                </a:lnTo>
                <a:lnTo>
                  <a:pt x="60585" y="110843"/>
                </a:lnTo>
                <a:lnTo>
                  <a:pt x="63250" y="102465"/>
                </a:lnTo>
                <a:lnTo>
                  <a:pt x="65979" y="94974"/>
                </a:lnTo>
                <a:lnTo>
                  <a:pt x="68752" y="88076"/>
                </a:lnTo>
                <a:lnTo>
                  <a:pt x="71552" y="81572"/>
                </a:lnTo>
                <a:lnTo>
                  <a:pt x="73419" y="75331"/>
                </a:lnTo>
                <a:lnTo>
                  <a:pt x="74664" y="69265"/>
                </a:lnTo>
                <a:lnTo>
                  <a:pt x="75494" y="63316"/>
                </a:lnTo>
                <a:lnTo>
                  <a:pt x="78955" y="51627"/>
                </a:lnTo>
                <a:lnTo>
                  <a:pt x="83669" y="41034"/>
                </a:lnTo>
                <a:lnTo>
                  <a:pt x="88939" y="33150"/>
                </a:lnTo>
                <a:lnTo>
                  <a:pt x="91916" y="23932"/>
                </a:lnTo>
                <a:lnTo>
                  <a:pt x="92710" y="18807"/>
                </a:lnTo>
                <a:lnTo>
                  <a:pt x="96133" y="10572"/>
                </a:lnTo>
                <a:lnTo>
                  <a:pt x="102476" y="603"/>
                </a:lnTo>
                <a:lnTo>
                  <a:pt x="110626" y="20"/>
                </a:lnTo>
                <a:lnTo>
                  <a:pt x="111080" y="0"/>
                </a:lnTo>
                <a:lnTo>
                  <a:pt x="118792" y="7366"/>
                </a:lnTo>
                <a:lnTo>
                  <a:pt x="124204" y="17306"/>
                </a:lnTo>
                <a:lnTo>
                  <a:pt x="131840" y="27764"/>
                </a:lnTo>
                <a:lnTo>
                  <a:pt x="133614" y="31839"/>
                </a:lnTo>
                <a:lnTo>
                  <a:pt x="135584" y="41446"/>
                </a:lnTo>
                <a:lnTo>
                  <a:pt x="139000" y="52067"/>
                </a:lnTo>
                <a:lnTo>
                  <a:pt x="141244" y="57565"/>
                </a:lnTo>
                <a:lnTo>
                  <a:pt x="143693" y="64089"/>
                </a:lnTo>
                <a:lnTo>
                  <a:pt x="148954" y="78958"/>
                </a:lnTo>
                <a:lnTo>
                  <a:pt x="150738" y="85970"/>
                </a:lnTo>
                <a:lnTo>
                  <a:pt x="151927" y="92551"/>
                </a:lnTo>
                <a:lnTo>
                  <a:pt x="152720" y="98842"/>
                </a:lnTo>
                <a:lnTo>
                  <a:pt x="154201" y="105895"/>
                </a:lnTo>
                <a:lnTo>
                  <a:pt x="156141" y="113453"/>
                </a:lnTo>
                <a:lnTo>
                  <a:pt x="158386" y="121350"/>
                </a:lnTo>
                <a:lnTo>
                  <a:pt x="160836" y="128520"/>
                </a:lnTo>
                <a:lnTo>
                  <a:pt x="163421" y="135204"/>
                </a:lnTo>
                <a:lnTo>
                  <a:pt x="166098" y="141566"/>
                </a:lnTo>
                <a:lnTo>
                  <a:pt x="168835" y="148664"/>
                </a:lnTo>
                <a:lnTo>
                  <a:pt x="174415" y="164171"/>
                </a:lnTo>
                <a:lnTo>
                  <a:pt x="182912" y="188967"/>
                </a:lnTo>
                <a:lnTo>
                  <a:pt x="185759" y="196457"/>
                </a:lnTo>
                <a:lnTo>
                  <a:pt x="188609" y="203356"/>
                </a:lnTo>
                <a:lnTo>
                  <a:pt x="191463" y="209860"/>
                </a:lnTo>
                <a:lnTo>
                  <a:pt x="194317" y="217054"/>
                </a:lnTo>
                <a:lnTo>
                  <a:pt x="200029" y="232667"/>
                </a:lnTo>
                <a:lnTo>
                  <a:pt x="202885" y="239878"/>
                </a:lnTo>
                <a:lnTo>
                  <a:pt x="205742" y="246591"/>
                </a:lnTo>
                <a:lnTo>
                  <a:pt x="211456" y="259129"/>
                </a:lnTo>
                <a:lnTo>
                  <a:pt x="222885" y="282701"/>
                </a:lnTo>
                <a:lnTo>
                  <a:pt x="234315" y="305702"/>
                </a:lnTo>
                <a:lnTo>
                  <a:pt x="237491" y="317151"/>
                </a:lnTo>
                <a:lnTo>
                  <a:pt x="239854" y="328589"/>
                </a:lnTo>
                <a:lnTo>
                  <a:pt x="244080" y="340023"/>
                </a:lnTo>
                <a:lnTo>
                  <a:pt x="249133" y="348915"/>
                </a:lnTo>
                <a:lnTo>
                  <a:pt x="255587" y="357833"/>
                </a:lnTo>
                <a:lnTo>
                  <a:pt x="256470" y="361593"/>
                </a:lnTo>
                <a:lnTo>
                  <a:pt x="257036" y="371768"/>
                </a:lnTo>
                <a:lnTo>
                  <a:pt x="257163" y="376699"/>
                </a:lnTo>
                <a:lnTo>
                  <a:pt x="263959" y="377111"/>
                </a:lnTo>
                <a:lnTo>
                  <a:pt x="265748" y="37717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3"/>
          <p:cNvSpPr/>
          <p:nvPr/>
        </p:nvSpPr>
        <p:spPr>
          <a:xfrm>
            <a:off x="3706177" y="4192339"/>
            <a:ext cx="291466" cy="42477"/>
          </a:xfrm>
          <a:custGeom>
            <a:avLst/>
            <a:gdLst/>
            <a:ahLst/>
            <a:cxnLst/>
            <a:rect l="0" t="0" r="0" b="0"/>
            <a:pathLst>
              <a:path w="291466" h="42477">
                <a:moveTo>
                  <a:pt x="0" y="42476"/>
                </a:moveTo>
                <a:lnTo>
                  <a:pt x="4551" y="37925"/>
                </a:lnTo>
                <a:lnTo>
                  <a:pt x="7797" y="36584"/>
                </a:lnTo>
                <a:lnTo>
                  <a:pt x="11865" y="35691"/>
                </a:lnTo>
                <a:lnTo>
                  <a:pt x="20514" y="34697"/>
                </a:lnTo>
                <a:lnTo>
                  <a:pt x="27532" y="34256"/>
                </a:lnTo>
                <a:lnTo>
                  <a:pt x="31690" y="33186"/>
                </a:lnTo>
                <a:lnTo>
                  <a:pt x="36367" y="31520"/>
                </a:lnTo>
                <a:lnTo>
                  <a:pt x="41389" y="29457"/>
                </a:lnTo>
                <a:lnTo>
                  <a:pt x="47596" y="28082"/>
                </a:lnTo>
                <a:lnTo>
                  <a:pt x="54591" y="27165"/>
                </a:lnTo>
                <a:lnTo>
                  <a:pt x="62111" y="26553"/>
                </a:lnTo>
                <a:lnTo>
                  <a:pt x="69030" y="25193"/>
                </a:lnTo>
                <a:lnTo>
                  <a:pt x="75547" y="23334"/>
                </a:lnTo>
                <a:lnTo>
                  <a:pt x="81797" y="21142"/>
                </a:lnTo>
                <a:lnTo>
                  <a:pt x="88821" y="19681"/>
                </a:lnTo>
                <a:lnTo>
                  <a:pt x="96362" y="18707"/>
                </a:lnTo>
                <a:lnTo>
                  <a:pt x="104247" y="18057"/>
                </a:lnTo>
                <a:lnTo>
                  <a:pt x="112360" y="16671"/>
                </a:lnTo>
                <a:lnTo>
                  <a:pt x="120627" y="14796"/>
                </a:lnTo>
                <a:lnTo>
                  <a:pt x="128995" y="12592"/>
                </a:lnTo>
                <a:lnTo>
                  <a:pt x="137432" y="11123"/>
                </a:lnTo>
                <a:lnTo>
                  <a:pt x="145913" y="10144"/>
                </a:lnTo>
                <a:lnTo>
                  <a:pt x="154426" y="9491"/>
                </a:lnTo>
                <a:lnTo>
                  <a:pt x="162006" y="8103"/>
                </a:lnTo>
                <a:lnTo>
                  <a:pt x="168963" y="6226"/>
                </a:lnTo>
                <a:lnTo>
                  <a:pt x="175508" y="4021"/>
                </a:lnTo>
                <a:lnTo>
                  <a:pt x="181775" y="2552"/>
                </a:lnTo>
                <a:lnTo>
                  <a:pt x="187858" y="1573"/>
                </a:lnTo>
                <a:lnTo>
                  <a:pt x="193819" y="919"/>
                </a:lnTo>
                <a:lnTo>
                  <a:pt x="200650" y="484"/>
                </a:lnTo>
                <a:lnTo>
                  <a:pt x="208061" y="194"/>
                </a:lnTo>
                <a:lnTo>
                  <a:pt x="215860" y="0"/>
                </a:lnTo>
                <a:lnTo>
                  <a:pt x="222964" y="824"/>
                </a:lnTo>
                <a:lnTo>
                  <a:pt x="229605" y="2325"/>
                </a:lnTo>
                <a:lnTo>
                  <a:pt x="235938" y="4279"/>
                </a:lnTo>
                <a:lnTo>
                  <a:pt x="242064" y="5581"/>
                </a:lnTo>
                <a:lnTo>
                  <a:pt x="248054" y="6449"/>
                </a:lnTo>
                <a:lnTo>
                  <a:pt x="253951" y="7028"/>
                </a:lnTo>
                <a:lnTo>
                  <a:pt x="259789" y="7414"/>
                </a:lnTo>
                <a:lnTo>
                  <a:pt x="265585" y="7671"/>
                </a:lnTo>
                <a:lnTo>
                  <a:pt x="280304" y="8033"/>
                </a:lnTo>
                <a:lnTo>
                  <a:pt x="291465" y="81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4"/>
          <p:cNvSpPr/>
          <p:nvPr/>
        </p:nvSpPr>
        <p:spPr>
          <a:xfrm>
            <a:off x="4126229" y="4157662"/>
            <a:ext cx="162879" cy="8574"/>
          </a:xfrm>
          <a:custGeom>
            <a:avLst/>
            <a:gdLst/>
            <a:ahLst/>
            <a:cxnLst/>
            <a:rect l="0" t="0" r="0" b="0"/>
            <a:pathLst>
              <a:path w="162879" h="8574">
                <a:moveTo>
                  <a:pt x="0" y="8573"/>
                </a:moveTo>
                <a:lnTo>
                  <a:pt x="0" y="4022"/>
                </a:lnTo>
                <a:lnTo>
                  <a:pt x="953" y="2681"/>
                </a:lnTo>
                <a:lnTo>
                  <a:pt x="2541" y="1787"/>
                </a:lnTo>
                <a:lnTo>
                  <a:pt x="7382" y="353"/>
                </a:lnTo>
                <a:lnTo>
                  <a:pt x="10584" y="157"/>
                </a:lnTo>
                <a:lnTo>
                  <a:pt x="16134" y="70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5"/>
          <p:cNvSpPr/>
          <p:nvPr/>
        </p:nvSpPr>
        <p:spPr>
          <a:xfrm>
            <a:off x="4169092" y="4200525"/>
            <a:ext cx="162879" cy="8573"/>
          </a:xfrm>
          <a:custGeom>
            <a:avLst/>
            <a:gdLst/>
            <a:ahLst/>
            <a:cxnLst/>
            <a:rect l="0" t="0" r="0" b="0"/>
            <a:pathLst>
              <a:path w="162879" h="8573">
                <a:moveTo>
                  <a:pt x="0" y="0"/>
                </a:moveTo>
                <a:lnTo>
                  <a:pt x="12770" y="0"/>
                </a:lnTo>
                <a:lnTo>
                  <a:pt x="15181" y="952"/>
                </a:lnTo>
                <a:lnTo>
                  <a:pt x="17741" y="2540"/>
                </a:lnTo>
                <a:lnTo>
                  <a:pt x="20400" y="4550"/>
                </a:lnTo>
                <a:lnTo>
                  <a:pt x="23125" y="5891"/>
                </a:lnTo>
                <a:lnTo>
                  <a:pt x="25894" y="6785"/>
                </a:lnTo>
                <a:lnTo>
                  <a:pt x="28693" y="7380"/>
                </a:lnTo>
                <a:lnTo>
                  <a:pt x="32463" y="7778"/>
                </a:lnTo>
                <a:lnTo>
                  <a:pt x="36883" y="8042"/>
                </a:lnTo>
                <a:lnTo>
                  <a:pt x="45920" y="8337"/>
                </a:lnTo>
                <a:lnTo>
                  <a:pt x="59483" y="8526"/>
                </a:lnTo>
                <a:lnTo>
                  <a:pt x="162878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6"/>
          <p:cNvSpPr/>
          <p:nvPr/>
        </p:nvSpPr>
        <p:spPr>
          <a:xfrm>
            <a:off x="4666307" y="3986212"/>
            <a:ext cx="240021" cy="137157"/>
          </a:xfrm>
          <a:custGeom>
            <a:avLst/>
            <a:gdLst/>
            <a:ahLst/>
            <a:cxnLst/>
            <a:rect l="0" t="0" r="0" b="0"/>
            <a:pathLst>
              <a:path w="240021" h="137157">
                <a:moveTo>
                  <a:pt x="25708" y="0"/>
                </a:moveTo>
                <a:lnTo>
                  <a:pt x="25708" y="11932"/>
                </a:lnTo>
                <a:lnTo>
                  <a:pt x="26660" y="14622"/>
                </a:lnTo>
                <a:lnTo>
                  <a:pt x="28248" y="17368"/>
                </a:lnTo>
                <a:lnTo>
                  <a:pt x="30259" y="20151"/>
                </a:lnTo>
                <a:lnTo>
                  <a:pt x="31599" y="22959"/>
                </a:lnTo>
                <a:lnTo>
                  <a:pt x="32493" y="25784"/>
                </a:lnTo>
                <a:lnTo>
                  <a:pt x="33089" y="28619"/>
                </a:lnTo>
                <a:lnTo>
                  <a:pt x="33486" y="31462"/>
                </a:lnTo>
                <a:lnTo>
                  <a:pt x="33751" y="34310"/>
                </a:lnTo>
                <a:lnTo>
                  <a:pt x="33927" y="37161"/>
                </a:lnTo>
                <a:lnTo>
                  <a:pt x="34123" y="45408"/>
                </a:lnTo>
                <a:lnTo>
                  <a:pt x="34175" y="50275"/>
                </a:lnTo>
                <a:lnTo>
                  <a:pt x="33258" y="55424"/>
                </a:lnTo>
                <a:lnTo>
                  <a:pt x="31694" y="60762"/>
                </a:lnTo>
                <a:lnTo>
                  <a:pt x="29698" y="66225"/>
                </a:lnTo>
                <a:lnTo>
                  <a:pt x="27415" y="70820"/>
                </a:lnTo>
                <a:lnTo>
                  <a:pt x="24941" y="74836"/>
                </a:lnTo>
                <a:lnTo>
                  <a:pt x="22339" y="78466"/>
                </a:lnTo>
                <a:lnTo>
                  <a:pt x="19652" y="82791"/>
                </a:lnTo>
                <a:lnTo>
                  <a:pt x="16908" y="87579"/>
                </a:lnTo>
                <a:lnTo>
                  <a:pt x="14127" y="92676"/>
                </a:lnTo>
                <a:lnTo>
                  <a:pt x="12272" y="97027"/>
                </a:lnTo>
                <a:lnTo>
                  <a:pt x="11035" y="100880"/>
                </a:lnTo>
                <a:lnTo>
                  <a:pt x="10211" y="104401"/>
                </a:lnTo>
                <a:lnTo>
                  <a:pt x="8709" y="107700"/>
                </a:lnTo>
                <a:lnTo>
                  <a:pt x="6755" y="110853"/>
                </a:lnTo>
                <a:lnTo>
                  <a:pt x="4500" y="113907"/>
                </a:lnTo>
                <a:lnTo>
                  <a:pt x="2997" y="116896"/>
                </a:lnTo>
                <a:lnTo>
                  <a:pt x="1994" y="119840"/>
                </a:lnTo>
                <a:lnTo>
                  <a:pt x="1326" y="122756"/>
                </a:lnTo>
                <a:lnTo>
                  <a:pt x="881" y="125652"/>
                </a:lnTo>
                <a:lnTo>
                  <a:pt x="584" y="128536"/>
                </a:lnTo>
                <a:lnTo>
                  <a:pt x="0" y="137011"/>
                </a:lnTo>
                <a:lnTo>
                  <a:pt x="7372" y="137147"/>
                </a:lnTo>
                <a:lnTo>
                  <a:pt x="12761" y="137156"/>
                </a:lnTo>
                <a:lnTo>
                  <a:pt x="15171" y="136205"/>
                </a:lnTo>
                <a:lnTo>
                  <a:pt x="20390" y="132608"/>
                </a:lnTo>
                <a:lnTo>
                  <a:pt x="24067" y="131268"/>
                </a:lnTo>
                <a:lnTo>
                  <a:pt x="28424" y="130375"/>
                </a:lnTo>
                <a:lnTo>
                  <a:pt x="33234" y="129779"/>
                </a:lnTo>
                <a:lnTo>
                  <a:pt x="38345" y="128429"/>
                </a:lnTo>
                <a:lnTo>
                  <a:pt x="43658" y="126577"/>
                </a:lnTo>
                <a:lnTo>
                  <a:pt x="49104" y="124390"/>
                </a:lnTo>
                <a:lnTo>
                  <a:pt x="54640" y="122932"/>
                </a:lnTo>
                <a:lnTo>
                  <a:pt x="60236" y="121959"/>
                </a:lnTo>
                <a:lnTo>
                  <a:pt x="65872" y="121311"/>
                </a:lnTo>
                <a:lnTo>
                  <a:pt x="72486" y="119927"/>
                </a:lnTo>
                <a:lnTo>
                  <a:pt x="79753" y="118051"/>
                </a:lnTo>
                <a:lnTo>
                  <a:pt x="87455" y="115849"/>
                </a:lnTo>
                <a:lnTo>
                  <a:pt x="94495" y="114380"/>
                </a:lnTo>
                <a:lnTo>
                  <a:pt x="101094" y="113401"/>
                </a:lnTo>
                <a:lnTo>
                  <a:pt x="107397" y="112748"/>
                </a:lnTo>
                <a:lnTo>
                  <a:pt x="114457" y="112313"/>
                </a:lnTo>
                <a:lnTo>
                  <a:pt x="129922" y="111829"/>
                </a:lnTo>
                <a:lnTo>
                  <a:pt x="162292" y="111494"/>
                </a:lnTo>
                <a:lnTo>
                  <a:pt x="198288" y="111446"/>
                </a:lnTo>
                <a:lnTo>
                  <a:pt x="202674" y="112397"/>
                </a:lnTo>
                <a:lnTo>
                  <a:pt x="207503" y="113984"/>
                </a:lnTo>
                <a:lnTo>
                  <a:pt x="212626" y="115994"/>
                </a:lnTo>
                <a:lnTo>
                  <a:pt x="216996" y="117335"/>
                </a:lnTo>
                <a:lnTo>
                  <a:pt x="224389" y="118824"/>
                </a:lnTo>
                <a:lnTo>
                  <a:pt x="230851" y="119486"/>
                </a:lnTo>
                <a:lnTo>
                  <a:pt x="233907" y="119662"/>
                </a:lnTo>
                <a:lnTo>
                  <a:pt x="235944" y="120733"/>
                </a:lnTo>
                <a:lnTo>
                  <a:pt x="237303" y="122398"/>
                </a:lnTo>
                <a:lnTo>
                  <a:pt x="240020" y="1285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7"/>
          <p:cNvSpPr/>
          <p:nvPr/>
        </p:nvSpPr>
        <p:spPr>
          <a:xfrm>
            <a:off x="4830366" y="3994785"/>
            <a:ext cx="58817" cy="325756"/>
          </a:xfrm>
          <a:custGeom>
            <a:avLst/>
            <a:gdLst/>
            <a:ahLst/>
            <a:cxnLst/>
            <a:rect l="0" t="0" r="0" b="0"/>
            <a:pathLst>
              <a:path w="58817" h="325756">
                <a:moveTo>
                  <a:pt x="7381" y="0"/>
                </a:moveTo>
                <a:lnTo>
                  <a:pt x="0" y="0"/>
                </a:lnTo>
                <a:lnTo>
                  <a:pt x="3712" y="0"/>
                </a:lnTo>
                <a:lnTo>
                  <a:pt x="4935" y="952"/>
                </a:lnTo>
                <a:lnTo>
                  <a:pt x="5751" y="2540"/>
                </a:lnTo>
                <a:lnTo>
                  <a:pt x="6656" y="6844"/>
                </a:lnTo>
                <a:lnTo>
                  <a:pt x="7059" y="11931"/>
                </a:lnTo>
                <a:lnTo>
                  <a:pt x="8119" y="15574"/>
                </a:lnTo>
                <a:lnTo>
                  <a:pt x="9778" y="19908"/>
                </a:lnTo>
                <a:lnTo>
                  <a:pt x="11837" y="24702"/>
                </a:lnTo>
                <a:lnTo>
                  <a:pt x="13209" y="29803"/>
                </a:lnTo>
                <a:lnTo>
                  <a:pt x="14124" y="35108"/>
                </a:lnTo>
                <a:lnTo>
                  <a:pt x="14734" y="40550"/>
                </a:lnTo>
                <a:lnTo>
                  <a:pt x="16093" y="46083"/>
                </a:lnTo>
                <a:lnTo>
                  <a:pt x="17952" y="51677"/>
                </a:lnTo>
                <a:lnTo>
                  <a:pt x="20143" y="57311"/>
                </a:lnTo>
                <a:lnTo>
                  <a:pt x="21604" y="63925"/>
                </a:lnTo>
                <a:lnTo>
                  <a:pt x="22578" y="71192"/>
                </a:lnTo>
                <a:lnTo>
                  <a:pt x="23227" y="78893"/>
                </a:lnTo>
                <a:lnTo>
                  <a:pt x="24613" y="86886"/>
                </a:lnTo>
                <a:lnTo>
                  <a:pt x="26489" y="95071"/>
                </a:lnTo>
                <a:lnTo>
                  <a:pt x="28692" y="103385"/>
                </a:lnTo>
                <a:lnTo>
                  <a:pt x="33680" y="120244"/>
                </a:lnTo>
                <a:lnTo>
                  <a:pt x="36344" y="128740"/>
                </a:lnTo>
                <a:lnTo>
                  <a:pt x="38120" y="136309"/>
                </a:lnTo>
                <a:lnTo>
                  <a:pt x="39303" y="143260"/>
                </a:lnTo>
                <a:lnTo>
                  <a:pt x="40092" y="149799"/>
                </a:lnTo>
                <a:lnTo>
                  <a:pt x="40619" y="157016"/>
                </a:lnTo>
                <a:lnTo>
                  <a:pt x="40969" y="164685"/>
                </a:lnTo>
                <a:lnTo>
                  <a:pt x="41203" y="172655"/>
                </a:lnTo>
                <a:lnTo>
                  <a:pt x="42312" y="180826"/>
                </a:lnTo>
                <a:lnTo>
                  <a:pt x="44003" y="189130"/>
                </a:lnTo>
                <a:lnTo>
                  <a:pt x="46083" y="197524"/>
                </a:lnTo>
                <a:lnTo>
                  <a:pt x="47470" y="205977"/>
                </a:lnTo>
                <a:lnTo>
                  <a:pt x="48394" y="214471"/>
                </a:lnTo>
                <a:lnTo>
                  <a:pt x="49011" y="222990"/>
                </a:lnTo>
                <a:lnTo>
                  <a:pt x="49422" y="230575"/>
                </a:lnTo>
                <a:lnTo>
                  <a:pt x="49878" y="244083"/>
                </a:lnTo>
                <a:lnTo>
                  <a:pt x="50171" y="268276"/>
                </a:lnTo>
                <a:lnTo>
                  <a:pt x="50241" y="302381"/>
                </a:lnTo>
                <a:lnTo>
                  <a:pt x="51194" y="305409"/>
                </a:lnTo>
                <a:lnTo>
                  <a:pt x="52782" y="308381"/>
                </a:lnTo>
                <a:lnTo>
                  <a:pt x="57624" y="315444"/>
                </a:lnTo>
                <a:lnTo>
                  <a:pt x="58287" y="318950"/>
                </a:lnTo>
                <a:lnTo>
                  <a:pt x="58816" y="3257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8"/>
          <p:cNvSpPr/>
          <p:nvPr/>
        </p:nvSpPr>
        <p:spPr>
          <a:xfrm>
            <a:off x="5009197" y="4021864"/>
            <a:ext cx="274321" cy="324381"/>
          </a:xfrm>
          <a:custGeom>
            <a:avLst/>
            <a:gdLst/>
            <a:ahLst/>
            <a:cxnLst/>
            <a:rect l="0" t="0" r="0" b="0"/>
            <a:pathLst>
              <a:path w="274321" h="324381">
                <a:moveTo>
                  <a:pt x="0" y="50073"/>
                </a:moveTo>
                <a:lnTo>
                  <a:pt x="15600" y="34473"/>
                </a:lnTo>
                <a:lnTo>
                  <a:pt x="18999" y="28534"/>
                </a:lnTo>
                <a:lnTo>
                  <a:pt x="23684" y="20498"/>
                </a:lnTo>
                <a:lnTo>
                  <a:pt x="28941" y="13752"/>
                </a:lnTo>
                <a:lnTo>
                  <a:pt x="32629" y="11571"/>
                </a:lnTo>
                <a:lnTo>
                  <a:pt x="36993" y="10118"/>
                </a:lnTo>
                <a:lnTo>
                  <a:pt x="41807" y="9149"/>
                </a:lnTo>
                <a:lnTo>
                  <a:pt x="49696" y="5532"/>
                </a:lnTo>
                <a:lnTo>
                  <a:pt x="53133" y="3234"/>
                </a:lnTo>
                <a:lnTo>
                  <a:pt x="57330" y="1702"/>
                </a:lnTo>
                <a:lnTo>
                  <a:pt x="62032" y="681"/>
                </a:lnTo>
                <a:lnTo>
                  <a:pt x="67072" y="0"/>
                </a:lnTo>
                <a:lnTo>
                  <a:pt x="71385" y="499"/>
                </a:lnTo>
                <a:lnTo>
                  <a:pt x="75212" y="1783"/>
                </a:lnTo>
                <a:lnTo>
                  <a:pt x="78717" y="3593"/>
                </a:lnTo>
                <a:lnTo>
                  <a:pt x="82958" y="4799"/>
                </a:lnTo>
                <a:lnTo>
                  <a:pt x="87690" y="5603"/>
                </a:lnTo>
                <a:lnTo>
                  <a:pt x="92750" y="6139"/>
                </a:lnTo>
                <a:lnTo>
                  <a:pt x="98029" y="7448"/>
                </a:lnTo>
                <a:lnTo>
                  <a:pt x="103452" y="9274"/>
                </a:lnTo>
                <a:lnTo>
                  <a:pt x="108973" y="11444"/>
                </a:lnTo>
                <a:lnTo>
                  <a:pt x="113606" y="13843"/>
                </a:lnTo>
                <a:lnTo>
                  <a:pt x="125630" y="21770"/>
                </a:lnTo>
                <a:lnTo>
                  <a:pt x="130426" y="24537"/>
                </a:lnTo>
                <a:lnTo>
                  <a:pt x="135528" y="27334"/>
                </a:lnTo>
                <a:lnTo>
                  <a:pt x="143738" y="35522"/>
                </a:lnTo>
                <a:lnTo>
                  <a:pt x="150561" y="44558"/>
                </a:lnTo>
                <a:lnTo>
                  <a:pt x="156768" y="51750"/>
                </a:lnTo>
                <a:lnTo>
                  <a:pt x="162702" y="60661"/>
                </a:lnTo>
                <a:lnTo>
                  <a:pt x="165619" y="65704"/>
                </a:lnTo>
                <a:lnTo>
                  <a:pt x="168515" y="71924"/>
                </a:lnTo>
                <a:lnTo>
                  <a:pt x="171398" y="78928"/>
                </a:lnTo>
                <a:lnTo>
                  <a:pt x="174273" y="86455"/>
                </a:lnTo>
                <a:lnTo>
                  <a:pt x="176189" y="94330"/>
                </a:lnTo>
                <a:lnTo>
                  <a:pt x="177467" y="102438"/>
                </a:lnTo>
                <a:lnTo>
                  <a:pt x="178319" y="110700"/>
                </a:lnTo>
                <a:lnTo>
                  <a:pt x="179839" y="118114"/>
                </a:lnTo>
                <a:lnTo>
                  <a:pt x="181806" y="124961"/>
                </a:lnTo>
                <a:lnTo>
                  <a:pt x="184068" y="131431"/>
                </a:lnTo>
                <a:lnTo>
                  <a:pt x="184625" y="138602"/>
                </a:lnTo>
                <a:lnTo>
                  <a:pt x="184044" y="146240"/>
                </a:lnTo>
                <a:lnTo>
                  <a:pt x="182703" y="154189"/>
                </a:lnTo>
                <a:lnTo>
                  <a:pt x="181809" y="162346"/>
                </a:lnTo>
                <a:lnTo>
                  <a:pt x="181214" y="170642"/>
                </a:lnTo>
                <a:lnTo>
                  <a:pt x="180817" y="179030"/>
                </a:lnTo>
                <a:lnTo>
                  <a:pt x="179600" y="187479"/>
                </a:lnTo>
                <a:lnTo>
                  <a:pt x="177836" y="195970"/>
                </a:lnTo>
                <a:lnTo>
                  <a:pt x="175707" y="204488"/>
                </a:lnTo>
                <a:lnTo>
                  <a:pt x="173336" y="213024"/>
                </a:lnTo>
                <a:lnTo>
                  <a:pt x="168161" y="230128"/>
                </a:lnTo>
                <a:lnTo>
                  <a:pt x="165447" y="237737"/>
                </a:lnTo>
                <a:lnTo>
                  <a:pt x="162686" y="244715"/>
                </a:lnTo>
                <a:lnTo>
                  <a:pt x="159892" y="251272"/>
                </a:lnTo>
                <a:lnTo>
                  <a:pt x="158030" y="257548"/>
                </a:lnTo>
                <a:lnTo>
                  <a:pt x="156788" y="263637"/>
                </a:lnTo>
                <a:lnTo>
                  <a:pt x="155960" y="269601"/>
                </a:lnTo>
                <a:lnTo>
                  <a:pt x="154456" y="275483"/>
                </a:lnTo>
                <a:lnTo>
                  <a:pt x="152501" y="281309"/>
                </a:lnTo>
                <a:lnTo>
                  <a:pt x="150245" y="287098"/>
                </a:lnTo>
                <a:lnTo>
                  <a:pt x="146836" y="291909"/>
                </a:lnTo>
                <a:lnTo>
                  <a:pt x="142658" y="296070"/>
                </a:lnTo>
                <a:lnTo>
                  <a:pt x="137968" y="299796"/>
                </a:lnTo>
                <a:lnTo>
                  <a:pt x="130217" y="306476"/>
                </a:lnTo>
                <a:lnTo>
                  <a:pt x="123597" y="312620"/>
                </a:lnTo>
                <a:lnTo>
                  <a:pt x="117479" y="318526"/>
                </a:lnTo>
                <a:lnTo>
                  <a:pt x="113562" y="320481"/>
                </a:lnTo>
                <a:lnTo>
                  <a:pt x="109046" y="321785"/>
                </a:lnTo>
                <a:lnTo>
                  <a:pt x="104130" y="322655"/>
                </a:lnTo>
                <a:lnTo>
                  <a:pt x="96127" y="323621"/>
                </a:lnTo>
                <a:lnTo>
                  <a:pt x="89396" y="324050"/>
                </a:lnTo>
                <a:lnTo>
                  <a:pt x="83229" y="324240"/>
                </a:lnTo>
                <a:lnTo>
                  <a:pt x="58373" y="324380"/>
                </a:lnTo>
                <a:lnTo>
                  <a:pt x="54156" y="323432"/>
                </a:lnTo>
                <a:lnTo>
                  <a:pt x="49439" y="321847"/>
                </a:lnTo>
                <a:lnTo>
                  <a:pt x="44389" y="319838"/>
                </a:lnTo>
                <a:lnTo>
                  <a:pt x="36238" y="315067"/>
                </a:lnTo>
                <a:lnTo>
                  <a:pt x="32732" y="312460"/>
                </a:lnTo>
                <a:lnTo>
                  <a:pt x="30393" y="308818"/>
                </a:lnTo>
                <a:lnTo>
                  <a:pt x="27796" y="299691"/>
                </a:lnTo>
                <a:lnTo>
                  <a:pt x="24101" y="291824"/>
                </a:lnTo>
                <a:lnTo>
                  <a:pt x="21782" y="288393"/>
                </a:lnTo>
                <a:lnTo>
                  <a:pt x="19206" y="282041"/>
                </a:lnTo>
                <a:lnTo>
                  <a:pt x="18061" y="275090"/>
                </a:lnTo>
                <a:lnTo>
                  <a:pt x="17552" y="265651"/>
                </a:lnTo>
                <a:lnTo>
                  <a:pt x="17326" y="257645"/>
                </a:lnTo>
                <a:lnTo>
                  <a:pt x="17266" y="254177"/>
                </a:lnTo>
                <a:lnTo>
                  <a:pt x="18178" y="250913"/>
                </a:lnTo>
                <a:lnTo>
                  <a:pt x="21731" y="244745"/>
                </a:lnTo>
                <a:lnTo>
                  <a:pt x="29088" y="235918"/>
                </a:lnTo>
                <a:lnTo>
                  <a:pt x="37058" y="227603"/>
                </a:lnTo>
                <a:lnTo>
                  <a:pt x="41850" y="222719"/>
                </a:lnTo>
                <a:lnTo>
                  <a:pt x="46950" y="219463"/>
                </a:lnTo>
                <a:lnTo>
                  <a:pt x="52256" y="217292"/>
                </a:lnTo>
                <a:lnTo>
                  <a:pt x="57696" y="215845"/>
                </a:lnTo>
                <a:lnTo>
                  <a:pt x="62277" y="213928"/>
                </a:lnTo>
                <a:lnTo>
                  <a:pt x="69906" y="209257"/>
                </a:lnTo>
                <a:lnTo>
                  <a:pt x="75179" y="207631"/>
                </a:lnTo>
                <a:lnTo>
                  <a:pt x="81552" y="206547"/>
                </a:lnTo>
                <a:lnTo>
                  <a:pt x="88658" y="205824"/>
                </a:lnTo>
                <a:lnTo>
                  <a:pt x="95301" y="205342"/>
                </a:lnTo>
                <a:lnTo>
                  <a:pt x="101634" y="205021"/>
                </a:lnTo>
                <a:lnTo>
                  <a:pt x="113750" y="204664"/>
                </a:lnTo>
                <a:lnTo>
                  <a:pt x="125486" y="204505"/>
                </a:lnTo>
                <a:lnTo>
                  <a:pt x="131282" y="205415"/>
                </a:lnTo>
                <a:lnTo>
                  <a:pt x="137052" y="206975"/>
                </a:lnTo>
                <a:lnTo>
                  <a:pt x="142803" y="208967"/>
                </a:lnTo>
                <a:lnTo>
                  <a:pt x="148542" y="211247"/>
                </a:lnTo>
                <a:lnTo>
                  <a:pt x="154273" y="213720"/>
                </a:lnTo>
                <a:lnTo>
                  <a:pt x="165721" y="219007"/>
                </a:lnTo>
                <a:lnTo>
                  <a:pt x="194308" y="232998"/>
                </a:lnTo>
                <a:lnTo>
                  <a:pt x="200024" y="236793"/>
                </a:lnTo>
                <a:lnTo>
                  <a:pt x="205740" y="241228"/>
                </a:lnTo>
                <a:lnTo>
                  <a:pt x="211455" y="246090"/>
                </a:lnTo>
                <a:lnTo>
                  <a:pt x="216217" y="250283"/>
                </a:lnTo>
                <a:lnTo>
                  <a:pt x="224049" y="257483"/>
                </a:lnTo>
                <a:lnTo>
                  <a:pt x="228423" y="260736"/>
                </a:lnTo>
                <a:lnTo>
                  <a:pt x="233245" y="263858"/>
                </a:lnTo>
                <a:lnTo>
                  <a:pt x="238364" y="266891"/>
                </a:lnTo>
                <a:lnTo>
                  <a:pt x="246592" y="272802"/>
                </a:lnTo>
                <a:lnTo>
                  <a:pt x="253424" y="278604"/>
                </a:lnTo>
                <a:lnTo>
                  <a:pt x="259635" y="284357"/>
                </a:lnTo>
                <a:lnTo>
                  <a:pt x="274320" y="29867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9"/>
          <p:cNvSpPr/>
          <p:nvPr/>
        </p:nvSpPr>
        <p:spPr>
          <a:xfrm>
            <a:off x="5412104" y="4140517"/>
            <a:ext cx="180024" cy="17042"/>
          </a:xfrm>
          <a:custGeom>
            <a:avLst/>
            <a:gdLst/>
            <a:ahLst/>
            <a:cxnLst/>
            <a:rect l="0" t="0" r="0" b="0"/>
            <a:pathLst>
              <a:path w="180024" h="17042">
                <a:moveTo>
                  <a:pt x="0" y="8573"/>
                </a:moveTo>
                <a:lnTo>
                  <a:pt x="4551" y="8573"/>
                </a:lnTo>
                <a:lnTo>
                  <a:pt x="6844" y="9525"/>
                </a:lnTo>
                <a:lnTo>
                  <a:pt x="9325" y="11112"/>
                </a:lnTo>
                <a:lnTo>
                  <a:pt x="11932" y="13123"/>
                </a:lnTo>
                <a:lnTo>
                  <a:pt x="14622" y="14464"/>
                </a:lnTo>
                <a:lnTo>
                  <a:pt x="17368" y="15358"/>
                </a:lnTo>
                <a:lnTo>
                  <a:pt x="20152" y="15954"/>
                </a:lnTo>
                <a:lnTo>
                  <a:pt x="23913" y="16351"/>
                </a:lnTo>
                <a:lnTo>
                  <a:pt x="28324" y="16616"/>
                </a:lnTo>
                <a:lnTo>
                  <a:pt x="38306" y="16910"/>
                </a:lnTo>
                <a:lnTo>
                  <a:pt x="49093" y="17041"/>
                </a:lnTo>
                <a:lnTo>
                  <a:pt x="53684" y="16123"/>
                </a:lnTo>
                <a:lnTo>
                  <a:pt x="57697" y="14559"/>
                </a:lnTo>
                <a:lnTo>
                  <a:pt x="61325" y="12563"/>
                </a:lnTo>
                <a:lnTo>
                  <a:pt x="65648" y="11233"/>
                </a:lnTo>
                <a:lnTo>
                  <a:pt x="70436" y="10346"/>
                </a:lnTo>
                <a:lnTo>
                  <a:pt x="75533" y="9755"/>
                </a:lnTo>
                <a:lnTo>
                  <a:pt x="80835" y="9361"/>
                </a:lnTo>
                <a:lnTo>
                  <a:pt x="86275" y="9098"/>
                </a:lnTo>
                <a:lnTo>
                  <a:pt x="100494" y="8728"/>
                </a:lnTo>
                <a:lnTo>
                  <a:pt x="118382" y="8603"/>
                </a:lnTo>
                <a:lnTo>
                  <a:pt x="123689" y="7641"/>
                </a:lnTo>
                <a:lnTo>
                  <a:pt x="129132" y="6046"/>
                </a:lnTo>
                <a:lnTo>
                  <a:pt x="134666" y="4031"/>
                </a:lnTo>
                <a:lnTo>
                  <a:pt x="139307" y="2687"/>
                </a:lnTo>
                <a:lnTo>
                  <a:pt x="143354" y="1792"/>
                </a:lnTo>
                <a:lnTo>
                  <a:pt x="147004" y="1194"/>
                </a:lnTo>
                <a:lnTo>
                  <a:pt x="151343" y="796"/>
                </a:lnTo>
                <a:lnTo>
                  <a:pt x="156141" y="531"/>
                </a:lnTo>
                <a:lnTo>
                  <a:pt x="168427" y="105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0"/>
          <p:cNvSpPr/>
          <p:nvPr/>
        </p:nvSpPr>
        <p:spPr>
          <a:xfrm>
            <a:off x="5206396" y="3266122"/>
            <a:ext cx="188564" cy="188596"/>
          </a:xfrm>
          <a:custGeom>
            <a:avLst/>
            <a:gdLst/>
            <a:ahLst/>
            <a:cxnLst/>
            <a:rect l="0" t="0" r="0" b="0"/>
            <a:pathLst>
              <a:path w="188564" h="188596">
                <a:moveTo>
                  <a:pt x="145701" y="25718"/>
                </a:moveTo>
                <a:lnTo>
                  <a:pt x="141150" y="25718"/>
                </a:lnTo>
                <a:lnTo>
                  <a:pt x="139809" y="24765"/>
                </a:lnTo>
                <a:lnTo>
                  <a:pt x="138916" y="23178"/>
                </a:lnTo>
                <a:lnTo>
                  <a:pt x="137482" y="18337"/>
                </a:lnTo>
                <a:lnTo>
                  <a:pt x="136411" y="17939"/>
                </a:lnTo>
                <a:lnTo>
                  <a:pt x="131307" y="17381"/>
                </a:lnTo>
                <a:lnTo>
                  <a:pt x="128918" y="17176"/>
                </a:lnTo>
                <a:lnTo>
                  <a:pt x="124113" y="12603"/>
                </a:lnTo>
                <a:lnTo>
                  <a:pt x="121784" y="11260"/>
                </a:lnTo>
                <a:lnTo>
                  <a:pt x="116656" y="9767"/>
                </a:lnTo>
                <a:lnTo>
                  <a:pt x="111202" y="9104"/>
                </a:lnTo>
                <a:lnTo>
                  <a:pt x="105603" y="8809"/>
                </a:lnTo>
                <a:lnTo>
                  <a:pt x="99940" y="8678"/>
                </a:lnTo>
                <a:lnTo>
                  <a:pt x="97096" y="7690"/>
                </a:lnTo>
                <a:lnTo>
                  <a:pt x="91397" y="4053"/>
                </a:lnTo>
                <a:lnTo>
                  <a:pt x="87383" y="1201"/>
                </a:lnTo>
                <a:lnTo>
                  <a:pt x="83905" y="534"/>
                </a:lnTo>
                <a:lnTo>
                  <a:pt x="79184" y="237"/>
                </a:lnTo>
                <a:lnTo>
                  <a:pt x="73911" y="106"/>
                </a:lnTo>
                <a:lnTo>
                  <a:pt x="38781" y="0"/>
                </a:lnTo>
                <a:lnTo>
                  <a:pt x="36321" y="953"/>
                </a:lnTo>
                <a:lnTo>
                  <a:pt x="31048" y="4551"/>
                </a:lnTo>
                <a:lnTo>
                  <a:pt x="25793" y="8731"/>
                </a:lnTo>
                <a:lnTo>
                  <a:pt x="18445" y="15849"/>
                </a:lnTo>
                <a:lnTo>
                  <a:pt x="12957" y="21312"/>
                </a:lnTo>
                <a:lnTo>
                  <a:pt x="11485" y="23733"/>
                </a:lnTo>
                <a:lnTo>
                  <a:pt x="9849" y="28963"/>
                </a:lnTo>
                <a:lnTo>
                  <a:pt x="9123" y="34462"/>
                </a:lnTo>
                <a:lnTo>
                  <a:pt x="8929" y="37263"/>
                </a:lnTo>
                <a:lnTo>
                  <a:pt x="7847" y="39129"/>
                </a:lnTo>
                <a:lnTo>
                  <a:pt x="6173" y="40374"/>
                </a:lnTo>
                <a:lnTo>
                  <a:pt x="4105" y="41204"/>
                </a:lnTo>
                <a:lnTo>
                  <a:pt x="2726" y="42709"/>
                </a:lnTo>
                <a:lnTo>
                  <a:pt x="1807" y="44665"/>
                </a:lnTo>
                <a:lnTo>
                  <a:pt x="786" y="49379"/>
                </a:lnTo>
                <a:lnTo>
                  <a:pt x="331" y="54649"/>
                </a:lnTo>
                <a:lnTo>
                  <a:pt x="130" y="60166"/>
                </a:lnTo>
                <a:lnTo>
                  <a:pt x="0" y="66918"/>
                </a:lnTo>
                <a:lnTo>
                  <a:pt x="2523" y="70382"/>
                </a:lnTo>
                <a:lnTo>
                  <a:pt x="4529" y="72638"/>
                </a:lnTo>
                <a:lnTo>
                  <a:pt x="5866" y="75096"/>
                </a:lnTo>
                <a:lnTo>
                  <a:pt x="7352" y="80366"/>
                </a:lnTo>
                <a:lnTo>
                  <a:pt x="8701" y="82152"/>
                </a:lnTo>
                <a:lnTo>
                  <a:pt x="10553" y="83343"/>
                </a:lnTo>
                <a:lnTo>
                  <a:pt x="15150" y="84666"/>
                </a:lnTo>
                <a:lnTo>
                  <a:pt x="20369" y="85255"/>
                </a:lnTo>
                <a:lnTo>
                  <a:pt x="24111" y="85586"/>
                </a:lnTo>
                <a:lnTo>
                  <a:pt x="29770" y="90235"/>
                </a:lnTo>
                <a:lnTo>
                  <a:pt x="32219" y="91589"/>
                </a:lnTo>
                <a:lnTo>
                  <a:pt x="37480" y="93094"/>
                </a:lnTo>
                <a:lnTo>
                  <a:pt x="42993" y="93763"/>
                </a:lnTo>
                <a:lnTo>
                  <a:pt x="48618" y="94060"/>
                </a:lnTo>
                <a:lnTo>
                  <a:pt x="54293" y="94192"/>
                </a:lnTo>
                <a:lnTo>
                  <a:pt x="62843" y="94266"/>
                </a:lnTo>
                <a:lnTo>
                  <a:pt x="64745" y="93324"/>
                </a:lnTo>
                <a:lnTo>
                  <a:pt x="66013" y="91744"/>
                </a:lnTo>
                <a:lnTo>
                  <a:pt x="66858" y="89738"/>
                </a:lnTo>
                <a:lnTo>
                  <a:pt x="69326" y="88400"/>
                </a:lnTo>
                <a:lnTo>
                  <a:pt x="72877" y="87508"/>
                </a:lnTo>
                <a:lnTo>
                  <a:pt x="77149" y="86914"/>
                </a:lnTo>
                <a:lnTo>
                  <a:pt x="80950" y="86518"/>
                </a:lnTo>
                <a:lnTo>
                  <a:pt x="84436" y="86253"/>
                </a:lnTo>
                <a:lnTo>
                  <a:pt x="87713" y="86077"/>
                </a:lnTo>
                <a:lnTo>
                  <a:pt x="90850" y="85007"/>
                </a:lnTo>
                <a:lnTo>
                  <a:pt x="93894" y="83342"/>
                </a:lnTo>
                <a:lnTo>
                  <a:pt x="96875" y="81279"/>
                </a:lnTo>
                <a:lnTo>
                  <a:pt x="102728" y="78986"/>
                </a:lnTo>
                <a:lnTo>
                  <a:pt x="105623" y="78375"/>
                </a:lnTo>
                <a:lnTo>
                  <a:pt x="111379" y="75156"/>
                </a:lnTo>
                <a:lnTo>
                  <a:pt x="114247" y="72964"/>
                </a:lnTo>
                <a:lnTo>
                  <a:pt x="116159" y="70550"/>
                </a:lnTo>
                <a:lnTo>
                  <a:pt x="117434" y="67989"/>
                </a:lnTo>
                <a:lnTo>
                  <a:pt x="118284" y="65328"/>
                </a:lnTo>
                <a:lnTo>
                  <a:pt x="121768" y="59832"/>
                </a:lnTo>
                <a:lnTo>
                  <a:pt x="126492" y="54215"/>
                </a:lnTo>
                <a:lnTo>
                  <a:pt x="131766" y="48543"/>
                </a:lnTo>
                <a:lnTo>
                  <a:pt x="135540" y="44546"/>
                </a:lnTo>
                <a:lnTo>
                  <a:pt x="136070" y="43032"/>
                </a:lnTo>
                <a:lnTo>
                  <a:pt x="136658" y="38810"/>
                </a:lnTo>
                <a:lnTo>
                  <a:pt x="137767" y="36351"/>
                </a:lnTo>
                <a:lnTo>
                  <a:pt x="141540" y="31079"/>
                </a:lnTo>
                <a:lnTo>
                  <a:pt x="145336" y="26188"/>
                </a:lnTo>
                <a:lnTo>
                  <a:pt x="145593" y="21306"/>
                </a:lnTo>
                <a:lnTo>
                  <a:pt x="145700" y="17177"/>
                </a:lnTo>
                <a:lnTo>
                  <a:pt x="145701" y="32994"/>
                </a:lnTo>
                <a:lnTo>
                  <a:pt x="150252" y="38457"/>
                </a:lnTo>
                <a:lnTo>
                  <a:pt x="155026" y="43444"/>
                </a:lnTo>
                <a:lnTo>
                  <a:pt x="157633" y="46108"/>
                </a:lnTo>
                <a:lnTo>
                  <a:pt x="159371" y="49789"/>
                </a:lnTo>
                <a:lnTo>
                  <a:pt x="160529" y="54147"/>
                </a:lnTo>
                <a:lnTo>
                  <a:pt x="161301" y="58958"/>
                </a:lnTo>
                <a:lnTo>
                  <a:pt x="162768" y="63118"/>
                </a:lnTo>
                <a:lnTo>
                  <a:pt x="164700" y="66844"/>
                </a:lnTo>
                <a:lnTo>
                  <a:pt x="166939" y="70280"/>
                </a:lnTo>
                <a:lnTo>
                  <a:pt x="168432" y="73524"/>
                </a:lnTo>
                <a:lnTo>
                  <a:pt x="169428" y="76638"/>
                </a:lnTo>
                <a:lnTo>
                  <a:pt x="170092" y="79667"/>
                </a:lnTo>
                <a:lnTo>
                  <a:pt x="170534" y="82639"/>
                </a:lnTo>
                <a:lnTo>
                  <a:pt x="171026" y="88481"/>
                </a:lnTo>
                <a:lnTo>
                  <a:pt x="171156" y="92325"/>
                </a:lnTo>
                <a:lnTo>
                  <a:pt x="171302" y="101676"/>
                </a:lnTo>
                <a:lnTo>
                  <a:pt x="172293" y="105884"/>
                </a:lnTo>
                <a:lnTo>
                  <a:pt x="173907" y="109642"/>
                </a:lnTo>
                <a:lnTo>
                  <a:pt x="175935" y="113100"/>
                </a:lnTo>
                <a:lnTo>
                  <a:pt x="177287" y="116357"/>
                </a:lnTo>
                <a:lnTo>
                  <a:pt x="178188" y="119482"/>
                </a:lnTo>
                <a:lnTo>
                  <a:pt x="178789" y="122517"/>
                </a:lnTo>
                <a:lnTo>
                  <a:pt x="179190" y="126446"/>
                </a:lnTo>
                <a:lnTo>
                  <a:pt x="179457" y="130969"/>
                </a:lnTo>
                <a:lnTo>
                  <a:pt x="179754" y="140123"/>
                </a:lnTo>
                <a:lnTo>
                  <a:pt x="179944" y="153762"/>
                </a:lnTo>
                <a:lnTo>
                  <a:pt x="179991" y="184069"/>
                </a:lnTo>
                <a:lnTo>
                  <a:pt x="180943" y="185578"/>
                </a:lnTo>
                <a:lnTo>
                  <a:pt x="182531" y="186583"/>
                </a:lnTo>
                <a:lnTo>
                  <a:pt x="188517" y="188580"/>
                </a:lnTo>
                <a:lnTo>
                  <a:pt x="188563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1"/>
          <p:cNvSpPr/>
          <p:nvPr/>
        </p:nvSpPr>
        <p:spPr>
          <a:xfrm>
            <a:off x="5952206" y="3935133"/>
            <a:ext cx="162845" cy="299683"/>
          </a:xfrm>
          <a:custGeom>
            <a:avLst/>
            <a:gdLst/>
            <a:ahLst/>
            <a:cxnLst/>
            <a:rect l="0" t="0" r="0" b="0"/>
            <a:pathLst>
              <a:path w="162845" h="299683">
                <a:moveTo>
                  <a:pt x="85691" y="16789"/>
                </a:moveTo>
                <a:lnTo>
                  <a:pt x="85691" y="12238"/>
                </a:lnTo>
                <a:lnTo>
                  <a:pt x="84739" y="10898"/>
                </a:lnTo>
                <a:lnTo>
                  <a:pt x="83151" y="10004"/>
                </a:lnTo>
                <a:lnTo>
                  <a:pt x="78310" y="8570"/>
                </a:lnTo>
                <a:lnTo>
                  <a:pt x="75108" y="8373"/>
                </a:lnTo>
                <a:lnTo>
                  <a:pt x="72921" y="8322"/>
                </a:lnTo>
                <a:lnTo>
                  <a:pt x="71462" y="7334"/>
                </a:lnTo>
                <a:lnTo>
                  <a:pt x="70490" y="5723"/>
                </a:lnTo>
                <a:lnTo>
                  <a:pt x="69843" y="3697"/>
                </a:lnTo>
                <a:lnTo>
                  <a:pt x="68457" y="2346"/>
                </a:lnTo>
                <a:lnTo>
                  <a:pt x="66582" y="1445"/>
                </a:lnTo>
                <a:lnTo>
                  <a:pt x="61958" y="444"/>
                </a:lnTo>
                <a:lnTo>
                  <a:pt x="59392" y="178"/>
                </a:lnTo>
                <a:lnTo>
                  <a:pt x="56728" y="0"/>
                </a:lnTo>
                <a:lnTo>
                  <a:pt x="54000" y="834"/>
                </a:lnTo>
                <a:lnTo>
                  <a:pt x="51229" y="2342"/>
                </a:lnTo>
                <a:lnTo>
                  <a:pt x="48428" y="4300"/>
                </a:lnTo>
                <a:lnTo>
                  <a:pt x="45610" y="5606"/>
                </a:lnTo>
                <a:lnTo>
                  <a:pt x="42777" y="6476"/>
                </a:lnTo>
                <a:lnTo>
                  <a:pt x="39937" y="7056"/>
                </a:lnTo>
                <a:lnTo>
                  <a:pt x="37091" y="8396"/>
                </a:lnTo>
                <a:lnTo>
                  <a:pt x="34241" y="10241"/>
                </a:lnTo>
                <a:lnTo>
                  <a:pt x="31389" y="12424"/>
                </a:lnTo>
                <a:lnTo>
                  <a:pt x="29487" y="14832"/>
                </a:lnTo>
                <a:lnTo>
                  <a:pt x="28219" y="17389"/>
                </a:lnTo>
                <a:lnTo>
                  <a:pt x="27374" y="20047"/>
                </a:lnTo>
                <a:lnTo>
                  <a:pt x="25858" y="21818"/>
                </a:lnTo>
                <a:lnTo>
                  <a:pt x="23895" y="22999"/>
                </a:lnTo>
                <a:lnTo>
                  <a:pt x="21634" y="23787"/>
                </a:lnTo>
                <a:lnTo>
                  <a:pt x="19174" y="26217"/>
                </a:lnTo>
                <a:lnTo>
                  <a:pt x="16581" y="29742"/>
                </a:lnTo>
                <a:lnTo>
                  <a:pt x="12113" y="37786"/>
                </a:lnTo>
                <a:lnTo>
                  <a:pt x="10128" y="44536"/>
                </a:lnTo>
                <a:lnTo>
                  <a:pt x="6705" y="50711"/>
                </a:lnTo>
                <a:lnTo>
                  <a:pt x="4458" y="53691"/>
                </a:lnTo>
                <a:lnTo>
                  <a:pt x="1963" y="59543"/>
                </a:lnTo>
                <a:lnTo>
                  <a:pt x="853" y="66271"/>
                </a:lnTo>
                <a:lnTo>
                  <a:pt x="360" y="75611"/>
                </a:lnTo>
                <a:lnTo>
                  <a:pt x="141" y="83572"/>
                </a:lnTo>
                <a:lnTo>
                  <a:pt x="0" y="96444"/>
                </a:lnTo>
                <a:lnTo>
                  <a:pt x="942" y="99420"/>
                </a:lnTo>
                <a:lnTo>
                  <a:pt x="4528" y="105266"/>
                </a:lnTo>
                <a:lnTo>
                  <a:pt x="9296" y="111040"/>
                </a:lnTo>
                <a:lnTo>
                  <a:pt x="11901" y="113913"/>
                </a:lnTo>
                <a:lnTo>
                  <a:pt x="13637" y="116781"/>
                </a:lnTo>
                <a:lnTo>
                  <a:pt x="17035" y="125368"/>
                </a:lnTo>
                <a:lnTo>
                  <a:pt x="21205" y="131086"/>
                </a:lnTo>
                <a:lnTo>
                  <a:pt x="23650" y="132992"/>
                </a:lnTo>
                <a:lnTo>
                  <a:pt x="26233" y="134263"/>
                </a:lnTo>
                <a:lnTo>
                  <a:pt x="32671" y="136302"/>
                </a:lnTo>
                <a:lnTo>
                  <a:pt x="36092" y="136581"/>
                </a:lnTo>
                <a:lnTo>
                  <a:pt x="38337" y="136655"/>
                </a:lnTo>
                <a:lnTo>
                  <a:pt x="57196" y="136791"/>
                </a:lnTo>
                <a:lnTo>
                  <a:pt x="59075" y="135843"/>
                </a:lnTo>
                <a:lnTo>
                  <a:pt x="63701" y="132249"/>
                </a:lnTo>
                <a:lnTo>
                  <a:pt x="66269" y="129958"/>
                </a:lnTo>
                <a:lnTo>
                  <a:pt x="71661" y="124871"/>
                </a:lnTo>
                <a:lnTo>
                  <a:pt x="75386" y="122181"/>
                </a:lnTo>
                <a:lnTo>
                  <a:pt x="79773" y="119436"/>
                </a:lnTo>
                <a:lnTo>
                  <a:pt x="84603" y="116653"/>
                </a:lnTo>
                <a:lnTo>
                  <a:pt x="88776" y="112892"/>
                </a:lnTo>
                <a:lnTo>
                  <a:pt x="92510" y="108481"/>
                </a:lnTo>
                <a:lnTo>
                  <a:pt x="95952" y="103634"/>
                </a:lnTo>
                <a:lnTo>
                  <a:pt x="99199" y="99450"/>
                </a:lnTo>
                <a:lnTo>
                  <a:pt x="102317" y="95709"/>
                </a:lnTo>
                <a:lnTo>
                  <a:pt x="105347" y="92263"/>
                </a:lnTo>
                <a:lnTo>
                  <a:pt x="108320" y="88060"/>
                </a:lnTo>
                <a:lnTo>
                  <a:pt x="111255" y="83353"/>
                </a:lnTo>
                <a:lnTo>
                  <a:pt x="114163" y="78310"/>
                </a:lnTo>
                <a:lnTo>
                  <a:pt x="117055" y="73995"/>
                </a:lnTo>
                <a:lnTo>
                  <a:pt x="119936" y="70167"/>
                </a:lnTo>
                <a:lnTo>
                  <a:pt x="122808" y="66662"/>
                </a:lnTo>
                <a:lnTo>
                  <a:pt x="126000" y="60227"/>
                </a:lnTo>
                <a:lnTo>
                  <a:pt x="127419" y="53240"/>
                </a:lnTo>
                <a:lnTo>
                  <a:pt x="127797" y="48710"/>
                </a:lnTo>
                <a:lnTo>
                  <a:pt x="128049" y="43784"/>
                </a:lnTo>
                <a:lnTo>
                  <a:pt x="129170" y="39549"/>
                </a:lnTo>
                <a:lnTo>
                  <a:pt x="132955" y="32302"/>
                </a:lnTo>
                <a:lnTo>
                  <a:pt x="135272" y="25906"/>
                </a:lnTo>
                <a:lnTo>
                  <a:pt x="136576" y="16950"/>
                </a:lnTo>
                <a:lnTo>
                  <a:pt x="136760" y="14039"/>
                </a:lnTo>
                <a:lnTo>
                  <a:pt x="135929" y="12098"/>
                </a:lnTo>
                <a:lnTo>
                  <a:pt x="134424" y="10804"/>
                </a:lnTo>
                <a:lnTo>
                  <a:pt x="129713" y="8728"/>
                </a:lnTo>
                <a:lnTo>
                  <a:pt x="129327" y="7605"/>
                </a:lnTo>
                <a:lnTo>
                  <a:pt x="128783" y="3378"/>
                </a:lnTo>
                <a:lnTo>
                  <a:pt x="128556" y="12695"/>
                </a:lnTo>
                <a:lnTo>
                  <a:pt x="128553" y="44215"/>
                </a:lnTo>
                <a:lnTo>
                  <a:pt x="131094" y="53108"/>
                </a:lnTo>
                <a:lnTo>
                  <a:pt x="135397" y="62459"/>
                </a:lnTo>
                <a:lnTo>
                  <a:pt x="140485" y="69789"/>
                </a:lnTo>
                <a:lnTo>
                  <a:pt x="142223" y="74030"/>
                </a:lnTo>
                <a:lnTo>
                  <a:pt x="143382" y="78762"/>
                </a:lnTo>
                <a:lnTo>
                  <a:pt x="144154" y="83822"/>
                </a:lnTo>
                <a:lnTo>
                  <a:pt x="145621" y="89100"/>
                </a:lnTo>
                <a:lnTo>
                  <a:pt x="147552" y="94524"/>
                </a:lnTo>
                <a:lnTo>
                  <a:pt x="149792" y="100045"/>
                </a:lnTo>
                <a:lnTo>
                  <a:pt x="151285" y="106583"/>
                </a:lnTo>
                <a:lnTo>
                  <a:pt x="152280" y="113799"/>
                </a:lnTo>
                <a:lnTo>
                  <a:pt x="152944" y="121467"/>
                </a:lnTo>
                <a:lnTo>
                  <a:pt x="154339" y="128485"/>
                </a:lnTo>
                <a:lnTo>
                  <a:pt x="156221" y="135068"/>
                </a:lnTo>
                <a:lnTo>
                  <a:pt x="158429" y="141361"/>
                </a:lnTo>
                <a:lnTo>
                  <a:pt x="159900" y="147462"/>
                </a:lnTo>
                <a:lnTo>
                  <a:pt x="160881" y="153435"/>
                </a:lnTo>
                <a:lnTo>
                  <a:pt x="161535" y="159321"/>
                </a:lnTo>
                <a:lnTo>
                  <a:pt x="161971" y="166103"/>
                </a:lnTo>
                <a:lnTo>
                  <a:pt x="162262" y="173482"/>
                </a:lnTo>
                <a:lnTo>
                  <a:pt x="162671" y="194979"/>
                </a:lnTo>
                <a:lnTo>
                  <a:pt x="162844" y="2996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2"/>
          <p:cNvSpPr/>
          <p:nvPr/>
        </p:nvSpPr>
        <p:spPr>
          <a:xfrm>
            <a:off x="6209347" y="4089082"/>
            <a:ext cx="26303" cy="3"/>
          </a:xfrm>
          <a:custGeom>
            <a:avLst/>
            <a:gdLst/>
            <a:ahLst/>
            <a:cxnLst/>
            <a:rect l="0" t="0" r="0" b="0"/>
            <a:pathLst>
              <a:path w="26303" h="3">
                <a:moveTo>
                  <a:pt x="0" y="0"/>
                </a:moveTo>
                <a:lnTo>
                  <a:pt x="26302" y="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3"/>
          <p:cNvSpPr/>
          <p:nvPr/>
        </p:nvSpPr>
        <p:spPr>
          <a:xfrm>
            <a:off x="4769167" y="4706302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0"/>
                </a:moveTo>
                <a:lnTo>
                  <a:pt x="66154" y="0"/>
                </a:lnTo>
                <a:lnTo>
                  <a:pt x="71725" y="953"/>
                </a:lnTo>
                <a:lnTo>
                  <a:pt x="77344" y="2540"/>
                </a:lnTo>
                <a:lnTo>
                  <a:pt x="82995" y="4551"/>
                </a:lnTo>
                <a:lnTo>
                  <a:pt x="88668" y="5892"/>
                </a:lnTo>
                <a:lnTo>
                  <a:pt x="94355" y="6785"/>
                </a:lnTo>
                <a:lnTo>
                  <a:pt x="100050" y="7381"/>
                </a:lnTo>
                <a:lnTo>
                  <a:pt x="104800" y="7778"/>
                </a:lnTo>
                <a:lnTo>
                  <a:pt x="108920" y="8043"/>
                </a:lnTo>
                <a:lnTo>
                  <a:pt x="112618" y="8219"/>
                </a:lnTo>
                <a:lnTo>
                  <a:pt x="121808" y="8416"/>
                </a:lnTo>
                <a:lnTo>
                  <a:pt x="205740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4"/>
          <p:cNvSpPr/>
          <p:nvPr/>
        </p:nvSpPr>
        <p:spPr>
          <a:xfrm>
            <a:off x="4743450" y="4792027"/>
            <a:ext cx="214313" cy="25719"/>
          </a:xfrm>
          <a:custGeom>
            <a:avLst/>
            <a:gdLst/>
            <a:ahLst/>
            <a:cxnLst/>
            <a:rect l="0" t="0" r="0" b="0"/>
            <a:pathLst>
              <a:path w="214313" h="25719">
                <a:moveTo>
                  <a:pt x="0" y="25718"/>
                </a:moveTo>
                <a:lnTo>
                  <a:pt x="21311" y="25718"/>
                </a:lnTo>
                <a:lnTo>
                  <a:pt x="24685" y="24765"/>
                </a:lnTo>
                <a:lnTo>
                  <a:pt x="28839" y="23178"/>
                </a:lnTo>
                <a:lnTo>
                  <a:pt x="40092" y="18337"/>
                </a:lnTo>
                <a:lnTo>
                  <a:pt x="46711" y="17675"/>
                </a:lnTo>
                <a:lnTo>
                  <a:pt x="51143" y="17498"/>
                </a:lnTo>
                <a:lnTo>
                  <a:pt x="61148" y="17302"/>
                </a:lnTo>
                <a:lnTo>
                  <a:pt x="66482" y="17250"/>
                </a:lnTo>
                <a:lnTo>
                  <a:pt x="71944" y="16262"/>
                </a:lnTo>
                <a:lnTo>
                  <a:pt x="77490" y="14652"/>
                </a:lnTo>
                <a:lnTo>
                  <a:pt x="83092" y="12625"/>
                </a:lnTo>
                <a:lnTo>
                  <a:pt x="87780" y="11275"/>
                </a:lnTo>
                <a:lnTo>
                  <a:pt x="91857" y="10374"/>
                </a:lnTo>
                <a:lnTo>
                  <a:pt x="95528" y="9773"/>
                </a:lnTo>
                <a:lnTo>
                  <a:pt x="99880" y="9373"/>
                </a:lnTo>
                <a:lnTo>
                  <a:pt x="104687" y="9106"/>
                </a:lnTo>
                <a:lnTo>
                  <a:pt x="109796" y="8928"/>
                </a:lnTo>
                <a:lnTo>
                  <a:pt x="115107" y="7857"/>
                </a:lnTo>
                <a:lnTo>
                  <a:pt x="120553" y="6191"/>
                </a:lnTo>
                <a:lnTo>
                  <a:pt x="126089" y="4127"/>
                </a:lnTo>
                <a:lnTo>
                  <a:pt x="131684" y="2752"/>
                </a:lnTo>
                <a:lnTo>
                  <a:pt x="137319" y="1835"/>
                </a:lnTo>
                <a:lnTo>
                  <a:pt x="142981" y="1223"/>
                </a:lnTo>
                <a:lnTo>
                  <a:pt x="147708" y="815"/>
                </a:lnTo>
                <a:lnTo>
                  <a:pt x="151812" y="544"/>
                </a:lnTo>
                <a:lnTo>
                  <a:pt x="158912" y="242"/>
                </a:lnTo>
                <a:lnTo>
                  <a:pt x="168264" y="72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5"/>
          <p:cNvSpPr/>
          <p:nvPr/>
        </p:nvSpPr>
        <p:spPr>
          <a:xfrm>
            <a:off x="5223554" y="2357516"/>
            <a:ext cx="153851" cy="222658"/>
          </a:xfrm>
          <a:custGeom>
            <a:avLst/>
            <a:gdLst/>
            <a:ahLst/>
            <a:cxnLst/>
            <a:rect l="0" t="0" r="0" b="0"/>
            <a:pathLst>
              <a:path w="153851" h="222658">
                <a:moveTo>
                  <a:pt x="59963" y="17066"/>
                </a:moveTo>
                <a:lnTo>
                  <a:pt x="52582" y="17066"/>
                </a:lnTo>
                <a:lnTo>
                  <a:pt x="49380" y="19606"/>
                </a:lnTo>
                <a:lnTo>
                  <a:pt x="47193" y="21617"/>
                </a:lnTo>
                <a:lnTo>
                  <a:pt x="44782" y="22958"/>
                </a:lnTo>
                <a:lnTo>
                  <a:pt x="42223" y="23851"/>
                </a:lnTo>
                <a:lnTo>
                  <a:pt x="39563" y="24447"/>
                </a:lnTo>
                <a:lnTo>
                  <a:pt x="37791" y="25797"/>
                </a:lnTo>
                <a:lnTo>
                  <a:pt x="36609" y="27649"/>
                </a:lnTo>
                <a:lnTo>
                  <a:pt x="35821" y="29836"/>
                </a:lnTo>
                <a:lnTo>
                  <a:pt x="32406" y="34807"/>
                </a:lnTo>
                <a:lnTo>
                  <a:pt x="27713" y="40191"/>
                </a:lnTo>
                <a:lnTo>
                  <a:pt x="22452" y="45759"/>
                </a:lnTo>
                <a:lnTo>
                  <a:pt x="1639" y="66811"/>
                </a:lnTo>
                <a:lnTo>
                  <a:pt x="1078" y="68327"/>
                </a:lnTo>
                <a:lnTo>
                  <a:pt x="288" y="75011"/>
                </a:lnTo>
                <a:lnTo>
                  <a:pt x="103" y="80284"/>
                </a:lnTo>
                <a:lnTo>
                  <a:pt x="0" y="84058"/>
                </a:lnTo>
                <a:lnTo>
                  <a:pt x="2515" y="87480"/>
                </a:lnTo>
                <a:lnTo>
                  <a:pt x="4519" y="89726"/>
                </a:lnTo>
                <a:lnTo>
                  <a:pt x="6808" y="91224"/>
                </a:lnTo>
                <a:lnTo>
                  <a:pt x="9287" y="92222"/>
                </a:lnTo>
                <a:lnTo>
                  <a:pt x="11891" y="92887"/>
                </a:lnTo>
                <a:lnTo>
                  <a:pt x="14580" y="93331"/>
                </a:lnTo>
                <a:lnTo>
                  <a:pt x="17326" y="93627"/>
                </a:lnTo>
                <a:lnTo>
                  <a:pt x="20108" y="93824"/>
                </a:lnTo>
                <a:lnTo>
                  <a:pt x="22916" y="94908"/>
                </a:lnTo>
                <a:lnTo>
                  <a:pt x="25739" y="96583"/>
                </a:lnTo>
                <a:lnTo>
                  <a:pt x="28575" y="98653"/>
                </a:lnTo>
                <a:lnTo>
                  <a:pt x="32370" y="100032"/>
                </a:lnTo>
                <a:lnTo>
                  <a:pt x="36805" y="100952"/>
                </a:lnTo>
                <a:lnTo>
                  <a:pt x="41667" y="101565"/>
                </a:lnTo>
                <a:lnTo>
                  <a:pt x="46813" y="101973"/>
                </a:lnTo>
                <a:lnTo>
                  <a:pt x="52149" y="102246"/>
                </a:lnTo>
                <a:lnTo>
                  <a:pt x="63158" y="102549"/>
                </a:lnTo>
                <a:lnTo>
                  <a:pt x="74400" y="102684"/>
                </a:lnTo>
                <a:lnTo>
                  <a:pt x="80065" y="103672"/>
                </a:lnTo>
                <a:lnTo>
                  <a:pt x="85747" y="105283"/>
                </a:lnTo>
                <a:lnTo>
                  <a:pt x="91440" y="107310"/>
                </a:lnTo>
                <a:lnTo>
                  <a:pt x="97140" y="108661"/>
                </a:lnTo>
                <a:lnTo>
                  <a:pt x="102845" y="109562"/>
                </a:lnTo>
                <a:lnTo>
                  <a:pt x="108554" y="110163"/>
                </a:lnTo>
                <a:lnTo>
                  <a:pt x="114264" y="111515"/>
                </a:lnTo>
                <a:lnTo>
                  <a:pt x="119976" y="113370"/>
                </a:lnTo>
                <a:lnTo>
                  <a:pt x="125689" y="115559"/>
                </a:lnTo>
                <a:lnTo>
                  <a:pt x="130450" y="117970"/>
                </a:lnTo>
                <a:lnTo>
                  <a:pt x="134577" y="120530"/>
                </a:lnTo>
                <a:lnTo>
                  <a:pt x="138281" y="123190"/>
                </a:lnTo>
                <a:lnTo>
                  <a:pt x="140750" y="125915"/>
                </a:lnTo>
                <a:lnTo>
                  <a:pt x="142396" y="128685"/>
                </a:lnTo>
                <a:lnTo>
                  <a:pt x="143493" y="131483"/>
                </a:lnTo>
                <a:lnTo>
                  <a:pt x="147253" y="137133"/>
                </a:lnTo>
                <a:lnTo>
                  <a:pt x="149588" y="139973"/>
                </a:lnTo>
                <a:lnTo>
                  <a:pt x="151146" y="143772"/>
                </a:lnTo>
                <a:lnTo>
                  <a:pt x="152184" y="148209"/>
                </a:lnTo>
                <a:lnTo>
                  <a:pt x="152877" y="153072"/>
                </a:lnTo>
                <a:lnTo>
                  <a:pt x="153338" y="157267"/>
                </a:lnTo>
                <a:lnTo>
                  <a:pt x="153645" y="161016"/>
                </a:lnTo>
                <a:lnTo>
                  <a:pt x="153850" y="164467"/>
                </a:lnTo>
                <a:lnTo>
                  <a:pt x="153035" y="168673"/>
                </a:lnTo>
                <a:lnTo>
                  <a:pt x="151538" y="173383"/>
                </a:lnTo>
                <a:lnTo>
                  <a:pt x="149588" y="178427"/>
                </a:lnTo>
                <a:lnTo>
                  <a:pt x="147335" y="182743"/>
                </a:lnTo>
                <a:lnTo>
                  <a:pt x="144882" y="186572"/>
                </a:lnTo>
                <a:lnTo>
                  <a:pt x="142293" y="190078"/>
                </a:lnTo>
                <a:lnTo>
                  <a:pt x="138662" y="193367"/>
                </a:lnTo>
                <a:lnTo>
                  <a:pt x="134337" y="196513"/>
                </a:lnTo>
                <a:lnTo>
                  <a:pt x="129548" y="199562"/>
                </a:lnTo>
                <a:lnTo>
                  <a:pt x="125403" y="202548"/>
                </a:lnTo>
                <a:lnTo>
                  <a:pt x="121687" y="205490"/>
                </a:lnTo>
                <a:lnTo>
                  <a:pt x="118257" y="208405"/>
                </a:lnTo>
                <a:lnTo>
                  <a:pt x="114066" y="211300"/>
                </a:lnTo>
                <a:lnTo>
                  <a:pt x="109367" y="214183"/>
                </a:lnTo>
                <a:lnTo>
                  <a:pt x="104329" y="217057"/>
                </a:lnTo>
                <a:lnTo>
                  <a:pt x="100018" y="218974"/>
                </a:lnTo>
                <a:lnTo>
                  <a:pt x="96191" y="220251"/>
                </a:lnTo>
                <a:lnTo>
                  <a:pt x="92688" y="221103"/>
                </a:lnTo>
                <a:lnTo>
                  <a:pt x="89399" y="221671"/>
                </a:lnTo>
                <a:lnTo>
                  <a:pt x="86255" y="222049"/>
                </a:lnTo>
                <a:lnTo>
                  <a:pt x="83206" y="222301"/>
                </a:lnTo>
                <a:lnTo>
                  <a:pt x="80221" y="222470"/>
                </a:lnTo>
                <a:lnTo>
                  <a:pt x="74364" y="222657"/>
                </a:lnTo>
                <a:lnTo>
                  <a:pt x="71469" y="221754"/>
                </a:lnTo>
                <a:lnTo>
                  <a:pt x="68586" y="220200"/>
                </a:lnTo>
                <a:lnTo>
                  <a:pt x="65712" y="218211"/>
                </a:lnTo>
                <a:lnTo>
                  <a:pt x="63796" y="215933"/>
                </a:lnTo>
                <a:lnTo>
                  <a:pt x="62518" y="213461"/>
                </a:lnTo>
                <a:lnTo>
                  <a:pt x="61667" y="210861"/>
                </a:lnTo>
                <a:lnTo>
                  <a:pt x="58180" y="205432"/>
                </a:lnTo>
                <a:lnTo>
                  <a:pt x="55917" y="202651"/>
                </a:lnTo>
                <a:lnTo>
                  <a:pt x="54409" y="198892"/>
                </a:lnTo>
                <a:lnTo>
                  <a:pt x="53402" y="194481"/>
                </a:lnTo>
                <a:lnTo>
                  <a:pt x="52732" y="189635"/>
                </a:lnTo>
                <a:lnTo>
                  <a:pt x="53237" y="184499"/>
                </a:lnTo>
                <a:lnTo>
                  <a:pt x="54527" y="179171"/>
                </a:lnTo>
                <a:lnTo>
                  <a:pt x="56339" y="173713"/>
                </a:lnTo>
                <a:lnTo>
                  <a:pt x="58499" y="168170"/>
                </a:lnTo>
                <a:lnTo>
                  <a:pt x="60892" y="162570"/>
                </a:lnTo>
                <a:lnTo>
                  <a:pt x="66091" y="151267"/>
                </a:lnTo>
                <a:lnTo>
                  <a:pt x="71577" y="139893"/>
                </a:lnTo>
                <a:lnTo>
                  <a:pt x="74373" y="133241"/>
                </a:lnTo>
                <a:lnTo>
                  <a:pt x="77190" y="125948"/>
                </a:lnTo>
                <a:lnTo>
                  <a:pt x="80020" y="118229"/>
                </a:lnTo>
                <a:lnTo>
                  <a:pt x="83812" y="111178"/>
                </a:lnTo>
                <a:lnTo>
                  <a:pt x="88245" y="104573"/>
                </a:lnTo>
                <a:lnTo>
                  <a:pt x="93105" y="98264"/>
                </a:lnTo>
                <a:lnTo>
                  <a:pt x="98251" y="91200"/>
                </a:lnTo>
                <a:lnTo>
                  <a:pt x="109047" y="75732"/>
                </a:lnTo>
                <a:lnTo>
                  <a:pt x="113641" y="68559"/>
                </a:lnTo>
                <a:lnTo>
                  <a:pt x="117656" y="61872"/>
                </a:lnTo>
                <a:lnTo>
                  <a:pt x="121285" y="55509"/>
                </a:lnTo>
                <a:lnTo>
                  <a:pt x="127857" y="43360"/>
                </a:lnTo>
                <a:lnTo>
                  <a:pt x="130943" y="37453"/>
                </a:lnTo>
                <a:lnTo>
                  <a:pt x="133001" y="32562"/>
                </a:lnTo>
                <a:lnTo>
                  <a:pt x="134372" y="28349"/>
                </a:lnTo>
                <a:lnTo>
                  <a:pt x="135287" y="24588"/>
                </a:lnTo>
                <a:lnTo>
                  <a:pt x="135896" y="20176"/>
                </a:lnTo>
                <a:lnTo>
                  <a:pt x="136303" y="15329"/>
                </a:lnTo>
                <a:lnTo>
                  <a:pt x="136574" y="10193"/>
                </a:lnTo>
                <a:lnTo>
                  <a:pt x="135802" y="6769"/>
                </a:lnTo>
                <a:lnTo>
                  <a:pt x="134335" y="4486"/>
                </a:lnTo>
                <a:lnTo>
                  <a:pt x="132404" y="2965"/>
                </a:lnTo>
                <a:lnTo>
                  <a:pt x="130164" y="1950"/>
                </a:lnTo>
                <a:lnTo>
                  <a:pt x="127719" y="1274"/>
                </a:lnTo>
                <a:lnTo>
                  <a:pt x="125136" y="823"/>
                </a:lnTo>
                <a:lnTo>
                  <a:pt x="122462" y="522"/>
                </a:lnTo>
                <a:lnTo>
                  <a:pt x="119727" y="322"/>
                </a:lnTo>
                <a:lnTo>
                  <a:pt x="116951" y="188"/>
                </a:lnTo>
                <a:lnTo>
                  <a:pt x="108786" y="40"/>
                </a:lnTo>
                <a:lnTo>
                  <a:pt x="103942" y="0"/>
                </a:lnTo>
                <a:lnTo>
                  <a:pt x="98807" y="926"/>
                </a:lnTo>
                <a:lnTo>
                  <a:pt x="93479" y="2496"/>
                </a:lnTo>
                <a:lnTo>
                  <a:pt x="88022" y="4495"/>
                </a:lnTo>
                <a:lnTo>
                  <a:pt x="83432" y="6780"/>
                </a:lnTo>
                <a:lnTo>
                  <a:pt x="79419" y="9257"/>
                </a:lnTo>
                <a:lnTo>
                  <a:pt x="68536" y="1706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6"/>
          <p:cNvSpPr/>
          <p:nvPr/>
        </p:nvSpPr>
        <p:spPr>
          <a:xfrm>
            <a:off x="6055042" y="2512105"/>
            <a:ext cx="128484" cy="179660"/>
          </a:xfrm>
          <a:custGeom>
            <a:avLst/>
            <a:gdLst/>
            <a:ahLst/>
            <a:cxnLst/>
            <a:rect l="0" t="0" r="0" b="0"/>
            <a:pathLst>
              <a:path w="128484" h="179660">
                <a:moveTo>
                  <a:pt x="0" y="33927"/>
                </a:moveTo>
                <a:lnTo>
                  <a:pt x="4551" y="33927"/>
                </a:lnTo>
                <a:lnTo>
                  <a:pt x="6844" y="32974"/>
                </a:lnTo>
                <a:lnTo>
                  <a:pt x="9325" y="31387"/>
                </a:lnTo>
                <a:lnTo>
                  <a:pt x="15601" y="26546"/>
                </a:lnTo>
                <a:lnTo>
                  <a:pt x="18999" y="25884"/>
                </a:lnTo>
                <a:lnTo>
                  <a:pt x="21238" y="25707"/>
                </a:lnTo>
                <a:lnTo>
                  <a:pt x="23684" y="24638"/>
                </a:lnTo>
                <a:lnTo>
                  <a:pt x="26267" y="22972"/>
                </a:lnTo>
                <a:lnTo>
                  <a:pt x="28941" y="20908"/>
                </a:lnTo>
                <a:lnTo>
                  <a:pt x="31677" y="19533"/>
                </a:lnTo>
                <a:lnTo>
                  <a:pt x="34453" y="18616"/>
                </a:lnTo>
                <a:lnTo>
                  <a:pt x="37256" y="18005"/>
                </a:lnTo>
                <a:lnTo>
                  <a:pt x="40077" y="16645"/>
                </a:lnTo>
                <a:lnTo>
                  <a:pt x="42910" y="14785"/>
                </a:lnTo>
                <a:lnTo>
                  <a:pt x="45752" y="12593"/>
                </a:lnTo>
                <a:lnTo>
                  <a:pt x="48599" y="11132"/>
                </a:lnTo>
                <a:lnTo>
                  <a:pt x="51449" y="10158"/>
                </a:lnTo>
                <a:lnTo>
                  <a:pt x="54302" y="9508"/>
                </a:lnTo>
                <a:lnTo>
                  <a:pt x="57157" y="9075"/>
                </a:lnTo>
                <a:lnTo>
                  <a:pt x="60012" y="8787"/>
                </a:lnTo>
                <a:lnTo>
                  <a:pt x="62868" y="8594"/>
                </a:lnTo>
                <a:lnTo>
                  <a:pt x="65724" y="7514"/>
                </a:lnTo>
                <a:lnTo>
                  <a:pt x="68581" y="5841"/>
                </a:lnTo>
                <a:lnTo>
                  <a:pt x="71438" y="3773"/>
                </a:lnTo>
                <a:lnTo>
                  <a:pt x="74296" y="2394"/>
                </a:lnTo>
                <a:lnTo>
                  <a:pt x="77153" y="1475"/>
                </a:lnTo>
                <a:lnTo>
                  <a:pt x="80010" y="862"/>
                </a:lnTo>
                <a:lnTo>
                  <a:pt x="82868" y="454"/>
                </a:lnTo>
                <a:lnTo>
                  <a:pt x="85725" y="182"/>
                </a:lnTo>
                <a:lnTo>
                  <a:pt x="88583" y="0"/>
                </a:lnTo>
                <a:lnTo>
                  <a:pt x="90487" y="832"/>
                </a:lnTo>
                <a:lnTo>
                  <a:pt x="91758" y="2339"/>
                </a:lnTo>
                <a:lnTo>
                  <a:pt x="92604" y="4296"/>
                </a:lnTo>
                <a:lnTo>
                  <a:pt x="94121" y="5600"/>
                </a:lnTo>
                <a:lnTo>
                  <a:pt x="96085" y="6470"/>
                </a:lnTo>
                <a:lnTo>
                  <a:pt x="101529" y="7866"/>
                </a:lnTo>
                <a:lnTo>
                  <a:pt x="101976" y="8933"/>
                </a:lnTo>
                <a:lnTo>
                  <a:pt x="102473" y="12659"/>
                </a:lnTo>
                <a:lnTo>
                  <a:pt x="103558" y="14986"/>
                </a:lnTo>
                <a:lnTo>
                  <a:pt x="107303" y="20111"/>
                </a:lnTo>
                <a:lnTo>
                  <a:pt x="110216" y="23801"/>
                </a:lnTo>
                <a:lnTo>
                  <a:pt x="113438" y="27204"/>
                </a:lnTo>
                <a:lnTo>
                  <a:pt x="115630" y="29445"/>
                </a:lnTo>
                <a:lnTo>
                  <a:pt x="117092" y="31892"/>
                </a:lnTo>
                <a:lnTo>
                  <a:pt x="118716" y="37150"/>
                </a:lnTo>
                <a:lnTo>
                  <a:pt x="119438" y="42662"/>
                </a:lnTo>
                <a:lnTo>
                  <a:pt x="119631" y="45465"/>
                </a:lnTo>
                <a:lnTo>
                  <a:pt x="119759" y="48287"/>
                </a:lnTo>
                <a:lnTo>
                  <a:pt x="119901" y="53962"/>
                </a:lnTo>
                <a:lnTo>
                  <a:pt x="120015" y="112715"/>
                </a:lnTo>
                <a:lnTo>
                  <a:pt x="120967" y="115980"/>
                </a:lnTo>
                <a:lnTo>
                  <a:pt x="122555" y="119109"/>
                </a:lnTo>
                <a:lnTo>
                  <a:pt x="124566" y="122147"/>
                </a:lnTo>
                <a:lnTo>
                  <a:pt x="125907" y="125126"/>
                </a:lnTo>
                <a:lnTo>
                  <a:pt x="126800" y="128064"/>
                </a:lnTo>
                <a:lnTo>
                  <a:pt x="127396" y="130975"/>
                </a:lnTo>
                <a:lnTo>
                  <a:pt x="127793" y="133868"/>
                </a:lnTo>
                <a:lnTo>
                  <a:pt x="128058" y="136749"/>
                </a:lnTo>
                <a:lnTo>
                  <a:pt x="128234" y="139623"/>
                </a:lnTo>
                <a:lnTo>
                  <a:pt x="128430" y="145355"/>
                </a:lnTo>
                <a:lnTo>
                  <a:pt x="128483" y="148218"/>
                </a:lnTo>
                <a:lnTo>
                  <a:pt x="127566" y="151078"/>
                </a:lnTo>
                <a:lnTo>
                  <a:pt x="126001" y="153938"/>
                </a:lnTo>
                <a:lnTo>
                  <a:pt x="121198" y="160820"/>
                </a:lnTo>
                <a:lnTo>
                  <a:pt x="121756" y="162338"/>
                </a:lnTo>
                <a:lnTo>
                  <a:pt x="124917" y="166564"/>
                </a:lnTo>
                <a:lnTo>
                  <a:pt x="125188" y="168071"/>
                </a:lnTo>
                <a:lnTo>
                  <a:pt x="124416" y="169077"/>
                </a:lnTo>
                <a:lnTo>
                  <a:pt x="122949" y="169747"/>
                </a:lnTo>
                <a:lnTo>
                  <a:pt x="121971" y="171146"/>
                </a:lnTo>
                <a:lnTo>
                  <a:pt x="120595" y="176714"/>
                </a:lnTo>
                <a:lnTo>
                  <a:pt x="120015" y="17965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7"/>
          <p:cNvSpPr/>
          <p:nvPr/>
        </p:nvSpPr>
        <p:spPr>
          <a:xfrm>
            <a:off x="6115050" y="2571750"/>
            <a:ext cx="180023" cy="60008"/>
          </a:xfrm>
          <a:custGeom>
            <a:avLst/>
            <a:gdLst/>
            <a:ahLst/>
            <a:cxnLst/>
            <a:rect l="0" t="0" r="0" b="0"/>
            <a:pathLst>
              <a:path w="180023" h="60008">
                <a:moveTo>
                  <a:pt x="0" y="60007"/>
                </a:moveTo>
                <a:lnTo>
                  <a:pt x="4550" y="55456"/>
                </a:lnTo>
                <a:lnTo>
                  <a:pt x="6843" y="54116"/>
                </a:lnTo>
                <a:lnTo>
                  <a:pt x="15574" y="51277"/>
                </a:lnTo>
                <a:lnTo>
                  <a:pt x="19908" y="49424"/>
                </a:lnTo>
                <a:lnTo>
                  <a:pt x="29802" y="44826"/>
                </a:lnTo>
                <a:lnTo>
                  <a:pt x="40551" y="39608"/>
                </a:lnTo>
                <a:lnTo>
                  <a:pt x="47036" y="36882"/>
                </a:lnTo>
                <a:lnTo>
                  <a:pt x="54217" y="34113"/>
                </a:lnTo>
                <a:lnTo>
                  <a:pt x="61862" y="31314"/>
                </a:lnTo>
                <a:lnTo>
                  <a:pt x="68864" y="28496"/>
                </a:lnTo>
                <a:lnTo>
                  <a:pt x="75436" y="25665"/>
                </a:lnTo>
                <a:lnTo>
                  <a:pt x="81724" y="22825"/>
                </a:lnTo>
                <a:lnTo>
                  <a:pt x="88772" y="20931"/>
                </a:lnTo>
                <a:lnTo>
                  <a:pt x="96329" y="19669"/>
                </a:lnTo>
                <a:lnTo>
                  <a:pt x="104224" y="18827"/>
                </a:lnTo>
                <a:lnTo>
                  <a:pt x="110440" y="17314"/>
                </a:lnTo>
                <a:lnTo>
                  <a:pt x="115537" y="15352"/>
                </a:lnTo>
                <a:lnTo>
                  <a:pt x="119887" y="13092"/>
                </a:lnTo>
                <a:lnTo>
                  <a:pt x="124692" y="11586"/>
                </a:lnTo>
                <a:lnTo>
                  <a:pt x="129800" y="10581"/>
                </a:lnTo>
                <a:lnTo>
                  <a:pt x="135111" y="9911"/>
                </a:lnTo>
                <a:lnTo>
                  <a:pt x="139604" y="8512"/>
                </a:lnTo>
                <a:lnTo>
                  <a:pt x="143552" y="6627"/>
                </a:lnTo>
                <a:lnTo>
                  <a:pt x="147136" y="4418"/>
                </a:lnTo>
                <a:lnTo>
                  <a:pt x="151431" y="2945"/>
                </a:lnTo>
                <a:lnTo>
                  <a:pt x="156198" y="1964"/>
                </a:lnTo>
                <a:lnTo>
                  <a:pt x="161282" y="1309"/>
                </a:lnTo>
                <a:lnTo>
                  <a:pt x="165624" y="872"/>
                </a:lnTo>
                <a:lnTo>
                  <a:pt x="169471" y="581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8"/>
          <p:cNvSpPr/>
          <p:nvPr/>
        </p:nvSpPr>
        <p:spPr>
          <a:xfrm>
            <a:off x="6175057" y="4080510"/>
            <a:ext cx="205741" cy="25718"/>
          </a:xfrm>
          <a:custGeom>
            <a:avLst/>
            <a:gdLst/>
            <a:ahLst/>
            <a:cxnLst/>
            <a:rect l="0" t="0" r="0" b="0"/>
            <a:pathLst>
              <a:path w="205741" h="25718">
                <a:moveTo>
                  <a:pt x="0" y="25717"/>
                </a:moveTo>
                <a:lnTo>
                  <a:pt x="20400" y="25717"/>
                </a:lnTo>
                <a:lnTo>
                  <a:pt x="22172" y="24765"/>
                </a:lnTo>
                <a:lnTo>
                  <a:pt x="23354" y="23177"/>
                </a:lnTo>
                <a:lnTo>
                  <a:pt x="24142" y="21166"/>
                </a:lnTo>
                <a:lnTo>
                  <a:pt x="26572" y="19826"/>
                </a:lnTo>
                <a:lnTo>
                  <a:pt x="30097" y="18932"/>
                </a:lnTo>
                <a:lnTo>
                  <a:pt x="34352" y="18336"/>
                </a:lnTo>
                <a:lnTo>
                  <a:pt x="39094" y="17939"/>
                </a:lnTo>
                <a:lnTo>
                  <a:pt x="44160" y="17674"/>
                </a:lnTo>
                <a:lnTo>
                  <a:pt x="49442" y="17498"/>
                </a:lnTo>
                <a:lnTo>
                  <a:pt x="53917" y="16427"/>
                </a:lnTo>
                <a:lnTo>
                  <a:pt x="57852" y="14762"/>
                </a:lnTo>
                <a:lnTo>
                  <a:pt x="61428" y="12699"/>
                </a:lnTo>
                <a:lnTo>
                  <a:pt x="65717" y="11323"/>
                </a:lnTo>
                <a:lnTo>
                  <a:pt x="70481" y="10406"/>
                </a:lnTo>
                <a:lnTo>
                  <a:pt x="75563" y="9794"/>
                </a:lnTo>
                <a:lnTo>
                  <a:pt x="80855" y="9387"/>
                </a:lnTo>
                <a:lnTo>
                  <a:pt x="86289" y="9115"/>
                </a:lnTo>
                <a:lnTo>
                  <a:pt x="91815" y="8934"/>
                </a:lnTo>
                <a:lnTo>
                  <a:pt x="97405" y="7861"/>
                </a:lnTo>
                <a:lnTo>
                  <a:pt x="103037" y="6193"/>
                </a:lnTo>
                <a:lnTo>
                  <a:pt x="108697" y="4129"/>
                </a:lnTo>
                <a:lnTo>
                  <a:pt x="113422" y="2752"/>
                </a:lnTo>
                <a:lnTo>
                  <a:pt x="117524" y="1835"/>
                </a:lnTo>
                <a:lnTo>
                  <a:pt x="121212" y="1223"/>
                </a:lnTo>
                <a:lnTo>
                  <a:pt x="125576" y="815"/>
                </a:lnTo>
                <a:lnTo>
                  <a:pt x="130389" y="543"/>
                </a:lnTo>
                <a:lnTo>
                  <a:pt x="139866" y="241"/>
                </a:lnTo>
                <a:lnTo>
                  <a:pt x="153710" y="47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9"/>
          <p:cNvSpPr/>
          <p:nvPr/>
        </p:nvSpPr>
        <p:spPr>
          <a:xfrm>
            <a:off x="6295072" y="3994785"/>
            <a:ext cx="17146" cy="222886"/>
          </a:xfrm>
          <a:custGeom>
            <a:avLst/>
            <a:gdLst/>
            <a:ahLst/>
            <a:cxnLst/>
            <a:rect l="0" t="0" r="0" b="0"/>
            <a:pathLst>
              <a:path w="17146" h="222886">
                <a:moveTo>
                  <a:pt x="0" y="0"/>
                </a:moveTo>
                <a:lnTo>
                  <a:pt x="0" y="186920"/>
                </a:lnTo>
                <a:lnTo>
                  <a:pt x="953" y="191288"/>
                </a:lnTo>
                <a:lnTo>
                  <a:pt x="2540" y="195153"/>
                </a:lnTo>
                <a:lnTo>
                  <a:pt x="4551" y="198682"/>
                </a:lnTo>
                <a:lnTo>
                  <a:pt x="5891" y="201987"/>
                </a:lnTo>
                <a:lnTo>
                  <a:pt x="6785" y="205143"/>
                </a:lnTo>
                <a:lnTo>
                  <a:pt x="8219" y="212501"/>
                </a:lnTo>
                <a:lnTo>
                  <a:pt x="9290" y="213105"/>
                </a:lnTo>
                <a:lnTo>
                  <a:pt x="10956" y="213507"/>
                </a:lnTo>
                <a:lnTo>
                  <a:pt x="15923" y="214153"/>
                </a:lnTo>
                <a:lnTo>
                  <a:pt x="16330" y="215159"/>
                </a:lnTo>
                <a:lnTo>
                  <a:pt x="16783" y="218816"/>
                </a:lnTo>
                <a:lnTo>
                  <a:pt x="17145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0"/>
          <p:cNvSpPr/>
          <p:nvPr/>
        </p:nvSpPr>
        <p:spPr>
          <a:xfrm>
            <a:off x="6492637" y="3901865"/>
            <a:ext cx="159507" cy="298645"/>
          </a:xfrm>
          <a:custGeom>
            <a:avLst/>
            <a:gdLst/>
            <a:ahLst/>
            <a:cxnLst/>
            <a:rect l="0" t="0" r="0" b="0"/>
            <a:pathLst>
              <a:path w="159507" h="298645">
                <a:moveTo>
                  <a:pt x="111045" y="24339"/>
                </a:moveTo>
                <a:lnTo>
                  <a:pt x="102826" y="24339"/>
                </a:lnTo>
                <a:lnTo>
                  <a:pt x="98026" y="19789"/>
                </a:lnTo>
                <a:lnTo>
                  <a:pt x="95122" y="16959"/>
                </a:lnTo>
                <a:lnTo>
                  <a:pt x="91903" y="16297"/>
                </a:lnTo>
                <a:lnTo>
                  <a:pt x="87297" y="16002"/>
                </a:lnTo>
                <a:lnTo>
                  <a:pt x="82076" y="15872"/>
                </a:lnTo>
                <a:lnTo>
                  <a:pt x="78397" y="16789"/>
                </a:lnTo>
                <a:lnTo>
                  <a:pt x="74040" y="18354"/>
                </a:lnTo>
                <a:lnTo>
                  <a:pt x="69230" y="20349"/>
                </a:lnTo>
                <a:lnTo>
                  <a:pt x="65071" y="21679"/>
                </a:lnTo>
                <a:lnTo>
                  <a:pt x="61345" y="22566"/>
                </a:lnTo>
                <a:lnTo>
                  <a:pt x="57909" y="23157"/>
                </a:lnTo>
                <a:lnTo>
                  <a:pt x="54667" y="24504"/>
                </a:lnTo>
                <a:lnTo>
                  <a:pt x="51552" y="26354"/>
                </a:lnTo>
                <a:lnTo>
                  <a:pt x="48523" y="28540"/>
                </a:lnTo>
                <a:lnTo>
                  <a:pt x="45551" y="30950"/>
                </a:lnTo>
                <a:lnTo>
                  <a:pt x="42618" y="33509"/>
                </a:lnTo>
                <a:lnTo>
                  <a:pt x="39710" y="36168"/>
                </a:lnTo>
                <a:lnTo>
                  <a:pt x="33938" y="41662"/>
                </a:lnTo>
                <a:lnTo>
                  <a:pt x="13892" y="61498"/>
                </a:lnTo>
                <a:lnTo>
                  <a:pt x="11986" y="64352"/>
                </a:lnTo>
                <a:lnTo>
                  <a:pt x="8352" y="72919"/>
                </a:lnTo>
                <a:lnTo>
                  <a:pt x="4126" y="78633"/>
                </a:lnTo>
                <a:lnTo>
                  <a:pt x="2618" y="81490"/>
                </a:lnTo>
                <a:lnTo>
                  <a:pt x="943" y="87205"/>
                </a:lnTo>
                <a:lnTo>
                  <a:pt x="0" y="95777"/>
                </a:lnTo>
                <a:lnTo>
                  <a:pt x="820" y="98635"/>
                </a:lnTo>
                <a:lnTo>
                  <a:pt x="5572" y="107207"/>
                </a:lnTo>
                <a:lnTo>
                  <a:pt x="7018" y="112922"/>
                </a:lnTo>
                <a:lnTo>
                  <a:pt x="8356" y="114827"/>
                </a:lnTo>
                <a:lnTo>
                  <a:pt x="10201" y="116097"/>
                </a:lnTo>
                <a:lnTo>
                  <a:pt x="12383" y="116944"/>
                </a:lnTo>
                <a:lnTo>
                  <a:pt x="17347" y="120425"/>
                </a:lnTo>
                <a:lnTo>
                  <a:pt x="20005" y="122686"/>
                </a:lnTo>
                <a:lnTo>
                  <a:pt x="23682" y="125146"/>
                </a:lnTo>
                <a:lnTo>
                  <a:pt x="28038" y="127739"/>
                </a:lnTo>
                <a:lnTo>
                  <a:pt x="32847" y="130420"/>
                </a:lnTo>
                <a:lnTo>
                  <a:pt x="37006" y="133160"/>
                </a:lnTo>
                <a:lnTo>
                  <a:pt x="40730" y="135939"/>
                </a:lnTo>
                <a:lnTo>
                  <a:pt x="44166" y="138744"/>
                </a:lnTo>
                <a:lnTo>
                  <a:pt x="47409" y="142519"/>
                </a:lnTo>
                <a:lnTo>
                  <a:pt x="50524" y="146941"/>
                </a:lnTo>
                <a:lnTo>
                  <a:pt x="53553" y="151794"/>
                </a:lnTo>
                <a:lnTo>
                  <a:pt x="57477" y="155982"/>
                </a:lnTo>
                <a:lnTo>
                  <a:pt x="61998" y="159726"/>
                </a:lnTo>
                <a:lnTo>
                  <a:pt x="66917" y="163175"/>
                </a:lnTo>
                <a:lnTo>
                  <a:pt x="72101" y="166426"/>
                </a:lnTo>
                <a:lnTo>
                  <a:pt x="77462" y="169547"/>
                </a:lnTo>
                <a:lnTo>
                  <a:pt x="88500" y="175553"/>
                </a:lnTo>
                <a:lnTo>
                  <a:pt x="99755" y="181398"/>
                </a:lnTo>
                <a:lnTo>
                  <a:pt x="104471" y="184291"/>
                </a:lnTo>
                <a:lnTo>
                  <a:pt x="108567" y="187171"/>
                </a:lnTo>
                <a:lnTo>
                  <a:pt x="112251" y="190044"/>
                </a:lnTo>
                <a:lnTo>
                  <a:pt x="115659" y="193864"/>
                </a:lnTo>
                <a:lnTo>
                  <a:pt x="118884" y="198316"/>
                </a:lnTo>
                <a:lnTo>
                  <a:pt x="121986" y="203189"/>
                </a:lnTo>
                <a:lnTo>
                  <a:pt x="125006" y="207390"/>
                </a:lnTo>
                <a:lnTo>
                  <a:pt x="127972" y="211143"/>
                </a:lnTo>
                <a:lnTo>
                  <a:pt x="130902" y="214598"/>
                </a:lnTo>
                <a:lnTo>
                  <a:pt x="133808" y="218806"/>
                </a:lnTo>
                <a:lnTo>
                  <a:pt x="136698" y="223516"/>
                </a:lnTo>
                <a:lnTo>
                  <a:pt x="139577" y="228561"/>
                </a:lnTo>
                <a:lnTo>
                  <a:pt x="142776" y="236707"/>
                </a:lnTo>
                <a:lnTo>
                  <a:pt x="144198" y="244455"/>
                </a:lnTo>
                <a:lnTo>
                  <a:pt x="144577" y="249188"/>
                </a:lnTo>
                <a:lnTo>
                  <a:pt x="144829" y="254249"/>
                </a:lnTo>
                <a:lnTo>
                  <a:pt x="144046" y="258575"/>
                </a:lnTo>
                <a:lnTo>
                  <a:pt x="140634" y="265922"/>
                </a:lnTo>
                <a:lnTo>
                  <a:pt x="133359" y="279964"/>
                </a:lnTo>
                <a:lnTo>
                  <a:pt x="130684" y="284291"/>
                </a:lnTo>
                <a:lnTo>
                  <a:pt x="127948" y="288128"/>
                </a:lnTo>
                <a:lnTo>
                  <a:pt x="125170" y="291639"/>
                </a:lnTo>
                <a:lnTo>
                  <a:pt x="122367" y="293979"/>
                </a:lnTo>
                <a:lnTo>
                  <a:pt x="119546" y="295539"/>
                </a:lnTo>
                <a:lnTo>
                  <a:pt x="116712" y="296579"/>
                </a:lnTo>
                <a:lnTo>
                  <a:pt x="112918" y="297272"/>
                </a:lnTo>
                <a:lnTo>
                  <a:pt x="108484" y="297735"/>
                </a:lnTo>
                <a:lnTo>
                  <a:pt x="103623" y="298043"/>
                </a:lnTo>
                <a:lnTo>
                  <a:pt x="95681" y="298385"/>
                </a:lnTo>
                <a:lnTo>
                  <a:pt x="85856" y="298578"/>
                </a:lnTo>
                <a:lnTo>
                  <a:pt x="74002" y="298644"/>
                </a:lnTo>
                <a:lnTo>
                  <a:pt x="70157" y="297697"/>
                </a:lnTo>
                <a:lnTo>
                  <a:pt x="65689" y="296112"/>
                </a:lnTo>
                <a:lnTo>
                  <a:pt x="60805" y="294104"/>
                </a:lnTo>
                <a:lnTo>
                  <a:pt x="57549" y="291813"/>
                </a:lnTo>
                <a:lnTo>
                  <a:pt x="55378" y="289333"/>
                </a:lnTo>
                <a:lnTo>
                  <a:pt x="52014" y="284037"/>
                </a:lnTo>
                <a:lnTo>
                  <a:pt x="47344" y="278508"/>
                </a:lnTo>
                <a:lnTo>
                  <a:pt x="44765" y="274748"/>
                </a:lnTo>
                <a:lnTo>
                  <a:pt x="42094" y="270336"/>
                </a:lnTo>
                <a:lnTo>
                  <a:pt x="39360" y="265489"/>
                </a:lnTo>
                <a:lnTo>
                  <a:pt x="37538" y="260354"/>
                </a:lnTo>
                <a:lnTo>
                  <a:pt x="36322" y="255025"/>
                </a:lnTo>
                <a:lnTo>
                  <a:pt x="35512" y="249567"/>
                </a:lnTo>
                <a:lnTo>
                  <a:pt x="35925" y="244977"/>
                </a:lnTo>
                <a:lnTo>
                  <a:pt x="37153" y="240963"/>
                </a:lnTo>
                <a:lnTo>
                  <a:pt x="41057" y="232059"/>
                </a:lnTo>
                <a:lnTo>
                  <a:pt x="45966" y="218577"/>
                </a:lnTo>
                <a:lnTo>
                  <a:pt x="54086" y="194922"/>
                </a:lnTo>
                <a:lnTo>
                  <a:pt x="56880" y="187591"/>
                </a:lnTo>
                <a:lnTo>
                  <a:pt x="59695" y="180799"/>
                </a:lnTo>
                <a:lnTo>
                  <a:pt x="62524" y="174366"/>
                </a:lnTo>
                <a:lnTo>
                  <a:pt x="66316" y="167219"/>
                </a:lnTo>
                <a:lnTo>
                  <a:pt x="70748" y="159598"/>
                </a:lnTo>
                <a:lnTo>
                  <a:pt x="80753" y="143509"/>
                </a:lnTo>
                <a:lnTo>
                  <a:pt x="108338" y="101381"/>
                </a:lnTo>
                <a:lnTo>
                  <a:pt x="114003" y="93798"/>
                </a:lnTo>
                <a:lnTo>
                  <a:pt x="119684" y="86838"/>
                </a:lnTo>
                <a:lnTo>
                  <a:pt x="125377" y="80292"/>
                </a:lnTo>
                <a:lnTo>
                  <a:pt x="130125" y="73072"/>
                </a:lnTo>
                <a:lnTo>
                  <a:pt x="134242" y="65400"/>
                </a:lnTo>
                <a:lnTo>
                  <a:pt x="137940" y="57428"/>
                </a:lnTo>
                <a:lnTo>
                  <a:pt x="142309" y="51161"/>
                </a:lnTo>
                <a:lnTo>
                  <a:pt x="147129" y="46031"/>
                </a:lnTo>
                <a:lnTo>
                  <a:pt x="152246" y="41658"/>
                </a:lnTo>
                <a:lnTo>
                  <a:pt x="155657" y="36837"/>
                </a:lnTo>
                <a:lnTo>
                  <a:pt x="157932" y="31719"/>
                </a:lnTo>
                <a:lnTo>
                  <a:pt x="159448" y="26402"/>
                </a:lnTo>
                <a:lnTo>
                  <a:pt x="159506" y="21904"/>
                </a:lnTo>
                <a:lnTo>
                  <a:pt x="158592" y="17954"/>
                </a:lnTo>
                <a:lnTo>
                  <a:pt x="157030" y="14367"/>
                </a:lnTo>
                <a:lnTo>
                  <a:pt x="155037" y="11976"/>
                </a:lnTo>
                <a:lnTo>
                  <a:pt x="152756" y="10383"/>
                </a:lnTo>
                <a:lnTo>
                  <a:pt x="150282" y="9320"/>
                </a:lnTo>
                <a:lnTo>
                  <a:pt x="147680" y="7659"/>
                </a:lnTo>
                <a:lnTo>
                  <a:pt x="144994" y="5599"/>
                </a:lnTo>
                <a:lnTo>
                  <a:pt x="142250" y="3274"/>
                </a:lnTo>
                <a:lnTo>
                  <a:pt x="139468" y="1723"/>
                </a:lnTo>
                <a:lnTo>
                  <a:pt x="136662" y="690"/>
                </a:lnTo>
                <a:lnTo>
                  <a:pt x="133838" y="0"/>
                </a:lnTo>
                <a:lnTo>
                  <a:pt x="131003" y="493"/>
                </a:lnTo>
                <a:lnTo>
                  <a:pt x="128160" y="1775"/>
                </a:lnTo>
                <a:lnTo>
                  <a:pt x="125313" y="3581"/>
                </a:lnTo>
                <a:lnTo>
                  <a:pt x="121509" y="4786"/>
                </a:lnTo>
                <a:lnTo>
                  <a:pt x="117069" y="5589"/>
                </a:lnTo>
                <a:lnTo>
                  <a:pt x="112204" y="6124"/>
                </a:lnTo>
                <a:lnTo>
                  <a:pt x="108007" y="7433"/>
                </a:lnTo>
                <a:lnTo>
                  <a:pt x="104258" y="9259"/>
                </a:lnTo>
                <a:lnTo>
                  <a:pt x="100805" y="11428"/>
                </a:lnTo>
                <a:lnTo>
                  <a:pt x="97551" y="13827"/>
                </a:lnTo>
                <a:lnTo>
                  <a:pt x="94429" y="16379"/>
                </a:lnTo>
                <a:lnTo>
                  <a:pt x="91396" y="19032"/>
                </a:lnTo>
                <a:lnTo>
                  <a:pt x="88420" y="20802"/>
                </a:lnTo>
                <a:lnTo>
                  <a:pt x="85484" y="21981"/>
                </a:lnTo>
                <a:lnTo>
                  <a:pt x="76755" y="2433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1"/>
          <p:cNvSpPr/>
          <p:nvPr/>
        </p:nvSpPr>
        <p:spPr>
          <a:xfrm>
            <a:off x="6783809" y="3960495"/>
            <a:ext cx="17042" cy="274321"/>
          </a:xfrm>
          <a:custGeom>
            <a:avLst/>
            <a:gdLst/>
            <a:ahLst/>
            <a:cxnLst/>
            <a:rect l="0" t="0" r="0" b="0"/>
            <a:pathLst>
              <a:path w="17042" h="274321">
                <a:moveTo>
                  <a:pt x="8468" y="0"/>
                </a:moveTo>
                <a:lnTo>
                  <a:pt x="1087" y="0"/>
                </a:lnTo>
                <a:lnTo>
                  <a:pt x="690" y="952"/>
                </a:lnTo>
                <a:lnTo>
                  <a:pt x="249" y="4550"/>
                </a:lnTo>
                <a:lnTo>
                  <a:pt x="0" y="7381"/>
                </a:lnTo>
                <a:lnTo>
                  <a:pt x="918" y="8730"/>
                </a:lnTo>
                <a:lnTo>
                  <a:pt x="2482" y="10583"/>
                </a:lnTo>
                <a:lnTo>
                  <a:pt x="4478" y="12770"/>
                </a:lnTo>
                <a:lnTo>
                  <a:pt x="5808" y="15181"/>
                </a:lnTo>
                <a:lnTo>
                  <a:pt x="6695" y="17740"/>
                </a:lnTo>
                <a:lnTo>
                  <a:pt x="7286" y="20399"/>
                </a:lnTo>
                <a:lnTo>
                  <a:pt x="7680" y="24077"/>
                </a:lnTo>
                <a:lnTo>
                  <a:pt x="7943" y="28434"/>
                </a:lnTo>
                <a:lnTo>
                  <a:pt x="8235" y="38355"/>
                </a:lnTo>
                <a:lnTo>
                  <a:pt x="8459" y="87465"/>
                </a:lnTo>
                <a:lnTo>
                  <a:pt x="8467" y="129932"/>
                </a:lnTo>
                <a:lnTo>
                  <a:pt x="9420" y="138056"/>
                </a:lnTo>
                <a:lnTo>
                  <a:pt x="11008" y="146329"/>
                </a:lnTo>
                <a:lnTo>
                  <a:pt x="13019" y="154703"/>
                </a:lnTo>
                <a:lnTo>
                  <a:pt x="14359" y="163143"/>
                </a:lnTo>
                <a:lnTo>
                  <a:pt x="15253" y="171627"/>
                </a:lnTo>
                <a:lnTo>
                  <a:pt x="15849" y="180140"/>
                </a:lnTo>
                <a:lnTo>
                  <a:pt x="16246" y="187721"/>
                </a:lnTo>
                <a:lnTo>
                  <a:pt x="16687" y="201224"/>
                </a:lnTo>
                <a:lnTo>
                  <a:pt x="16971" y="225415"/>
                </a:lnTo>
                <a:lnTo>
                  <a:pt x="17041" y="2743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2"/>
          <p:cNvSpPr/>
          <p:nvPr/>
        </p:nvSpPr>
        <p:spPr>
          <a:xfrm>
            <a:off x="6689407" y="4106227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0"/>
                </a:moveTo>
                <a:lnTo>
                  <a:pt x="107056" y="0"/>
                </a:lnTo>
                <a:lnTo>
                  <a:pt x="114233" y="952"/>
                </a:lnTo>
                <a:lnTo>
                  <a:pt x="121876" y="2540"/>
                </a:lnTo>
                <a:lnTo>
                  <a:pt x="129828" y="4551"/>
                </a:lnTo>
                <a:lnTo>
                  <a:pt x="137987" y="5891"/>
                </a:lnTo>
                <a:lnTo>
                  <a:pt x="146284" y="6785"/>
                </a:lnTo>
                <a:lnTo>
                  <a:pt x="154673" y="7381"/>
                </a:lnTo>
                <a:lnTo>
                  <a:pt x="164075" y="8731"/>
                </a:lnTo>
                <a:lnTo>
                  <a:pt x="174153" y="10583"/>
                </a:lnTo>
                <a:lnTo>
                  <a:pt x="205740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3"/>
          <p:cNvSpPr/>
          <p:nvPr/>
        </p:nvSpPr>
        <p:spPr>
          <a:xfrm>
            <a:off x="6972300" y="3935165"/>
            <a:ext cx="188185" cy="248215"/>
          </a:xfrm>
          <a:custGeom>
            <a:avLst/>
            <a:gdLst/>
            <a:ahLst/>
            <a:cxnLst/>
            <a:rect l="0" t="0" r="0" b="0"/>
            <a:pathLst>
              <a:path w="188185" h="248215">
                <a:moveTo>
                  <a:pt x="0" y="59620"/>
                </a:moveTo>
                <a:lnTo>
                  <a:pt x="0" y="38381"/>
                </a:lnTo>
                <a:lnTo>
                  <a:pt x="952" y="36889"/>
                </a:lnTo>
                <a:lnTo>
                  <a:pt x="2540" y="35893"/>
                </a:lnTo>
                <a:lnTo>
                  <a:pt x="7796" y="33834"/>
                </a:lnTo>
                <a:lnTo>
                  <a:pt x="16482" y="29744"/>
                </a:lnTo>
                <a:lnTo>
                  <a:pt x="32083" y="22087"/>
                </a:lnTo>
                <a:lnTo>
                  <a:pt x="37581" y="20310"/>
                </a:lnTo>
                <a:lnTo>
                  <a:pt x="43151" y="19126"/>
                </a:lnTo>
                <a:lnTo>
                  <a:pt x="48769" y="18336"/>
                </a:lnTo>
                <a:lnTo>
                  <a:pt x="54420" y="16857"/>
                </a:lnTo>
                <a:lnTo>
                  <a:pt x="60093" y="14919"/>
                </a:lnTo>
                <a:lnTo>
                  <a:pt x="65779" y="12675"/>
                </a:lnTo>
                <a:lnTo>
                  <a:pt x="71475" y="11178"/>
                </a:lnTo>
                <a:lnTo>
                  <a:pt x="77178" y="10180"/>
                </a:lnTo>
                <a:lnTo>
                  <a:pt x="82884" y="9515"/>
                </a:lnTo>
                <a:lnTo>
                  <a:pt x="89546" y="8119"/>
                </a:lnTo>
                <a:lnTo>
                  <a:pt x="96845" y="6236"/>
                </a:lnTo>
                <a:lnTo>
                  <a:pt x="104568" y="4028"/>
                </a:lnTo>
                <a:lnTo>
                  <a:pt x="111622" y="2556"/>
                </a:lnTo>
                <a:lnTo>
                  <a:pt x="118229" y="1575"/>
                </a:lnTo>
                <a:lnTo>
                  <a:pt x="124539" y="921"/>
                </a:lnTo>
                <a:lnTo>
                  <a:pt x="130651" y="484"/>
                </a:lnTo>
                <a:lnTo>
                  <a:pt x="136631" y="194"/>
                </a:lnTo>
                <a:lnTo>
                  <a:pt x="142522" y="0"/>
                </a:lnTo>
                <a:lnTo>
                  <a:pt x="148355" y="823"/>
                </a:lnTo>
                <a:lnTo>
                  <a:pt x="154148" y="2324"/>
                </a:lnTo>
                <a:lnTo>
                  <a:pt x="159915" y="4278"/>
                </a:lnTo>
                <a:lnTo>
                  <a:pt x="164712" y="5580"/>
                </a:lnTo>
                <a:lnTo>
                  <a:pt x="168863" y="6448"/>
                </a:lnTo>
                <a:lnTo>
                  <a:pt x="172582" y="7027"/>
                </a:lnTo>
                <a:lnTo>
                  <a:pt x="175062" y="8365"/>
                </a:lnTo>
                <a:lnTo>
                  <a:pt x="176716" y="10210"/>
                </a:lnTo>
                <a:lnTo>
                  <a:pt x="179505" y="14800"/>
                </a:lnTo>
                <a:lnTo>
                  <a:pt x="183919" y="20015"/>
                </a:lnTo>
                <a:lnTo>
                  <a:pt x="185477" y="23691"/>
                </a:lnTo>
                <a:lnTo>
                  <a:pt x="186517" y="28048"/>
                </a:lnTo>
                <a:lnTo>
                  <a:pt x="187209" y="32857"/>
                </a:lnTo>
                <a:lnTo>
                  <a:pt x="187671" y="37968"/>
                </a:lnTo>
                <a:lnTo>
                  <a:pt x="187979" y="43280"/>
                </a:lnTo>
                <a:lnTo>
                  <a:pt x="188184" y="48727"/>
                </a:lnTo>
                <a:lnTo>
                  <a:pt x="187369" y="53310"/>
                </a:lnTo>
                <a:lnTo>
                  <a:pt x="183922" y="60943"/>
                </a:lnTo>
                <a:lnTo>
                  <a:pt x="182622" y="65264"/>
                </a:lnTo>
                <a:lnTo>
                  <a:pt x="181755" y="70050"/>
                </a:lnTo>
                <a:lnTo>
                  <a:pt x="181178" y="75146"/>
                </a:lnTo>
                <a:lnTo>
                  <a:pt x="179840" y="80448"/>
                </a:lnTo>
                <a:lnTo>
                  <a:pt x="177996" y="85888"/>
                </a:lnTo>
                <a:lnTo>
                  <a:pt x="175814" y="91419"/>
                </a:lnTo>
                <a:lnTo>
                  <a:pt x="174359" y="97964"/>
                </a:lnTo>
                <a:lnTo>
                  <a:pt x="173389" y="105185"/>
                </a:lnTo>
                <a:lnTo>
                  <a:pt x="172742" y="112856"/>
                </a:lnTo>
                <a:lnTo>
                  <a:pt x="171359" y="119876"/>
                </a:lnTo>
                <a:lnTo>
                  <a:pt x="169485" y="126461"/>
                </a:lnTo>
                <a:lnTo>
                  <a:pt x="167282" y="132755"/>
                </a:lnTo>
                <a:lnTo>
                  <a:pt x="164861" y="138857"/>
                </a:lnTo>
                <a:lnTo>
                  <a:pt x="162295" y="144830"/>
                </a:lnTo>
                <a:lnTo>
                  <a:pt x="159632" y="150716"/>
                </a:lnTo>
                <a:lnTo>
                  <a:pt x="157856" y="156546"/>
                </a:lnTo>
                <a:lnTo>
                  <a:pt x="156672" y="162337"/>
                </a:lnTo>
                <a:lnTo>
                  <a:pt x="155882" y="168103"/>
                </a:lnTo>
                <a:lnTo>
                  <a:pt x="154405" y="173852"/>
                </a:lnTo>
                <a:lnTo>
                  <a:pt x="152466" y="179589"/>
                </a:lnTo>
                <a:lnTo>
                  <a:pt x="150221" y="185319"/>
                </a:lnTo>
                <a:lnTo>
                  <a:pt x="148725" y="191045"/>
                </a:lnTo>
                <a:lnTo>
                  <a:pt x="147727" y="196766"/>
                </a:lnTo>
                <a:lnTo>
                  <a:pt x="147062" y="202485"/>
                </a:lnTo>
                <a:lnTo>
                  <a:pt x="145666" y="207251"/>
                </a:lnTo>
                <a:lnTo>
                  <a:pt x="143784" y="211381"/>
                </a:lnTo>
                <a:lnTo>
                  <a:pt x="140103" y="218509"/>
                </a:lnTo>
                <a:lnTo>
                  <a:pt x="138468" y="224852"/>
                </a:lnTo>
                <a:lnTo>
                  <a:pt x="137741" y="230846"/>
                </a:lnTo>
                <a:lnTo>
                  <a:pt x="137547" y="233778"/>
                </a:lnTo>
                <a:lnTo>
                  <a:pt x="136465" y="236685"/>
                </a:lnTo>
                <a:lnTo>
                  <a:pt x="131345" y="244375"/>
                </a:lnTo>
                <a:lnTo>
                  <a:pt x="128587" y="24821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4"/>
          <p:cNvSpPr/>
          <p:nvPr/>
        </p:nvSpPr>
        <p:spPr>
          <a:xfrm>
            <a:off x="6989444" y="4029075"/>
            <a:ext cx="240032" cy="17146"/>
          </a:xfrm>
          <a:custGeom>
            <a:avLst/>
            <a:gdLst/>
            <a:ahLst/>
            <a:cxnLst/>
            <a:rect l="0" t="0" r="0" b="0"/>
            <a:pathLst>
              <a:path w="240032" h="17146">
                <a:moveTo>
                  <a:pt x="0" y="17145"/>
                </a:moveTo>
                <a:lnTo>
                  <a:pt x="45102" y="17145"/>
                </a:lnTo>
                <a:lnTo>
                  <a:pt x="52928" y="16192"/>
                </a:lnTo>
                <a:lnTo>
                  <a:pt x="61003" y="14604"/>
                </a:lnTo>
                <a:lnTo>
                  <a:pt x="69244" y="12594"/>
                </a:lnTo>
                <a:lnTo>
                  <a:pt x="78548" y="11253"/>
                </a:lnTo>
                <a:lnTo>
                  <a:pt x="88561" y="10360"/>
                </a:lnTo>
                <a:lnTo>
                  <a:pt x="99046" y="9764"/>
                </a:lnTo>
                <a:lnTo>
                  <a:pt x="120856" y="9102"/>
                </a:lnTo>
                <a:lnTo>
                  <a:pt x="132006" y="8925"/>
                </a:lnTo>
                <a:lnTo>
                  <a:pt x="142296" y="7855"/>
                </a:lnTo>
                <a:lnTo>
                  <a:pt x="152014" y="6189"/>
                </a:lnTo>
                <a:lnTo>
                  <a:pt x="161351" y="4126"/>
                </a:lnTo>
                <a:lnTo>
                  <a:pt x="170432" y="2750"/>
                </a:lnTo>
                <a:lnTo>
                  <a:pt x="179344" y="1833"/>
                </a:lnTo>
                <a:lnTo>
                  <a:pt x="188143" y="1222"/>
                </a:lnTo>
                <a:lnTo>
                  <a:pt x="196866" y="815"/>
                </a:lnTo>
                <a:lnTo>
                  <a:pt x="220891" y="241"/>
                </a:lnTo>
                <a:lnTo>
                  <a:pt x="24003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5"/>
          <p:cNvSpPr/>
          <p:nvPr/>
        </p:nvSpPr>
        <p:spPr>
          <a:xfrm>
            <a:off x="5120640" y="4620577"/>
            <a:ext cx="42863" cy="402909"/>
          </a:xfrm>
          <a:custGeom>
            <a:avLst/>
            <a:gdLst/>
            <a:ahLst/>
            <a:cxnLst/>
            <a:rect l="0" t="0" r="0" b="0"/>
            <a:pathLst>
              <a:path w="42863" h="402909">
                <a:moveTo>
                  <a:pt x="42862" y="0"/>
                </a:moveTo>
                <a:lnTo>
                  <a:pt x="42862" y="8468"/>
                </a:lnTo>
                <a:lnTo>
                  <a:pt x="42862" y="3"/>
                </a:lnTo>
                <a:lnTo>
                  <a:pt x="42862" y="21343"/>
                </a:lnTo>
                <a:lnTo>
                  <a:pt x="41910" y="23753"/>
                </a:lnTo>
                <a:lnTo>
                  <a:pt x="40322" y="26313"/>
                </a:lnTo>
                <a:lnTo>
                  <a:pt x="38312" y="28972"/>
                </a:lnTo>
                <a:lnTo>
                  <a:pt x="37923" y="31697"/>
                </a:lnTo>
                <a:lnTo>
                  <a:pt x="38617" y="34467"/>
                </a:lnTo>
                <a:lnTo>
                  <a:pt x="40032" y="37266"/>
                </a:lnTo>
                <a:lnTo>
                  <a:pt x="40023" y="41036"/>
                </a:lnTo>
                <a:lnTo>
                  <a:pt x="39064" y="45455"/>
                </a:lnTo>
                <a:lnTo>
                  <a:pt x="37473" y="50306"/>
                </a:lnTo>
                <a:lnTo>
                  <a:pt x="36412" y="54492"/>
                </a:lnTo>
                <a:lnTo>
                  <a:pt x="35233" y="61684"/>
                </a:lnTo>
                <a:lnTo>
                  <a:pt x="34709" y="70595"/>
                </a:lnTo>
                <a:lnTo>
                  <a:pt x="34476" y="80906"/>
                </a:lnTo>
                <a:lnTo>
                  <a:pt x="34292" y="135505"/>
                </a:lnTo>
                <a:lnTo>
                  <a:pt x="33338" y="140819"/>
                </a:lnTo>
                <a:lnTo>
                  <a:pt x="31750" y="146267"/>
                </a:lnTo>
                <a:lnTo>
                  <a:pt x="29740" y="151804"/>
                </a:lnTo>
                <a:lnTo>
                  <a:pt x="28399" y="157400"/>
                </a:lnTo>
                <a:lnTo>
                  <a:pt x="27505" y="163036"/>
                </a:lnTo>
                <a:lnTo>
                  <a:pt x="26512" y="174378"/>
                </a:lnTo>
                <a:lnTo>
                  <a:pt x="26070" y="185769"/>
                </a:lnTo>
                <a:lnTo>
                  <a:pt x="25822" y="198341"/>
                </a:lnTo>
                <a:lnTo>
                  <a:pt x="25748" y="212649"/>
                </a:lnTo>
                <a:lnTo>
                  <a:pt x="24785" y="217966"/>
                </a:lnTo>
                <a:lnTo>
                  <a:pt x="23191" y="223416"/>
                </a:lnTo>
                <a:lnTo>
                  <a:pt x="21175" y="228954"/>
                </a:lnTo>
                <a:lnTo>
                  <a:pt x="19832" y="233599"/>
                </a:lnTo>
                <a:lnTo>
                  <a:pt x="18936" y="237647"/>
                </a:lnTo>
                <a:lnTo>
                  <a:pt x="17941" y="245639"/>
                </a:lnTo>
                <a:lnTo>
                  <a:pt x="17498" y="255540"/>
                </a:lnTo>
                <a:lnTo>
                  <a:pt x="17249" y="271825"/>
                </a:lnTo>
                <a:lnTo>
                  <a:pt x="17144" y="371443"/>
                </a:lnTo>
                <a:lnTo>
                  <a:pt x="16192" y="374311"/>
                </a:lnTo>
                <a:lnTo>
                  <a:pt x="14605" y="377176"/>
                </a:lnTo>
                <a:lnTo>
                  <a:pt x="9763" y="384067"/>
                </a:lnTo>
                <a:lnTo>
                  <a:pt x="9101" y="387549"/>
                </a:lnTo>
                <a:lnTo>
                  <a:pt x="8581" y="398768"/>
                </a:lnTo>
                <a:lnTo>
                  <a:pt x="8573" y="402545"/>
                </a:lnTo>
                <a:lnTo>
                  <a:pt x="7620" y="402665"/>
                </a:lnTo>
                <a:lnTo>
                  <a:pt x="6032" y="402746"/>
                </a:lnTo>
                <a:lnTo>
                  <a:pt x="0" y="4029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46"/>
          <p:cNvSpPr/>
          <p:nvPr/>
        </p:nvSpPr>
        <p:spPr>
          <a:xfrm>
            <a:off x="5317842" y="4613349"/>
            <a:ext cx="221510" cy="392947"/>
          </a:xfrm>
          <a:custGeom>
            <a:avLst/>
            <a:gdLst/>
            <a:ahLst/>
            <a:cxnLst/>
            <a:rect l="0" t="0" r="0" b="0"/>
            <a:pathLst>
              <a:path w="221510" h="392947">
                <a:moveTo>
                  <a:pt x="154270" y="24373"/>
                </a:moveTo>
                <a:lnTo>
                  <a:pt x="154270" y="16154"/>
                </a:lnTo>
                <a:lnTo>
                  <a:pt x="147426" y="15871"/>
                </a:lnTo>
                <a:lnTo>
                  <a:pt x="133032" y="15803"/>
                </a:lnTo>
                <a:lnTo>
                  <a:pt x="130586" y="14850"/>
                </a:lnTo>
                <a:lnTo>
                  <a:pt x="125329" y="11251"/>
                </a:lnTo>
                <a:lnTo>
                  <a:pt x="119817" y="9016"/>
                </a:lnTo>
                <a:lnTo>
                  <a:pt x="113069" y="7581"/>
                </a:lnTo>
                <a:lnTo>
                  <a:pt x="111563" y="8416"/>
                </a:lnTo>
                <a:lnTo>
                  <a:pt x="107349" y="11884"/>
                </a:lnTo>
                <a:lnTo>
                  <a:pt x="104892" y="13189"/>
                </a:lnTo>
                <a:lnTo>
                  <a:pt x="99621" y="14640"/>
                </a:lnTo>
                <a:lnTo>
                  <a:pt x="94104" y="15285"/>
                </a:lnTo>
                <a:lnTo>
                  <a:pt x="87352" y="15699"/>
                </a:lnTo>
                <a:lnTo>
                  <a:pt x="81349" y="18295"/>
                </a:lnTo>
                <a:lnTo>
                  <a:pt x="71074" y="23173"/>
                </a:lnTo>
                <a:lnTo>
                  <a:pt x="60193" y="28568"/>
                </a:lnTo>
                <a:lnTo>
                  <a:pt x="56309" y="30980"/>
                </a:lnTo>
                <a:lnTo>
                  <a:pt x="49455" y="36200"/>
                </a:lnTo>
                <a:lnTo>
                  <a:pt x="43233" y="41694"/>
                </a:lnTo>
                <a:lnTo>
                  <a:pt x="37293" y="47311"/>
                </a:lnTo>
                <a:lnTo>
                  <a:pt x="14260" y="70096"/>
                </a:lnTo>
                <a:lnTo>
                  <a:pt x="12352" y="73905"/>
                </a:lnTo>
                <a:lnTo>
                  <a:pt x="10233" y="83217"/>
                </a:lnTo>
                <a:lnTo>
                  <a:pt x="6751" y="91166"/>
                </a:lnTo>
                <a:lnTo>
                  <a:pt x="2981" y="97874"/>
                </a:lnTo>
                <a:lnTo>
                  <a:pt x="1305" y="104030"/>
                </a:lnTo>
                <a:lnTo>
                  <a:pt x="230" y="115744"/>
                </a:lnTo>
                <a:lnTo>
                  <a:pt x="17" y="127229"/>
                </a:lnTo>
                <a:lnTo>
                  <a:pt x="0" y="130092"/>
                </a:lnTo>
                <a:lnTo>
                  <a:pt x="941" y="131999"/>
                </a:lnTo>
                <a:lnTo>
                  <a:pt x="2520" y="133272"/>
                </a:lnTo>
                <a:lnTo>
                  <a:pt x="4526" y="134120"/>
                </a:lnTo>
                <a:lnTo>
                  <a:pt x="5863" y="135638"/>
                </a:lnTo>
                <a:lnTo>
                  <a:pt x="6755" y="137602"/>
                </a:lnTo>
                <a:lnTo>
                  <a:pt x="7349" y="139864"/>
                </a:lnTo>
                <a:lnTo>
                  <a:pt x="9651" y="142325"/>
                </a:lnTo>
                <a:lnTo>
                  <a:pt x="13089" y="144917"/>
                </a:lnTo>
                <a:lnTo>
                  <a:pt x="23195" y="151372"/>
                </a:lnTo>
                <a:lnTo>
                  <a:pt x="29657" y="154794"/>
                </a:lnTo>
                <a:lnTo>
                  <a:pt x="34047" y="157041"/>
                </a:lnTo>
                <a:lnTo>
                  <a:pt x="37926" y="158538"/>
                </a:lnTo>
                <a:lnTo>
                  <a:pt x="44777" y="160202"/>
                </a:lnTo>
                <a:lnTo>
                  <a:pt x="48890" y="161599"/>
                </a:lnTo>
                <a:lnTo>
                  <a:pt x="53536" y="163481"/>
                </a:lnTo>
                <a:lnTo>
                  <a:pt x="58539" y="165689"/>
                </a:lnTo>
                <a:lnTo>
                  <a:pt x="62827" y="167161"/>
                </a:lnTo>
                <a:lnTo>
                  <a:pt x="66639" y="168143"/>
                </a:lnTo>
                <a:lnTo>
                  <a:pt x="70131" y="168797"/>
                </a:lnTo>
                <a:lnTo>
                  <a:pt x="74365" y="170186"/>
                </a:lnTo>
                <a:lnTo>
                  <a:pt x="79093" y="172064"/>
                </a:lnTo>
                <a:lnTo>
                  <a:pt x="84149" y="174269"/>
                </a:lnTo>
                <a:lnTo>
                  <a:pt x="89425" y="175739"/>
                </a:lnTo>
                <a:lnTo>
                  <a:pt x="94848" y="176719"/>
                </a:lnTo>
                <a:lnTo>
                  <a:pt x="100367" y="177372"/>
                </a:lnTo>
                <a:lnTo>
                  <a:pt x="105000" y="177807"/>
                </a:lnTo>
                <a:lnTo>
                  <a:pt x="109041" y="178097"/>
                </a:lnTo>
                <a:lnTo>
                  <a:pt x="112687" y="178291"/>
                </a:lnTo>
                <a:lnTo>
                  <a:pt x="117023" y="179372"/>
                </a:lnTo>
                <a:lnTo>
                  <a:pt x="121819" y="181046"/>
                </a:lnTo>
                <a:lnTo>
                  <a:pt x="126921" y="183114"/>
                </a:lnTo>
                <a:lnTo>
                  <a:pt x="132227" y="185446"/>
                </a:lnTo>
                <a:lnTo>
                  <a:pt x="143203" y="190576"/>
                </a:lnTo>
                <a:lnTo>
                  <a:pt x="147845" y="193278"/>
                </a:lnTo>
                <a:lnTo>
                  <a:pt x="151891" y="196031"/>
                </a:lnTo>
                <a:lnTo>
                  <a:pt x="155542" y="198819"/>
                </a:lnTo>
                <a:lnTo>
                  <a:pt x="159881" y="201630"/>
                </a:lnTo>
                <a:lnTo>
                  <a:pt x="164678" y="204457"/>
                </a:lnTo>
                <a:lnTo>
                  <a:pt x="169781" y="207294"/>
                </a:lnTo>
                <a:lnTo>
                  <a:pt x="174136" y="210138"/>
                </a:lnTo>
                <a:lnTo>
                  <a:pt x="177991" y="212987"/>
                </a:lnTo>
                <a:lnTo>
                  <a:pt x="184815" y="218691"/>
                </a:lnTo>
                <a:lnTo>
                  <a:pt x="191023" y="224402"/>
                </a:lnTo>
                <a:lnTo>
                  <a:pt x="199873" y="232972"/>
                </a:lnTo>
                <a:lnTo>
                  <a:pt x="205653" y="241226"/>
                </a:lnTo>
                <a:lnTo>
                  <a:pt x="210444" y="250292"/>
                </a:lnTo>
                <a:lnTo>
                  <a:pt x="214094" y="261704"/>
                </a:lnTo>
                <a:lnTo>
                  <a:pt x="218323" y="271459"/>
                </a:lnTo>
                <a:lnTo>
                  <a:pt x="220838" y="282144"/>
                </a:lnTo>
                <a:lnTo>
                  <a:pt x="221509" y="287660"/>
                </a:lnTo>
                <a:lnTo>
                  <a:pt x="219714" y="298870"/>
                </a:lnTo>
                <a:lnTo>
                  <a:pt x="216694" y="310202"/>
                </a:lnTo>
                <a:lnTo>
                  <a:pt x="215352" y="321588"/>
                </a:lnTo>
                <a:lnTo>
                  <a:pt x="214041" y="326339"/>
                </a:lnTo>
                <a:lnTo>
                  <a:pt x="207646" y="338529"/>
                </a:lnTo>
                <a:lnTo>
                  <a:pt x="202440" y="348465"/>
                </a:lnTo>
                <a:lnTo>
                  <a:pt x="196952" y="356691"/>
                </a:lnTo>
                <a:lnTo>
                  <a:pt x="194154" y="360219"/>
                </a:lnTo>
                <a:lnTo>
                  <a:pt x="190384" y="363523"/>
                </a:lnTo>
                <a:lnTo>
                  <a:pt x="185967" y="366678"/>
                </a:lnTo>
                <a:lnTo>
                  <a:pt x="181116" y="369734"/>
                </a:lnTo>
                <a:lnTo>
                  <a:pt x="176930" y="372724"/>
                </a:lnTo>
                <a:lnTo>
                  <a:pt x="173187" y="375669"/>
                </a:lnTo>
                <a:lnTo>
                  <a:pt x="169738" y="378586"/>
                </a:lnTo>
                <a:lnTo>
                  <a:pt x="165535" y="381482"/>
                </a:lnTo>
                <a:lnTo>
                  <a:pt x="160828" y="384366"/>
                </a:lnTo>
                <a:lnTo>
                  <a:pt x="155784" y="387241"/>
                </a:lnTo>
                <a:lnTo>
                  <a:pt x="151469" y="389158"/>
                </a:lnTo>
                <a:lnTo>
                  <a:pt x="147640" y="390435"/>
                </a:lnTo>
                <a:lnTo>
                  <a:pt x="144136" y="391287"/>
                </a:lnTo>
                <a:lnTo>
                  <a:pt x="139894" y="391855"/>
                </a:lnTo>
                <a:lnTo>
                  <a:pt x="135161" y="392233"/>
                </a:lnTo>
                <a:lnTo>
                  <a:pt x="130101" y="392486"/>
                </a:lnTo>
                <a:lnTo>
                  <a:pt x="119398" y="392766"/>
                </a:lnTo>
                <a:lnTo>
                  <a:pt x="101556" y="392946"/>
                </a:lnTo>
                <a:lnTo>
                  <a:pt x="97220" y="392009"/>
                </a:lnTo>
                <a:lnTo>
                  <a:pt x="92425" y="390431"/>
                </a:lnTo>
                <a:lnTo>
                  <a:pt x="87322" y="388427"/>
                </a:lnTo>
                <a:lnTo>
                  <a:pt x="82968" y="387090"/>
                </a:lnTo>
                <a:lnTo>
                  <a:pt x="79113" y="386200"/>
                </a:lnTo>
                <a:lnTo>
                  <a:pt x="75590" y="385606"/>
                </a:lnTo>
                <a:lnTo>
                  <a:pt x="69136" y="382406"/>
                </a:lnTo>
                <a:lnTo>
                  <a:pt x="63093" y="377809"/>
                </a:lnTo>
                <a:lnTo>
                  <a:pt x="57232" y="372591"/>
                </a:lnTo>
                <a:lnTo>
                  <a:pt x="55288" y="369866"/>
                </a:lnTo>
                <a:lnTo>
                  <a:pt x="51600" y="360527"/>
                </a:lnTo>
                <a:lnTo>
                  <a:pt x="47361" y="351257"/>
                </a:lnTo>
                <a:lnTo>
                  <a:pt x="44843" y="340788"/>
                </a:lnTo>
                <a:lnTo>
                  <a:pt x="44171" y="335329"/>
                </a:lnTo>
                <a:lnTo>
                  <a:pt x="45965" y="324183"/>
                </a:lnTo>
                <a:lnTo>
                  <a:pt x="48984" y="311927"/>
                </a:lnTo>
                <a:lnTo>
                  <a:pt x="49790" y="304658"/>
                </a:lnTo>
                <a:lnTo>
                  <a:pt x="50326" y="296955"/>
                </a:lnTo>
                <a:lnTo>
                  <a:pt x="51636" y="288962"/>
                </a:lnTo>
                <a:lnTo>
                  <a:pt x="53463" y="280776"/>
                </a:lnTo>
                <a:lnTo>
                  <a:pt x="55633" y="272461"/>
                </a:lnTo>
                <a:lnTo>
                  <a:pt x="58984" y="265012"/>
                </a:lnTo>
                <a:lnTo>
                  <a:pt x="63124" y="258142"/>
                </a:lnTo>
                <a:lnTo>
                  <a:pt x="67788" y="251656"/>
                </a:lnTo>
                <a:lnTo>
                  <a:pt x="71851" y="244475"/>
                </a:lnTo>
                <a:lnTo>
                  <a:pt x="75511" y="236830"/>
                </a:lnTo>
                <a:lnTo>
                  <a:pt x="78904" y="228876"/>
                </a:lnTo>
                <a:lnTo>
                  <a:pt x="83071" y="220716"/>
                </a:lnTo>
                <a:lnTo>
                  <a:pt x="87754" y="212419"/>
                </a:lnTo>
                <a:lnTo>
                  <a:pt x="92781" y="204029"/>
                </a:lnTo>
                <a:lnTo>
                  <a:pt x="97085" y="195579"/>
                </a:lnTo>
                <a:lnTo>
                  <a:pt x="100907" y="187088"/>
                </a:lnTo>
                <a:lnTo>
                  <a:pt x="104407" y="178570"/>
                </a:lnTo>
                <a:lnTo>
                  <a:pt x="108645" y="170033"/>
                </a:lnTo>
                <a:lnTo>
                  <a:pt x="113376" y="161485"/>
                </a:lnTo>
                <a:lnTo>
                  <a:pt x="118435" y="152928"/>
                </a:lnTo>
                <a:lnTo>
                  <a:pt x="122760" y="144367"/>
                </a:lnTo>
                <a:lnTo>
                  <a:pt x="126596" y="135801"/>
                </a:lnTo>
                <a:lnTo>
                  <a:pt x="130106" y="127234"/>
                </a:lnTo>
                <a:lnTo>
                  <a:pt x="134350" y="119617"/>
                </a:lnTo>
                <a:lnTo>
                  <a:pt x="139086" y="112634"/>
                </a:lnTo>
                <a:lnTo>
                  <a:pt x="144147" y="106073"/>
                </a:lnTo>
                <a:lnTo>
                  <a:pt x="148474" y="98842"/>
                </a:lnTo>
                <a:lnTo>
                  <a:pt x="152311" y="91165"/>
                </a:lnTo>
                <a:lnTo>
                  <a:pt x="159115" y="75965"/>
                </a:lnTo>
                <a:lnTo>
                  <a:pt x="165313" y="62861"/>
                </a:lnTo>
                <a:lnTo>
                  <a:pt x="168703" y="50686"/>
                </a:lnTo>
                <a:lnTo>
                  <a:pt x="170209" y="39878"/>
                </a:lnTo>
                <a:lnTo>
                  <a:pt x="171058" y="28438"/>
                </a:lnTo>
                <a:lnTo>
                  <a:pt x="171257" y="22052"/>
                </a:lnTo>
                <a:lnTo>
                  <a:pt x="169404" y="19016"/>
                </a:lnTo>
                <a:lnTo>
                  <a:pt x="166264" y="16039"/>
                </a:lnTo>
                <a:lnTo>
                  <a:pt x="162266" y="13102"/>
                </a:lnTo>
                <a:lnTo>
                  <a:pt x="158648" y="11145"/>
                </a:lnTo>
                <a:lnTo>
                  <a:pt x="148053" y="7436"/>
                </a:lnTo>
                <a:lnTo>
                  <a:pt x="143458" y="5462"/>
                </a:lnTo>
                <a:lnTo>
                  <a:pt x="138490" y="3193"/>
                </a:lnTo>
                <a:lnTo>
                  <a:pt x="133272" y="1680"/>
                </a:lnTo>
                <a:lnTo>
                  <a:pt x="127889" y="672"/>
                </a:lnTo>
                <a:lnTo>
                  <a:pt x="122395" y="0"/>
                </a:lnTo>
                <a:lnTo>
                  <a:pt x="116828" y="504"/>
                </a:lnTo>
                <a:lnTo>
                  <a:pt x="111211" y="1793"/>
                </a:lnTo>
                <a:lnTo>
                  <a:pt x="105561" y="3605"/>
                </a:lnTo>
                <a:lnTo>
                  <a:pt x="99890" y="4812"/>
                </a:lnTo>
                <a:lnTo>
                  <a:pt x="94204" y="5618"/>
                </a:lnTo>
                <a:lnTo>
                  <a:pt x="88509" y="6155"/>
                </a:lnTo>
                <a:lnTo>
                  <a:pt x="83759" y="6512"/>
                </a:lnTo>
                <a:lnTo>
                  <a:pt x="79640" y="6751"/>
                </a:lnTo>
                <a:lnTo>
                  <a:pt x="75942" y="6910"/>
                </a:lnTo>
                <a:lnTo>
                  <a:pt x="71571" y="7968"/>
                </a:lnTo>
                <a:lnTo>
                  <a:pt x="66752" y="9626"/>
                </a:lnTo>
                <a:lnTo>
                  <a:pt x="54433" y="14581"/>
                </a:lnTo>
                <a:lnTo>
                  <a:pt x="50208" y="15259"/>
                </a:lnTo>
                <a:lnTo>
                  <a:pt x="42828" y="1580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47"/>
          <p:cNvSpPr/>
          <p:nvPr/>
        </p:nvSpPr>
        <p:spPr>
          <a:xfrm>
            <a:off x="4477703" y="4517708"/>
            <a:ext cx="1431607" cy="728268"/>
          </a:xfrm>
          <a:custGeom>
            <a:avLst/>
            <a:gdLst/>
            <a:ahLst/>
            <a:cxnLst/>
            <a:rect l="0" t="0" r="0" b="0"/>
            <a:pathLst>
              <a:path w="1431607" h="728268">
                <a:moveTo>
                  <a:pt x="1431606" y="51434"/>
                </a:moveTo>
                <a:lnTo>
                  <a:pt x="1424225" y="51434"/>
                </a:lnTo>
                <a:lnTo>
                  <a:pt x="1415758" y="44053"/>
                </a:lnTo>
                <a:lnTo>
                  <a:pt x="1412498" y="43391"/>
                </a:lnTo>
                <a:lnTo>
                  <a:pt x="1410295" y="43215"/>
                </a:lnTo>
                <a:lnTo>
                  <a:pt x="1407874" y="42145"/>
                </a:lnTo>
                <a:lnTo>
                  <a:pt x="1402643" y="38415"/>
                </a:lnTo>
                <a:lnTo>
                  <a:pt x="1398963" y="37040"/>
                </a:lnTo>
                <a:lnTo>
                  <a:pt x="1381908" y="34833"/>
                </a:lnTo>
                <a:lnTo>
                  <a:pt x="1378472" y="34651"/>
                </a:lnTo>
                <a:lnTo>
                  <a:pt x="1375228" y="33578"/>
                </a:lnTo>
                <a:lnTo>
                  <a:pt x="1369084" y="29846"/>
                </a:lnTo>
                <a:lnTo>
                  <a:pt x="1360639" y="27552"/>
                </a:lnTo>
                <a:lnTo>
                  <a:pt x="1317214" y="25788"/>
                </a:lnTo>
                <a:lnTo>
                  <a:pt x="917352" y="25717"/>
                </a:lnTo>
                <a:lnTo>
                  <a:pt x="874407" y="18931"/>
                </a:lnTo>
                <a:lnTo>
                  <a:pt x="831533" y="16427"/>
                </a:lnTo>
                <a:lnTo>
                  <a:pt x="788670" y="9794"/>
                </a:lnTo>
                <a:lnTo>
                  <a:pt x="745806" y="6192"/>
                </a:lnTo>
                <a:lnTo>
                  <a:pt x="720089" y="1834"/>
                </a:lnTo>
                <a:lnTo>
                  <a:pt x="681249" y="362"/>
                </a:lnTo>
                <a:lnTo>
                  <a:pt x="548648" y="0"/>
                </a:lnTo>
                <a:lnTo>
                  <a:pt x="505778" y="6784"/>
                </a:lnTo>
                <a:lnTo>
                  <a:pt x="466936" y="12769"/>
                </a:lnTo>
                <a:lnTo>
                  <a:pt x="429419" y="17233"/>
                </a:lnTo>
                <a:lnTo>
                  <a:pt x="385866" y="28962"/>
                </a:lnTo>
                <a:lnTo>
                  <a:pt x="317186" y="51449"/>
                </a:lnTo>
                <a:lnTo>
                  <a:pt x="300039" y="56203"/>
                </a:lnTo>
                <a:lnTo>
                  <a:pt x="257175" y="64057"/>
                </a:lnTo>
                <a:lnTo>
                  <a:pt x="216852" y="77309"/>
                </a:lnTo>
                <a:lnTo>
                  <a:pt x="173460" y="94310"/>
                </a:lnTo>
                <a:lnTo>
                  <a:pt x="134796" y="111443"/>
                </a:lnTo>
                <a:lnTo>
                  <a:pt x="119916" y="116204"/>
                </a:lnTo>
                <a:lnTo>
                  <a:pt x="94842" y="121802"/>
                </a:lnTo>
                <a:lnTo>
                  <a:pt x="79853" y="126576"/>
                </a:lnTo>
                <a:lnTo>
                  <a:pt x="71685" y="128646"/>
                </a:lnTo>
                <a:lnTo>
                  <a:pt x="54477" y="135850"/>
                </a:lnTo>
                <a:lnTo>
                  <a:pt x="45191" y="143745"/>
                </a:lnTo>
                <a:lnTo>
                  <a:pt x="31362" y="157277"/>
                </a:lnTo>
                <a:lnTo>
                  <a:pt x="29480" y="160096"/>
                </a:lnTo>
                <a:lnTo>
                  <a:pt x="25879" y="168614"/>
                </a:lnTo>
                <a:lnTo>
                  <a:pt x="21661" y="174317"/>
                </a:lnTo>
                <a:lnTo>
                  <a:pt x="20156" y="178123"/>
                </a:lnTo>
                <a:lnTo>
                  <a:pt x="15199" y="197921"/>
                </a:lnTo>
                <a:lnTo>
                  <a:pt x="10535" y="211995"/>
                </a:lnTo>
                <a:lnTo>
                  <a:pt x="8959" y="229835"/>
                </a:lnTo>
                <a:lnTo>
                  <a:pt x="8687" y="250661"/>
                </a:lnTo>
                <a:lnTo>
                  <a:pt x="8582" y="292837"/>
                </a:lnTo>
                <a:lnTo>
                  <a:pt x="6036" y="306679"/>
                </a:lnTo>
                <a:lnTo>
                  <a:pt x="2682" y="320134"/>
                </a:lnTo>
                <a:lnTo>
                  <a:pt x="1191" y="335639"/>
                </a:lnTo>
                <a:lnTo>
                  <a:pt x="529" y="352055"/>
                </a:lnTo>
                <a:lnTo>
                  <a:pt x="104" y="381326"/>
                </a:lnTo>
                <a:lnTo>
                  <a:pt x="0" y="459940"/>
                </a:lnTo>
                <a:lnTo>
                  <a:pt x="2539" y="471435"/>
                </a:lnTo>
                <a:lnTo>
                  <a:pt x="5891" y="482893"/>
                </a:lnTo>
                <a:lnTo>
                  <a:pt x="8042" y="503232"/>
                </a:lnTo>
                <a:lnTo>
                  <a:pt x="8218" y="506938"/>
                </a:lnTo>
                <a:lnTo>
                  <a:pt x="13018" y="521254"/>
                </a:lnTo>
                <a:lnTo>
                  <a:pt x="17850" y="529483"/>
                </a:lnTo>
                <a:lnTo>
                  <a:pt x="34351" y="551003"/>
                </a:lnTo>
                <a:lnTo>
                  <a:pt x="42880" y="563944"/>
                </a:lnTo>
                <a:lnTo>
                  <a:pt x="60008" y="585308"/>
                </a:lnTo>
                <a:lnTo>
                  <a:pt x="66675" y="595416"/>
                </a:lnTo>
                <a:lnTo>
                  <a:pt x="83937" y="614888"/>
                </a:lnTo>
                <a:lnTo>
                  <a:pt x="105668" y="637091"/>
                </a:lnTo>
                <a:lnTo>
                  <a:pt x="127038" y="658524"/>
                </a:lnTo>
                <a:lnTo>
                  <a:pt x="154477" y="679185"/>
                </a:lnTo>
                <a:lnTo>
                  <a:pt x="171500" y="692412"/>
                </a:lnTo>
                <a:lnTo>
                  <a:pt x="177198" y="695922"/>
                </a:lnTo>
                <a:lnTo>
                  <a:pt x="188609" y="699823"/>
                </a:lnTo>
                <a:lnTo>
                  <a:pt x="200031" y="702510"/>
                </a:lnTo>
                <a:lnTo>
                  <a:pt x="235267" y="716492"/>
                </a:lnTo>
                <a:lnTo>
                  <a:pt x="263959" y="721919"/>
                </a:lnTo>
                <a:lnTo>
                  <a:pt x="277335" y="725664"/>
                </a:lnTo>
                <a:lnTo>
                  <a:pt x="317579" y="728267"/>
                </a:lnTo>
                <a:lnTo>
                  <a:pt x="357441" y="727631"/>
                </a:lnTo>
                <a:lnTo>
                  <a:pt x="396360" y="721861"/>
                </a:lnTo>
                <a:lnTo>
                  <a:pt x="440454" y="715889"/>
                </a:lnTo>
                <a:lnTo>
                  <a:pt x="485853" y="711428"/>
                </a:lnTo>
                <a:lnTo>
                  <a:pt x="520088" y="704929"/>
                </a:lnTo>
                <a:lnTo>
                  <a:pt x="554361" y="696970"/>
                </a:lnTo>
                <a:lnTo>
                  <a:pt x="589598" y="689532"/>
                </a:lnTo>
                <a:lnTo>
                  <a:pt x="628826" y="685953"/>
                </a:lnTo>
                <a:lnTo>
                  <a:pt x="665002" y="679283"/>
                </a:lnTo>
                <a:lnTo>
                  <a:pt x="700804" y="672227"/>
                </a:lnTo>
                <a:lnTo>
                  <a:pt x="740198" y="668760"/>
                </a:lnTo>
                <a:lnTo>
                  <a:pt x="777376" y="663076"/>
                </a:lnTo>
                <a:lnTo>
                  <a:pt x="817179" y="660969"/>
                </a:lnTo>
                <a:lnTo>
                  <a:pt x="854478" y="659392"/>
                </a:lnTo>
                <a:lnTo>
                  <a:pt x="894316" y="654268"/>
                </a:lnTo>
                <a:lnTo>
                  <a:pt x="931626" y="653279"/>
                </a:lnTo>
                <a:lnTo>
                  <a:pt x="971468" y="657643"/>
                </a:lnTo>
                <a:lnTo>
                  <a:pt x="1007826" y="659359"/>
                </a:lnTo>
                <a:lnTo>
                  <a:pt x="1051705" y="662479"/>
                </a:lnTo>
                <a:lnTo>
                  <a:pt x="1092722" y="671985"/>
                </a:lnTo>
                <a:lnTo>
                  <a:pt x="1130669" y="676191"/>
                </a:lnTo>
                <a:lnTo>
                  <a:pt x="1168221" y="679562"/>
                </a:lnTo>
                <a:lnTo>
                  <a:pt x="1210585" y="684978"/>
                </a:lnTo>
                <a:lnTo>
                  <a:pt x="1242728" y="685691"/>
                </a:lnTo>
                <a:lnTo>
                  <a:pt x="1252728" y="683211"/>
                </a:lnTo>
                <a:lnTo>
                  <a:pt x="1258062" y="681216"/>
                </a:lnTo>
                <a:lnTo>
                  <a:pt x="1285249" y="677062"/>
                </a:lnTo>
                <a:lnTo>
                  <a:pt x="1294486" y="673026"/>
                </a:lnTo>
                <a:lnTo>
                  <a:pt x="1318753" y="657107"/>
                </a:lnTo>
                <a:lnTo>
                  <a:pt x="1326839" y="648917"/>
                </a:lnTo>
                <a:lnTo>
                  <a:pt x="1339792" y="628137"/>
                </a:lnTo>
                <a:lnTo>
                  <a:pt x="1348628" y="606802"/>
                </a:lnTo>
                <a:lnTo>
                  <a:pt x="1356945" y="590682"/>
                </a:lnTo>
                <a:lnTo>
                  <a:pt x="1361829" y="582382"/>
                </a:lnTo>
                <a:lnTo>
                  <a:pt x="1367257" y="565541"/>
                </a:lnTo>
                <a:lnTo>
                  <a:pt x="1370622" y="547578"/>
                </a:lnTo>
                <a:lnTo>
                  <a:pt x="1375292" y="526896"/>
                </a:lnTo>
                <a:lnTo>
                  <a:pt x="1380543" y="507543"/>
                </a:lnTo>
                <a:lnTo>
                  <a:pt x="1386051" y="488464"/>
                </a:lnTo>
                <a:lnTo>
                  <a:pt x="1391675" y="467285"/>
                </a:lnTo>
                <a:lnTo>
                  <a:pt x="1394809" y="445172"/>
                </a:lnTo>
                <a:lnTo>
                  <a:pt x="1396202" y="422644"/>
                </a:lnTo>
                <a:lnTo>
                  <a:pt x="1396822" y="399931"/>
                </a:lnTo>
                <a:lnTo>
                  <a:pt x="1397939" y="388540"/>
                </a:lnTo>
                <a:lnTo>
                  <a:pt x="1399637" y="377137"/>
                </a:lnTo>
                <a:lnTo>
                  <a:pt x="1401721" y="365724"/>
                </a:lnTo>
                <a:lnTo>
                  <a:pt x="1403110" y="354306"/>
                </a:lnTo>
                <a:lnTo>
                  <a:pt x="1404036" y="342884"/>
                </a:lnTo>
                <a:lnTo>
                  <a:pt x="1405066" y="320985"/>
                </a:lnTo>
                <a:lnTo>
                  <a:pt x="1405523" y="301727"/>
                </a:lnTo>
                <a:lnTo>
                  <a:pt x="1405880" y="210158"/>
                </a:lnTo>
                <a:lnTo>
                  <a:pt x="1403345" y="190558"/>
                </a:lnTo>
                <a:lnTo>
                  <a:pt x="1399043" y="172322"/>
                </a:lnTo>
                <a:lnTo>
                  <a:pt x="1393956" y="154692"/>
                </a:lnTo>
                <a:lnTo>
                  <a:pt x="1388821" y="126935"/>
                </a:lnTo>
                <a:lnTo>
                  <a:pt x="1382205" y="108941"/>
                </a:lnTo>
                <a:lnTo>
                  <a:pt x="1374213" y="91545"/>
                </a:lnTo>
                <a:lnTo>
                  <a:pt x="1365812" y="75278"/>
                </a:lnTo>
                <a:lnTo>
                  <a:pt x="1351587" y="57655"/>
                </a:lnTo>
                <a:lnTo>
                  <a:pt x="1348733" y="55581"/>
                </a:lnTo>
                <a:lnTo>
                  <a:pt x="1339002" y="51980"/>
                </a:lnTo>
                <a:lnTo>
                  <a:pt x="1328737" y="428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0263" y="947738"/>
            <a:ext cx="4943475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4031932" y="2451735"/>
            <a:ext cx="762952" cy="0"/>
          </a:xfrm>
          <a:prstGeom prst="line">
            <a:avLst/>
          </a:prstGeom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040504" y="2460307"/>
            <a:ext cx="2323148" cy="0"/>
          </a:xfrm>
          <a:prstGeom prst="line">
            <a:avLst/>
          </a:prstGeom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>
            <a:off x="5189220" y="2597477"/>
            <a:ext cx="300038" cy="274311"/>
            <a:chOff x="5189220" y="2597477"/>
            <a:chExt cx="300038" cy="274311"/>
          </a:xfrm>
        </p:grpSpPr>
        <p:sp>
          <p:nvSpPr>
            <p:cNvPr id="7" name="SMARTPenAnnotation0"/>
            <p:cNvSpPr/>
            <p:nvPr/>
          </p:nvSpPr>
          <p:spPr>
            <a:xfrm>
              <a:off x="5189220" y="2606039"/>
              <a:ext cx="42863" cy="265749"/>
            </a:xfrm>
            <a:custGeom>
              <a:avLst/>
              <a:gdLst/>
              <a:ahLst/>
              <a:cxnLst/>
              <a:rect l="0" t="0" r="0" b="0"/>
              <a:pathLst>
                <a:path w="42863" h="265749">
                  <a:moveTo>
                    <a:pt x="0" y="0"/>
                  </a:moveTo>
                  <a:lnTo>
                    <a:pt x="0" y="24703"/>
                  </a:lnTo>
                  <a:lnTo>
                    <a:pt x="952" y="29804"/>
                  </a:lnTo>
                  <a:lnTo>
                    <a:pt x="2540" y="35109"/>
                  </a:lnTo>
                  <a:lnTo>
                    <a:pt x="4550" y="40551"/>
                  </a:lnTo>
                  <a:lnTo>
                    <a:pt x="5891" y="45132"/>
                  </a:lnTo>
                  <a:lnTo>
                    <a:pt x="6785" y="49138"/>
                  </a:lnTo>
                  <a:lnTo>
                    <a:pt x="7778" y="57082"/>
                  </a:lnTo>
                  <a:lnTo>
                    <a:pt x="8042" y="61867"/>
                  </a:lnTo>
                  <a:lnTo>
                    <a:pt x="8219" y="66963"/>
                  </a:lnTo>
                  <a:lnTo>
                    <a:pt x="9289" y="73217"/>
                  </a:lnTo>
                  <a:lnTo>
                    <a:pt x="10955" y="80244"/>
                  </a:lnTo>
                  <a:lnTo>
                    <a:pt x="13018" y="87786"/>
                  </a:lnTo>
                  <a:lnTo>
                    <a:pt x="14394" y="94719"/>
                  </a:lnTo>
                  <a:lnTo>
                    <a:pt x="15311" y="101246"/>
                  </a:lnTo>
                  <a:lnTo>
                    <a:pt x="15922" y="107503"/>
                  </a:lnTo>
                  <a:lnTo>
                    <a:pt x="16329" y="113579"/>
                  </a:lnTo>
                  <a:lnTo>
                    <a:pt x="16601" y="119534"/>
                  </a:lnTo>
                  <a:lnTo>
                    <a:pt x="16903" y="131232"/>
                  </a:lnTo>
                  <a:lnTo>
                    <a:pt x="17135" y="169777"/>
                  </a:lnTo>
                  <a:lnTo>
                    <a:pt x="18091" y="174144"/>
                  </a:lnTo>
                  <a:lnTo>
                    <a:pt x="19681" y="178009"/>
                  </a:lnTo>
                  <a:lnTo>
                    <a:pt x="21693" y="181538"/>
                  </a:lnTo>
                  <a:lnTo>
                    <a:pt x="23035" y="184843"/>
                  </a:lnTo>
                  <a:lnTo>
                    <a:pt x="23929" y="187999"/>
                  </a:lnTo>
                  <a:lnTo>
                    <a:pt x="24922" y="194045"/>
                  </a:lnTo>
                  <a:lnTo>
                    <a:pt x="25364" y="199908"/>
                  </a:lnTo>
                  <a:lnTo>
                    <a:pt x="25560" y="205688"/>
                  </a:lnTo>
                  <a:lnTo>
                    <a:pt x="25686" y="217160"/>
                  </a:lnTo>
                  <a:lnTo>
                    <a:pt x="25714" y="234315"/>
                  </a:lnTo>
                  <a:lnTo>
                    <a:pt x="26668" y="236220"/>
                  </a:lnTo>
                  <a:lnTo>
                    <a:pt x="28256" y="237490"/>
                  </a:lnTo>
                  <a:lnTo>
                    <a:pt x="30267" y="238337"/>
                  </a:lnTo>
                  <a:lnTo>
                    <a:pt x="31608" y="239854"/>
                  </a:lnTo>
                  <a:lnTo>
                    <a:pt x="32501" y="241818"/>
                  </a:lnTo>
                  <a:lnTo>
                    <a:pt x="33495" y="246540"/>
                  </a:lnTo>
                  <a:lnTo>
                    <a:pt x="34054" y="254553"/>
                  </a:lnTo>
                  <a:lnTo>
                    <a:pt x="34185" y="260138"/>
                  </a:lnTo>
                  <a:lnTo>
                    <a:pt x="35172" y="262008"/>
                  </a:lnTo>
                  <a:lnTo>
                    <a:pt x="36783" y="263255"/>
                  </a:lnTo>
                  <a:lnTo>
                    <a:pt x="42862" y="26574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1"/>
            <p:cNvSpPr/>
            <p:nvPr/>
          </p:nvSpPr>
          <p:spPr>
            <a:xfrm>
              <a:off x="5292090" y="2597477"/>
              <a:ext cx="197168" cy="248593"/>
            </a:xfrm>
            <a:custGeom>
              <a:avLst/>
              <a:gdLst/>
              <a:ahLst/>
              <a:cxnLst/>
              <a:rect l="0" t="0" r="0" b="0"/>
              <a:pathLst>
                <a:path w="197168" h="248593">
                  <a:moveTo>
                    <a:pt x="0" y="42853"/>
                  </a:moveTo>
                  <a:lnTo>
                    <a:pt x="0" y="38302"/>
                  </a:lnTo>
                  <a:lnTo>
                    <a:pt x="952" y="36961"/>
                  </a:lnTo>
                  <a:lnTo>
                    <a:pt x="2540" y="36067"/>
                  </a:lnTo>
                  <a:lnTo>
                    <a:pt x="4551" y="35472"/>
                  </a:lnTo>
                  <a:lnTo>
                    <a:pt x="5891" y="34122"/>
                  </a:lnTo>
                  <a:lnTo>
                    <a:pt x="6785" y="32270"/>
                  </a:lnTo>
                  <a:lnTo>
                    <a:pt x="7778" y="27671"/>
                  </a:lnTo>
                  <a:lnTo>
                    <a:pt x="8219" y="22453"/>
                  </a:lnTo>
                  <a:lnTo>
                    <a:pt x="9289" y="20680"/>
                  </a:lnTo>
                  <a:lnTo>
                    <a:pt x="10955" y="19499"/>
                  </a:lnTo>
                  <a:lnTo>
                    <a:pt x="13018" y="18711"/>
                  </a:lnTo>
                  <a:lnTo>
                    <a:pt x="14394" y="17233"/>
                  </a:lnTo>
                  <a:lnTo>
                    <a:pt x="15311" y="15295"/>
                  </a:lnTo>
                  <a:lnTo>
                    <a:pt x="15922" y="13051"/>
                  </a:lnTo>
                  <a:lnTo>
                    <a:pt x="17282" y="11555"/>
                  </a:lnTo>
                  <a:lnTo>
                    <a:pt x="19141" y="10558"/>
                  </a:lnTo>
                  <a:lnTo>
                    <a:pt x="21333" y="9893"/>
                  </a:lnTo>
                  <a:lnTo>
                    <a:pt x="22794" y="8497"/>
                  </a:lnTo>
                  <a:lnTo>
                    <a:pt x="23768" y="6614"/>
                  </a:lnTo>
                  <a:lnTo>
                    <a:pt x="24418" y="4406"/>
                  </a:lnTo>
                  <a:lnTo>
                    <a:pt x="25804" y="2934"/>
                  </a:lnTo>
                  <a:lnTo>
                    <a:pt x="27680" y="1953"/>
                  </a:lnTo>
                  <a:lnTo>
                    <a:pt x="32304" y="862"/>
                  </a:lnTo>
                  <a:lnTo>
                    <a:pt x="37535" y="378"/>
                  </a:lnTo>
                  <a:lnTo>
                    <a:pt x="43034" y="162"/>
                  </a:lnTo>
                  <a:lnTo>
                    <a:pt x="51486" y="41"/>
                  </a:lnTo>
                  <a:lnTo>
                    <a:pt x="62875" y="0"/>
                  </a:lnTo>
                  <a:lnTo>
                    <a:pt x="64776" y="949"/>
                  </a:lnTo>
                  <a:lnTo>
                    <a:pt x="66044" y="2535"/>
                  </a:lnTo>
                  <a:lnTo>
                    <a:pt x="66889" y="4544"/>
                  </a:lnTo>
                  <a:lnTo>
                    <a:pt x="68405" y="5883"/>
                  </a:lnTo>
                  <a:lnTo>
                    <a:pt x="70368" y="6777"/>
                  </a:lnTo>
                  <a:lnTo>
                    <a:pt x="72630" y="7372"/>
                  </a:lnTo>
                  <a:lnTo>
                    <a:pt x="74137" y="8721"/>
                  </a:lnTo>
                  <a:lnTo>
                    <a:pt x="75142" y="10573"/>
                  </a:lnTo>
                  <a:lnTo>
                    <a:pt x="75812" y="12761"/>
                  </a:lnTo>
                  <a:lnTo>
                    <a:pt x="77211" y="14219"/>
                  </a:lnTo>
                  <a:lnTo>
                    <a:pt x="79096" y="15191"/>
                  </a:lnTo>
                  <a:lnTo>
                    <a:pt x="81306" y="15839"/>
                  </a:lnTo>
                  <a:lnTo>
                    <a:pt x="82779" y="17224"/>
                  </a:lnTo>
                  <a:lnTo>
                    <a:pt x="83761" y="19099"/>
                  </a:lnTo>
                  <a:lnTo>
                    <a:pt x="84415" y="21302"/>
                  </a:lnTo>
                  <a:lnTo>
                    <a:pt x="85804" y="22771"/>
                  </a:lnTo>
                  <a:lnTo>
                    <a:pt x="87683" y="23749"/>
                  </a:lnTo>
                  <a:lnTo>
                    <a:pt x="89887" y="24402"/>
                  </a:lnTo>
                  <a:lnTo>
                    <a:pt x="91358" y="25790"/>
                  </a:lnTo>
                  <a:lnTo>
                    <a:pt x="92337" y="27667"/>
                  </a:lnTo>
                  <a:lnTo>
                    <a:pt x="93426" y="32294"/>
                  </a:lnTo>
                  <a:lnTo>
                    <a:pt x="93910" y="37525"/>
                  </a:lnTo>
                  <a:lnTo>
                    <a:pt x="94125" y="43025"/>
                  </a:lnTo>
                  <a:lnTo>
                    <a:pt x="94246" y="51476"/>
                  </a:lnTo>
                  <a:lnTo>
                    <a:pt x="94287" y="62865"/>
                  </a:lnTo>
                  <a:lnTo>
                    <a:pt x="95243" y="65719"/>
                  </a:lnTo>
                  <a:lnTo>
                    <a:pt x="98845" y="71431"/>
                  </a:lnTo>
                  <a:lnTo>
                    <a:pt x="101081" y="77144"/>
                  </a:lnTo>
                  <a:lnTo>
                    <a:pt x="102075" y="82858"/>
                  </a:lnTo>
                  <a:lnTo>
                    <a:pt x="102516" y="88573"/>
                  </a:lnTo>
                  <a:lnTo>
                    <a:pt x="102712" y="94288"/>
                  </a:lnTo>
                  <a:lnTo>
                    <a:pt x="102765" y="97145"/>
                  </a:lnTo>
                  <a:lnTo>
                    <a:pt x="101848" y="99050"/>
                  </a:lnTo>
                  <a:lnTo>
                    <a:pt x="100283" y="100320"/>
                  </a:lnTo>
                  <a:lnTo>
                    <a:pt x="98287" y="101167"/>
                  </a:lnTo>
                  <a:lnTo>
                    <a:pt x="96958" y="102684"/>
                  </a:lnTo>
                  <a:lnTo>
                    <a:pt x="96071" y="104648"/>
                  </a:lnTo>
                  <a:lnTo>
                    <a:pt x="95085" y="109369"/>
                  </a:lnTo>
                  <a:lnTo>
                    <a:pt x="94647" y="114643"/>
                  </a:lnTo>
                  <a:lnTo>
                    <a:pt x="93578" y="116430"/>
                  </a:lnTo>
                  <a:lnTo>
                    <a:pt x="91913" y="117622"/>
                  </a:lnTo>
                  <a:lnTo>
                    <a:pt x="89850" y="118416"/>
                  </a:lnTo>
                  <a:lnTo>
                    <a:pt x="88475" y="119898"/>
                  </a:lnTo>
                  <a:lnTo>
                    <a:pt x="87558" y="121839"/>
                  </a:lnTo>
                  <a:lnTo>
                    <a:pt x="86540" y="126535"/>
                  </a:lnTo>
                  <a:lnTo>
                    <a:pt x="86087" y="131797"/>
                  </a:lnTo>
                  <a:lnTo>
                    <a:pt x="85885" y="137311"/>
                  </a:lnTo>
                  <a:lnTo>
                    <a:pt x="85832" y="140115"/>
                  </a:lnTo>
                  <a:lnTo>
                    <a:pt x="84843" y="142937"/>
                  </a:lnTo>
                  <a:lnTo>
                    <a:pt x="81206" y="148612"/>
                  </a:lnTo>
                  <a:lnTo>
                    <a:pt x="78953" y="154309"/>
                  </a:lnTo>
                  <a:lnTo>
                    <a:pt x="77953" y="160017"/>
                  </a:lnTo>
                  <a:lnTo>
                    <a:pt x="77508" y="165728"/>
                  </a:lnTo>
                  <a:lnTo>
                    <a:pt x="76437" y="168584"/>
                  </a:lnTo>
                  <a:lnTo>
                    <a:pt x="72707" y="174298"/>
                  </a:lnTo>
                  <a:lnTo>
                    <a:pt x="70414" y="180013"/>
                  </a:lnTo>
                  <a:lnTo>
                    <a:pt x="69802" y="182870"/>
                  </a:lnTo>
                  <a:lnTo>
                    <a:pt x="68442" y="184775"/>
                  </a:lnTo>
                  <a:lnTo>
                    <a:pt x="66583" y="186045"/>
                  </a:lnTo>
                  <a:lnTo>
                    <a:pt x="64391" y="186892"/>
                  </a:lnTo>
                  <a:lnTo>
                    <a:pt x="62930" y="188409"/>
                  </a:lnTo>
                  <a:lnTo>
                    <a:pt x="61956" y="190373"/>
                  </a:lnTo>
                  <a:lnTo>
                    <a:pt x="60873" y="195094"/>
                  </a:lnTo>
                  <a:lnTo>
                    <a:pt x="60392" y="200368"/>
                  </a:lnTo>
                  <a:lnTo>
                    <a:pt x="59311" y="202155"/>
                  </a:lnTo>
                  <a:lnTo>
                    <a:pt x="57638" y="203347"/>
                  </a:lnTo>
                  <a:lnTo>
                    <a:pt x="55570" y="204141"/>
                  </a:lnTo>
                  <a:lnTo>
                    <a:pt x="54191" y="205623"/>
                  </a:lnTo>
                  <a:lnTo>
                    <a:pt x="53273" y="207564"/>
                  </a:lnTo>
                  <a:lnTo>
                    <a:pt x="52251" y="212260"/>
                  </a:lnTo>
                  <a:lnTo>
                    <a:pt x="51798" y="217522"/>
                  </a:lnTo>
                  <a:lnTo>
                    <a:pt x="50724" y="219307"/>
                  </a:lnTo>
                  <a:lnTo>
                    <a:pt x="49056" y="220496"/>
                  </a:lnTo>
                  <a:lnTo>
                    <a:pt x="46991" y="221289"/>
                  </a:lnTo>
                  <a:lnTo>
                    <a:pt x="45615" y="222770"/>
                  </a:lnTo>
                  <a:lnTo>
                    <a:pt x="44697" y="224710"/>
                  </a:lnTo>
                  <a:lnTo>
                    <a:pt x="43678" y="229406"/>
                  </a:lnTo>
                  <a:lnTo>
                    <a:pt x="43225" y="234667"/>
                  </a:lnTo>
                  <a:lnTo>
                    <a:pt x="44056" y="236452"/>
                  </a:lnTo>
                  <a:lnTo>
                    <a:pt x="45564" y="237641"/>
                  </a:lnTo>
                  <a:lnTo>
                    <a:pt x="47520" y="238434"/>
                  </a:lnTo>
                  <a:lnTo>
                    <a:pt x="48825" y="239915"/>
                  </a:lnTo>
                  <a:lnTo>
                    <a:pt x="49695" y="241855"/>
                  </a:lnTo>
                  <a:lnTo>
                    <a:pt x="50275" y="244101"/>
                  </a:lnTo>
                  <a:lnTo>
                    <a:pt x="51614" y="245598"/>
                  </a:lnTo>
                  <a:lnTo>
                    <a:pt x="53459" y="246596"/>
                  </a:lnTo>
                  <a:lnTo>
                    <a:pt x="58049" y="247705"/>
                  </a:lnTo>
                  <a:lnTo>
                    <a:pt x="63264" y="248198"/>
                  </a:lnTo>
                  <a:lnTo>
                    <a:pt x="68757" y="248417"/>
                  </a:lnTo>
                  <a:lnTo>
                    <a:pt x="77205" y="248541"/>
                  </a:lnTo>
                  <a:lnTo>
                    <a:pt x="122872" y="248592"/>
                  </a:lnTo>
                  <a:lnTo>
                    <a:pt x="124777" y="247640"/>
                  </a:lnTo>
                  <a:lnTo>
                    <a:pt x="126047" y="246053"/>
                  </a:lnTo>
                  <a:lnTo>
                    <a:pt x="126894" y="244042"/>
                  </a:lnTo>
                  <a:lnTo>
                    <a:pt x="128411" y="242701"/>
                  </a:lnTo>
                  <a:lnTo>
                    <a:pt x="130374" y="241807"/>
                  </a:lnTo>
                  <a:lnTo>
                    <a:pt x="135096" y="240815"/>
                  </a:lnTo>
                  <a:lnTo>
                    <a:pt x="140370" y="240373"/>
                  </a:lnTo>
                  <a:lnTo>
                    <a:pt x="145889" y="240177"/>
                  </a:lnTo>
                  <a:lnTo>
                    <a:pt x="157193" y="240051"/>
                  </a:lnTo>
                  <a:lnTo>
                    <a:pt x="197167" y="2400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SMARTPenAnnotation2"/>
          <p:cNvSpPr/>
          <p:nvPr/>
        </p:nvSpPr>
        <p:spPr>
          <a:xfrm>
            <a:off x="5146357" y="1183005"/>
            <a:ext cx="200979" cy="205740"/>
          </a:xfrm>
          <a:custGeom>
            <a:avLst/>
            <a:gdLst/>
            <a:ahLst/>
            <a:cxnLst/>
            <a:rect l="0" t="0" r="0" b="0"/>
            <a:pathLst>
              <a:path w="200979" h="205740">
                <a:moveTo>
                  <a:pt x="128588" y="0"/>
                </a:moveTo>
                <a:lnTo>
                  <a:pt x="200978" y="0"/>
                </a:lnTo>
                <a:lnTo>
                  <a:pt x="199496" y="0"/>
                </a:lnTo>
                <a:lnTo>
                  <a:pt x="198720" y="952"/>
                </a:lnTo>
                <a:lnTo>
                  <a:pt x="197858" y="4550"/>
                </a:lnTo>
                <a:lnTo>
                  <a:pt x="196675" y="5891"/>
                </a:lnTo>
                <a:lnTo>
                  <a:pt x="194934" y="6785"/>
                </a:lnTo>
                <a:lnTo>
                  <a:pt x="190460" y="7778"/>
                </a:lnTo>
                <a:lnTo>
                  <a:pt x="185296" y="8219"/>
                </a:lnTo>
                <a:lnTo>
                  <a:pt x="177287" y="8415"/>
                </a:lnTo>
                <a:lnTo>
                  <a:pt x="134333" y="8571"/>
                </a:lnTo>
                <a:lnTo>
                  <a:pt x="132418" y="9524"/>
                </a:lnTo>
                <a:lnTo>
                  <a:pt x="131141" y="11112"/>
                </a:lnTo>
                <a:lnTo>
                  <a:pt x="130289" y="13123"/>
                </a:lnTo>
                <a:lnTo>
                  <a:pt x="128770" y="14463"/>
                </a:lnTo>
                <a:lnTo>
                  <a:pt x="126804" y="15357"/>
                </a:lnTo>
                <a:lnTo>
                  <a:pt x="122079" y="16350"/>
                </a:lnTo>
                <a:lnTo>
                  <a:pt x="116805" y="16792"/>
                </a:lnTo>
                <a:lnTo>
                  <a:pt x="111286" y="16988"/>
                </a:lnTo>
                <a:lnTo>
                  <a:pt x="99982" y="17113"/>
                </a:lnTo>
                <a:lnTo>
                  <a:pt x="82865" y="17142"/>
                </a:lnTo>
                <a:lnTo>
                  <a:pt x="80961" y="18095"/>
                </a:lnTo>
                <a:lnTo>
                  <a:pt x="79692" y="19683"/>
                </a:lnTo>
                <a:lnTo>
                  <a:pt x="78845" y="21695"/>
                </a:lnTo>
                <a:lnTo>
                  <a:pt x="77905" y="26469"/>
                </a:lnTo>
                <a:lnTo>
                  <a:pt x="77487" y="31766"/>
                </a:lnTo>
                <a:lnTo>
                  <a:pt x="77302" y="37296"/>
                </a:lnTo>
                <a:lnTo>
                  <a:pt x="77182" y="48606"/>
                </a:lnTo>
                <a:lnTo>
                  <a:pt x="77152" y="106680"/>
                </a:lnTo>
                <a:lnTo>
                  <a:pt x="77152" y="105198"/>
                </a:lnTo>
                <a:lnTo>
                  <a:pt x="78105" y="104422"/>
                </a:lnTo>
                <a:lnTo>
                  <a:pt x="81704" y="103559"/>
                </a:lnTo>
                <a:lnTo>
                  <a:pt x="83044" y="102377"/>
                </a:lnTo>
                <a:lnTo>
                  <a:pt x="83938" y="100636"/>
                </a:lnTo>
                <a:lnTo>
                  <a:pt x="84534" y="98523"/>
                </a:lnTo>
                <a:lnTo>
                  <a:pt x="85883" y="97114"/>
                </a:lnTo>
                <a:lnTo>
                  <a:pt x="87736" y="96175"/>
                </a:lnTo>
                <a:lnTo>
                  <a:pt x="92334" y="95132"/>
                </a:lnTo>
                <a:lnTo>
                  <a:pt x="97553" y="94668"/>
                </a:lnTo>
                <a:lnTo>
                  <a:pt x="103047" y="94462"/>
                </a:lnTo>
                <a:lnTo>
                  <a:pt x="105846" y="94407"/>
                </a:lnTo>
                <a:lnTo>
                  <a:pt x="108664" y="93418"/>
                </a:lnTo>
                <a:lnTo>
                  <a:pt x="114335" y="89779"/>
                </a:lnTo>
                <a:lnTo>
                  <a:pt x="120031" y="87526"/>
                </a:lnTo>
                <a:lnTo>
                  <a:pt x="125737" y="86525"/>
                </a:lnTo>
                <a:lnTo>
                  <a:pt x="131448" y="86080"/>
                </a:lnTo>
                <a:lnTo>
                  <a:pt x="137161" y="85883"/>
                </a:lnTo>
                <a:lnTo>
                  <a:pt x="148590" y="85756"/>
                </a:lnTo>
                <a:lnTo>
                  <a:pt x="157162" y="85734"/>
                </a:lnTo>
                <a:lnTo>
                  <a:pt x="159068" y="86683"/>
                </a:lnTo>
                <a:lnTo>
                  <a:pt x="160338" y="88269"/>
                </a:lnTo>
                <a:lnTo>
                  <a:pt x="161184" y="90278"/>
                </a:lnTo>
                <a:lnTo>
                  <a:pt x="162701" y="91618"/>
                </a:lnTo>
                <a:lnTo>
                  <a:pt x="164665" y="92511"/>
                </a:lnTo>
                <a:lnTo>
                  <a:pt x="166927" y="93106"/>
                </a:lnTo>
                <a:lnTo>
                  <a:pt x="168435" y="94456"/>
                </a:lnTo>
                <a:lnTo>
                  <a:pt x="169440" y="96308"/>
                </a:lnTo>
                <a:lnTo>
                  <a:pt x="170109" y="98495"/>
                </a:lnTo>
                <a:lnTo>
                  <a:pt x="171509" y="99953"/>
                </a:lnTo>
                <a:lnTo>
                  <a:pt x="173394" y="100925"/>
                </a:lnTo>
                <a:lnTo>
                  <a:pt x="175604" y="101573"/>
                </a:lnTo>
                <a:lnTo>
                  <a:pt x="177077" y="102958"/>
                </a:lnTo>
                <a:lnTo>
                  <a:pt x="178059" y="104833"/>
                </a:lnTo>
                <a:lnTo>
                  <a:pt x="178713" y="107036"/>
                </a:lnTo>
                <a:lnTo>
                  <a:pt x="180103" y="108505"/>
                </a:lnTo>
                <a:lnTo>
                  <a:pt x="181981" y="109484"/>
                </a:lnTo>
                <a:lnTo>
                  <a:pt x="184185" y="110137"/>
                </a:lnTo>
                <a:lnTo>
                  <a:pt x="185655" y="111524"/>
                </a:lnTo>
                <a:lnTo>
                  <a:pt x="186635" y="113402"/>
                </a:lnTo>
                <a:lnTo>
                  <a:pt x="187724" y="118028"/>
                </a:lnTo>
                <a:lnTo>
                  <a:pt x="188208" y="123259"/>
                </a:lnTo>
                <a:lnTo>
                  <a:pt x="188423" y="128759"/>
                </a:lnTo>
                <a:lnTo>
                  <a:pt x="188544" y="137211"/>
                </a:lnTo>
                <a:lnTo>
                  <a:pt x="188594" y="165736"/>
                </a:lnTo>
                <a:lnTo>
                  <a:pt x="187642" y="167640"/>
                </a:lnTo>
                <a:lnTo>
                  <a:pt x="186055" y="168910"/>
                </a:lnTo>
                <a:lnTo>
                  <a:pt x="184044" y="169757"/>
                </a:lnTo>
                <a:lnTo>
                  <a:pt x="182704" y="171273"/>
                </a:lnTo>
                <a:lnTo>
                  <a:pt x="181810" y="173237"/>
                </a:lnTo>
                <a:lnTo>
                  <a:pt x="181214" y="175499"/>
                </a:lnTo>
                <a:lnTo>
                  <a:pt x="179864" y="177007"/>
                </a:lnTo>
                <a:lnTo>
                  <a:pt x="178012" y="178012"/>
                </a:lnTo>
                <a:lnTo>
                  <a:pt x="175825" y="178682"/>
                </a:lnTo>
                <a:lnTo>
                  <a:pt x="174367" y="180081"/>
                </a:lnTo>
                <a:lnTo>
                  <a:pt x="173394" y="181966"/>
                </a:lnTo>
                <a:lnTo>
                  <a:pt x="172314" y="186601"/>
                </a:lnTo>
                <a:lnTo>
                  <a:pt x="171834" y="191836"/>
                </a:lnTo>
                <a:lnTo>
                  <a:pt x="170754" y="193613"/>
                </a:lnTo>
                <a:lnTo>
                  <a:pt x="169081" y="194798"/>
                </a:lnTo>
                <a:lnTo>
                  <a:pt x="167013" y="195588"/>
                </a:lnTo>
                <a:lnTo>
                  <a:pt x="165635" y="197067"/>
                </a:lnTo>
                <a:lnTo>
                  <a:pt x="164716" y="199005"/>
                </a:lnTo>
                <a:lnTo>
                  <a:pt x="164103" y="201250"/>
                </a:lnTo>
                <a:lnTo>
                  <a:pt x="162742" y="202746"/>
                </a:lnTo>
                <a:lnTo>
                  <a:pt x="160883" y="203744"/>
                </a:lnTo>
                <a:lnTo>
                  <a:pt x="156276" y="204853"/>
                </a:lnTo>
                <a:lnTo>
                  <a:pt x="151054" y="205345"/>
                </a:lnTo>
                <a:lnTo>
                  <a:pt x="145557" y="205564"/>
                </a:lnTo>
                <a:lnTo>
                  <a:pt x="137108" y="205688"/>
                </a:lnTo>
                <a:lnTo>
                  <a:pt x="91440" y="205739"/>
                </a:lnTo>
                <a:lnTo>
                  <a:pt x="89535" y="204787"/>
                </a:lnTo>
                <a:lnTo>
                  <a:pt x="88265" y="203200"/>
                </a:lnTo>
                <a:lnTo>
                  <a:pt x="87418" y="201189"/>
                </a:lnTo>
                <a:lnTo>
                  <a:pt x="85901" y="199848"/>
                </a:lnTo>
                <a:lnTo>
                  <a:pt x="83938" y="198955"/>
                </a:lnTo>
                <a:lnTo>
                  <a:pt x="79215" y="197961"/>
                </a:lnTo>
                <a:lnTo>
                  <a:pt x="73942" y="197520"/>
                </a:lnTo>
                <a:lnTo>
                  <a:pt x="68423" y="197324"/>
                </a:lnTo>
                <a:lnTo>
                  <a:pt x="65618" y="197272"/>
                </a:lnTo>
                <a:lnTo>
                  <a:pt x="63748" y="196284"/>
                </a:lnTo>
                <a:lnTo>
                  <a:pt x="62501" y="194674"/>
                </a:lnTo>
                <a:lnTo>
                  <a:pt x="61670" y="192647"/>
                </a:lnTo>
                <a:lnTo>
                  <a:pt x="60163" y="191296"/>
                </a:lnTo>
                <a:lnTo>
                  <a:pt x="58207" y="190396"/>
                </a:lnTo>
                <a:lnTo>
                  <a:pt x="53492" y="189395"/>
                </a:lnTo>
                <a:lnTo>
                  <a:pt x="48222" y="188950"/>
                </a:lnTo>
                <a:lnTo>
                  <a:pt x="42704" y="188753"/>
                </a:lnTo>
                <a:lnTo>
                  <a:pt x="39900" y="188700"/>
                </a:lnTo>
                <a:lnTo>
                  <a:pt x="38030" y="187712"/>
                </a:lnTo>
                <a:lnTo>
                  <a:pt x="36783" y="186101"/>
                </a:lnTo>
                <a:lnTo>
                  <a:pt x="35952" y="184075"/>
                </a:lnTo>
                <a:lnTo>
                  <a:pt x="34446" y="182724"/>
                </a:lnTo>
                <a:lnTo>
                  <a:pt x="32489" y="181823"/>
                </a:lnTo>
                <a:lnTo>
                  <a:pt x="27774" y="180823"/>
                </a:lnTo>
                <a:lnTo>
                  <a:pt x="22505" y="180378"/>
                </a:lnTo>
                <a:lnTo>
                  <a:pt x="20718" y="179307"/>
                </a:lnTo>
                <a:lnTo>
                  <a:pt x="19527" y="177640"/>
                </a:lnTo>
                <a:lnTo>
                  <a:pt x="18733" y="175577"/>
                </a:lnTo>
                <a:lnTo>
                  <a:pt x="17251" y="174201"/>
                </a:lnTo>
                <a:lnTo>
                  <a:pt x="15311" y="173284"/>
                </a:lnTo>
                <a:lnTo>
                  <a:pt x="10615" y="172265"/>
                </a:lnTo>
                <a:lnTo>
                  <a:pt x="8029" y="171993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5137784" y="3711892"/>
            <a:ext cx="3051811" cy="1435411"/>
            <a:chOff x="5137784" y="3711892"/>
            <a:chExt cx="3051811" cy="1435411"/>
          </a:xfrm>
        </p:grpSpPr>
        <p:sp>
          <p:nvSpPr>
            <p:cNvPr id="10" name="SMARTPenAnnotation3"/>
            <p:cNvSpPr/>
            <p:nvPr/>
          </p:nvSpPr>
          <p:spPr>
            <a:xfrm>
              <a:off x="5137784" y="3919692"/>
              <a:ext cx="248604" cy="640879"/>
            </a:xfrm>
            <a:custGeom>
              <a:avLst/>
              <a:gdLst/>
              <a:ahLst/>
              <a:cxnLst/>
              <a:rect l="0" t="0" r="0" b="0"/>
              <a:pathLst>
                <a:path w="248604" h="640879">
                  <a:moveTo>
                    <a:pt x="0" y="640878"/>
                  </a:moveTo>
                  <a:lnTo>
                    <a:pt x="4552" y="640878"/>
                  </a:lnTo>
                  <a:lnTo>
                    <a:pt x="5892" y="639925"/>
                  </a:lnTo>
                  <a:lnTo>
                    <a:pt x="6786" y="638338"/>
                  </a:lnTo>
                  <a:lnTo>
                    <a:pt x="7779" y="634034"/>
                  </a:lnTo>
                  <a:lnTo>
                    <a:pt x="8468" y="616176"/>
                  </a:lnTo>
                  <a:lnTo>
                    <a:pt x="11067" y="603229"/>
                  </a:lnTo>
                  <a:lnTo>
                    <a:pt x="14444" y="587950"/>
                  </a:lnTo>
                  <a:lnTo>
                    <a:pt x="15945" y="571634"/>
                  </a:lnTo>
                  <a:lnTo>
                    <a:pt x="19152" y="554858"/>
                  </a:lnTo>
                  <a:lnTo>
                    <a:pt x="22800" y="536924"/>
                  </a:lnTo>
                  <a:lnTo>
                    <a:pt x="23773" y="526808"/>
                  </a:lnTo>
                  <a:lnTo>
                    <a:pt x="24421" y="516253"/>
                  </a:lnTo>
                  <a:lnTo>
                    <a:pt x="25141" y="496907"/>
                  </a:lnTo>
                  <a:lnTo>
                    <a:pt x="25547" y="467410"/>
                  </a:lnTo>
                  <a:lnTo>
                    <a:pt x="25718" y="253101"/>
                  </a:lnTo>
                  <a:lnTo>
                    <a:pt x="26671" y="240437"/>
                  </a:lnTo>
                  <a:lnTo>
                    <a:pt x="28258" y="227232"/>
                  </a:lnTo>
                  <a:lnTo>
                    <a:pt x="30269" y="213667"/>
                  </a:lnTo>
                  <a:lnTo>
                    <a:pt x="31610" y="201765"/>
                  </a:lnTo>
                  <a:lnTo>
                    <a:pt x="32503" y="190974"/>
                  </a:lnTo>
                  <a:lnTo>
                    <a:pt x="33496" y="171362"/>
                  </a:lnTo>
                  <a:lnTo>
                    <a:pt x="33937" y="153122"/>
                  </a:lnTo>
                  <a:lnTo>
                    <a:pt x="36674" y="135490"/>
                  </a:lnTo>
                  <a:lnTo>
                    <a:pt x="40112" y="119081"/>
                  </a:lnTo>
                  <a:lnTo>
                    <a:pt x="43000" y="99133"/>
                  </a:lnTo>
                  <a:lnTo>
                    <a:pt x="48513" y="81157"/>
                  </a:lnTo>
                  <a:lnTo>
                    <a:pt x="51522" y="63766"/>
                  </a:lnTo>
                  <a:lnTo>
                    <a:pt x="57070" y="47501"/>
                  </a:lnTo>
                  <a:lnTo>
                    <a:pt x="59428" y="32989"/>
                  </a:lnTo>
                  <a:lnTo>
                    <a:pt x="59894" y="16399"/>
                  </a:lnTo>
                  <a:lnTo>
                    <a:pt x="59974" y="4891"/>
                  </a:lnTo>
                  <a:lnTo>
                    <a:pt x="60938" y="2574"/>
                  </a:lnTo>
                  <a:lnTo>
                    <a:pt x="62533" y="1029"/>
                  </a:lnTo>
                  <a:lnTo>
                    <a:pt x="64549" y="0"/>
                  </a:lnTo>
                  <a:lnTo>
                    <a:pt x="65893" y="266"/>
                  </a:lnTo>
                  <a:lnTo>
                    <a:pt x="66789" y="1395"/>
                  </a:lnTo>
                  <a:lnTo>
                    <a:pt x="67386" y="3101"/>
                  </a:lnTo>
                  <a:lnTo>
                    <a:pt x="68345" y="12683"/>
                  </a:lnTo>
                  <a:lnTo>
                    <a:pt x="68476" y="18145"/>
                  </a:lnTo>
                  <a:lnTo>
                    <a:pt x="74451" y="35304"/>
                  </a:lnTo>
                  <a:lnTo>
                    <a:pt x="79159" y="51393"/>
                  </a:lnTo>
                  <a:lnTo>
                    <a:pt x="81348" y="56436"/>
                  </a:lnTo>
                  <a:lnTo>
                    <a:pt x="83780" y="69658"/>
                  </a:lnTo>
                  <a:lnTo>
                    <a:pt x="84861" y="85060"/>
                  </a:lnTo>
                  <a:lnTo>
                    <a:pt x="85341" y="101430"/>
                  </a:lnTo>
                  <a:lnTo>
                    <a:pt x="88095" y="115691"/>
                  </a:lnTo>
                  <a:lnTo>
                    <a:pt x="97623" y="144919"/>
                  </a:lnTo>
                  <a:lnTo>
                    <a:pt x="103079" y="158831"/>
                  </a:lnTo>
                  <a:lnTo>
                    <a:pt x="105866" y="165209"/>
                  </a:lnTo>
                  <a:lnTo>
                    <a:pt x="108965" y="179914"/>
                  </a:lnTo>
                  <a:lnTo>
                    <a:pt x="110342" y="195023"/>
                  </a:lnTo>
                  <a:lnTo>
                    <a:pt x="112069" y="214238"/>
                  </a:lnTo>
                  <a:lnTo>
                    <a:pt x="119143" y="233902"/>
                  </a:lnTo>
                  <a:lnTo>
                    <a:pt x="127883" y="252672"/>
                  </a:lnTo>
                  <a:lnTo>
                    <a:pt x="138962" y="275558"/>
                  </a:lnTo>
                  <a:lnTo>
                    <a:pt x="142724" y="288331"/>
                  </a:lnTo>
                  <a:lnTo>
                    <a:pt x="145348" y="300358"/>
                  </a:lnTo>
                  <a:lnTo>
                    <a:pt x="152181" y="317839"/>
                  </a:lnTo>
                  <a:lnTo>
                    <a:pt x="159285" y="335083"/>
                  </a:lnTo>
                  <a:lnTo>
                    <a:pt x="161814" y="352258"/>
                  </a:lnTo>
                  <a:lnTo>
                    <a:pt x="162405" y="363694"/>
                  </a:lnTo>
                  <a:lnTo>
                    <a:pt x="163515" y="368459"/>
                  </a:lnTo>
                  <a:lnTo>
                    <a:pt x="168676" y="380667"/>
                  </a:lnTo>
                  <a:lnTo>
                    <a:pt x="171581" y="395927"/>
                  </a:lnTo>
                  <a:lnTo>
                    <a:pt x="178074" y="415610"/>
                  </a:lnTo>
                  <a:lnTo>
                    <a:pt x="181986" y="430939"/>
                  </a:lnTo>
                  <a:lnTo>
                    <a:pt x="186610" y="444702"/>
                  </a:lnTo>
                  <a:lnTo>
                    <a:pt x="191841" y="457168"/>
                  </a:lnTo>
                  <a:lnTo>
                    <a:pt x="197340" y="469059"/>
                  </a:lnTo>
                  <a:lnTo>
                    <a:pt x="208632" y="492215"/>
                  </a:lnTo>
                  <a:lnTo>
                    <a:pt x="211789" y="501145"/>
                  </a:lnTo>
                  <a:lnTo>
                    <a:pt x="212630" y="504860"/>
                  </a:lnTo>
                  <a:lnTo>
                    <a:pt x="216105" y="511528"/>
                  </a:lnTo>
                  <a:lnTo>
                    <a:pt x="223417" y="520636"/>
                  </a:lnTo>
                  <a:lnTo>
                    <a:pt x="226097" y="523569"/>
                  </a:lnTo>
                  <a:lnTo>
                    <a:pt x="227884" y="526477"/>
                  </a:lnTo>
                  <a:lnTo>
                    <a:pt x="229870" y="532248"/>
                  </a:lnTo>
                  <a:lnTo>
                    <a:pt x="231352" y="534168"/>
                  </a:lnTo>
                  <a:lnTo>
                    <a:pt x="233292" y="535448"/>
                  </a:lnTo>
                  <a:lnTo>
                    <a:pt x="235539" y="536301"/>
                  </a:lnTo>
                  <a:lnTo>
                    <a:pt x="237035" y="537822"/>
                  </a:lnTo>
                  <a:lnTo>
                    <a:pt x="238034" y="539789"/>
                  </a:lnTo>
                  <a:lnTo>
                    <a:pt x="239143" y="544514"/>
                  </a:lnTo>
                  <a:lnTo>
                    <a:pt x="239636" y="549790"/>
                  </a:lnTo>
                  <a:lnTo>
                    <a:pt x="240720" y="551577"/>
                  </a:lnTo>
                  <a:lnTo>
                    <a:pt x="242396" y="552769"/>
                  </a:lnTo>
                  <a:lnTo>
                    <a:pt x="248603" y="55515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4"/>
            <p:cNvSpPr/>
            <p:nvPr/>
          </p:nvSpPr>
          <p:spPr>
            <a:xfrm>
              <a:off x="5172075" y="4277677"/>
              <a:ext cx="111443" cy="17146"/>
            </a:xfrm>
            <a:custGeom>
              <a:avLst/>
              <a:gdLst/>
              <a:ahLst/>
              <a:cxnLst/>
              <a:rect l="0" t="0" r="0" b="0"/>
              <a:pathLst>
                <a:path w="111443" h="17146">
                  <a:moveTo>
                    <a:pt x="0" y="17145"/>
                  </a:moveTo>
                  <a:lnTo>
                    <a:pt x="11931" y="17145"/>
                  </a:lnTo>
                  <a:lnTo>
                    <a:pt x="13669" y="16193"/>
                  </a:lnTo>
                  <a:lnTo>
                    <a:pt x="14828" y="14605"/>
                  </a:lnTo>
                  <a:lnTo>
                    <a:pt x="15600" y="12594"/>
                  </a:lnTo>
                  <a:lnTo>
                    <a:pt x="17067" y="11254"/>
                  </a:lnTo>
                  <a:lnTo>
                    <a:pt x="18998" y="10360"/>
                  </a:lnTo>
                  <a:lnTo>
                    <a:pt x="21238" y="9764"/>
                  </a:lnTo>
                  <a:lnTo>
                    <a:pt x="23683" y="9367"/>
                  </a:lnTo>
                  <a:lnTo>
                    <a:pt x="26267" y="9102"/>
                  </a:lnTo>
                  <a:lnTo>
                    <a:pt x="28941" y="8926"/>
                  </a:lnTo>
                  <a:lnTo>
                    <a:pt x="31676" y="7855"/>
                  </a:lnTo>
                  <a:lnTo>
                    <a:pt x="34452" y="6190"/>
                  </a:lnTo>
                  <a:lnTo>
                    <a:pt x="37256" y="4127"/>
                  </a:lnTo>
                  <a:lnTo>
                    <a:pt x="41029" y="2751"/>
                  </a:lnTo>
                  <a:lnTo>
                    <a:pt x="45450" y="1834"/>
                  </a:lnTo>
                  <a:lnTo>
                    <a:pt x="50303" y="1223"/>
                  </a:lnTo>
                  <a:lnTo>
                    <a:pt x="54490" y="815"/>
                  </a:lnTo>
                  <a:lnTo>
                    <a:pt x="58234" y="544"/>
                  </a:lnTo>
                  <a:lnTo>
                    <a:pt x="61682" y="362"/>
                  </a:lnTo>
                  <a:lnTo>
                    <a:pt x="68054" y="161"/>
                  </a:lnTo>
                  <a:lnTo>
                    <a:pt x="82798" y="21"/>
                  </a:lnTo>
                  <a:lnTo>
                    <a:pt x="111442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5"/>
            <p:cNvSpPr/>
            <p:nvPr/>
          </p:nvSpPr>
          <p:spPr>
            <a:xfrm>
              <a:off x="5532120" y="4200525"/>
              <a:ext cx="128588" cy="17146"/>
            </a:xfrm>
            <a:custGeom>
              <a:avLst/>
              <a:gdLst/>
              <a:ahLst/>
              <a:cxnLst/>
              <a:rect l="0" t="0" r="0" b="0"/>
              <a:pathLst>
                <a:path w="128588" h="17146">
                  <a:moveTo>
                    <a:pt x="0" y="17145"/>
                  </a:moveTo>
                  <a:lnTo>
                    <a:pt x="4550" y="17145"/>
                  </a:lnTo>
                  <a:lnTo>
                    <a:pt x="5891" y="16192"/>
                  </a:lnTo>
                  <a:lnTo>
                    <a:pt x="6785" y="14604"/>
                  </a:lnTo>
                  <a:lnTo>
                    <a:pt x="7381" y="12594"/>
                  </a:lnTo>
                  <a:lnTo>
                    <a:pt x="8730" y="11253"/>
                  </a:lnTo>
                  <a:lnTo>
                    <a:pt x="10583" y="10360"/>
                  </a:lnTo>
                  <a:lnTo>
                    <a:pt x="12770" y="9764"/>
                  </a:lnTo>
                  <a:lnTo>
                    <a:pt x="16133" y="8414"/>
                  </a:lnTo>
                  <a:lnTo>
                    <a:pt x="20280" y="6562"/>
                  </a:lnTo>
                  <a:lnTo>
                    <a:pt x="24950" y="4374"/>
                  </a:lnTo>
                  <a:lnTo>
                    <a:pt x="29968" y="2916"/>
                  </a:lnTo>
                  <a:lnTo>
                    <a:pt x="35219" y="1944"/>
                  </a:lnTo>
                  <a:lnTo>
                    <a:pt x="40624" y="1296"/>
                  </a:lnTo>
                  <a:lnTo>
                    <a:pt x="46133" y="864"/>
                  </a:lnTo>
                  <a:lnTo>
                    <a:pt x="51710" y="576"/>
                  </a:lnTo>
                  <a:lnTo>
                    <a:pt x="62987" y="256"/>
                  </a:lnTo>
                  <a:lnTo>
                    <a:pt x="101209" y="10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6"/>
            <p:cNvSpPr/>
            <p:nvPr/>
          </p:nvSpPr>
          <p:spPr>
            <a:xfrm>
              <a:off x="5566409" y="4269104"/>
              <a:ext cx="111444" cy="17147"/>
            </a:xfrm>
            <a:custGeom>
              <a:avLst/>
              <a:gdLst/>
              <a:ahLst/>
              <a:cxnLst/>
              <a:rect l="0" t="0" r="0" b="0"/>
              <a:pathLst>
                <a:path w="111444" h="17147">
                  <a:moveTo>
                    <a:pt x="0" y="17146"/>
                  </a:moveTo>
                  <a:lnTo>
                    <a:pt x="11932" y="17146"/>
                  </a:lnTo>
                  <a:lnTo>
                    <a:pt x="13670" y="16193"/>
                  </a:lnTo>
                  <a:lnTo>
                    <a:pt x="14829" y="14606"/>
                  </a:lnTo>
                  <a:lnTo>
                    <a:pt x="15601" y="12595"/>
                  </a:lnTo>
                  <a:lnTo>
                    <a:pt x="17068" y="11254"/>
                  </a:lnTo>
                  <a:lnTo>
                    <a:pt x="18999" y="10361"/>
                  </a:lnTo>
                  <a:lnTo>
                    <a:pt x="21239" y="9765"/>
                  </a:lnTo>
                  <a:lnTo>
                    <a:pt x="23684" y="9368"/>
                  </a:lnTo>
                  <a:lnTo>
                    <a:pt x="26267" y="9103"/>
                  </a:lnTo>
                  <a:lnTo>
                    <a:pt x="28942" y="8926"/>
                  </a:lnTo>
                  <a:lnTo>
                    <a:pt x="31677" y="7856"/>
                  </a:lnTo>
                  <a:lnTo>
                    <a:pt x="34453" y="6190"/>
                  </a:lnTo>
                  <a:lnTo>
                    <a:pt x="37257" y="4127"/>
                  </a:lnTo>
                  <a:lnTo>
                    <a:pt x="40078" y="2751"/>
                  </a:lnTo>
                  <a:lnTo>
                    <a:pt x="42911" y="1834"/>
                  </a:lnTo>
                  <a:lnTo>
                    <a:pt x="45753" y="1223"/>
                  </a:lnTo>
                  <a:lnTo>
                    <a:pt x="49552" y="816"/>
                  </a:lnTo>
                  <a:lnTo>
                    <a:pt x="53990" y="544"/>
                  </a:lnTo>
                  <a:lnTo>
                    <a:pt x="63048" y="242"/>
                  </a:lnTo>
                  <a:lnTo>
                    <a:pt x="76624" y="48"/>
                  </a:lnTo>
                  <a:lnTo>
                    <a:pt x="111443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7"/>
            <p:cNvSpPr/>
            <p:nvPr/>
          </p:nvSpPr>
          <p:spPr>
            <a:xfrm>
              <a:off x="6029325" y="3806190"/>
              <a:ext cx="8573" cy="205740"/>
            </a:xfrm>
            <a:custGeom>
              <a:avLst/>
              <a:gdLst/>
              <a:ahLst/>
              <a:cxnLst/>
              <a:rect l="0" t="0" r="0" b="0"/>
              <a:pathLst>
                <a:path w="8573" h="205740">
                  <a:moveTo>
                    <a:pt x="0" y="0"/>
                  </a:moveTo>
                  <a:lnTo>
                    <a:pt x="0" y="142978"/>
                  </a:lnTo>
                  <a:lnTo>
                    <a:pt x="952" y="148658"/>
                  </a:lnTo>
                  <a:lnTo>
                    <a:pt x="2540" y="154350"/>
                  </a:lnTo>
                  <a:lnTo>
                    <a:pt x="4550" y="160050"/>
                  </a:lnTo>
                  <a:lnTo>
                    <a:pt x="5891" y="164802"/>
                  </a:lnTo>
                  <a:lnTo>
                    <a:pt x="6785" y="168923"/>
                  </a:lnTo>
                  <a:lnTo>
                    <a:pt x="7380" y="172623"/>
                  </a:lnTo>
                  <a:lnTo>
                    <a:pt x="7778" y="176042"/>
                  </a:lnTo>
                  <a:lnTo>
                    <a:pt x="8042" y="179274"/>
                  </a:lnTo>
                  <a:lnTo>
                    <a:pt x="8219" y="182381"/>
                  </a:lnTo>
                  <a:lnTo>
                    <a:pt x="8415" y="188373"/>
                  </a:lnTo>
                  <a:lnTo>
                    <a:pt x="8572" y="205739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8"/>
            <p:cNvSpPr/>
            <p:nvPr/>
          </p:nvSpPr>
          <p:spPr>
            <a:xfrm>
              <a:off x="5952172" y="4140517"/>
              <a:ext cx="205741" cy="34291"/>
            </a:xfrm>
            <a:custGeom>
              <a:avLst/>
              <a:gdLst/>
              <a:ahLst/>
              <a:cxnLst/>
              <a:rect l="0" t="0" r="0" b="0"/>
              <a:pathLst>
                <a:path w="205741" h="34291">
                  <a:moveTo>
                    <a:pt x="0" y="34290"/>
                  </a:moveTo>
                  <a:lnTo>
                    <a:pt x="11932" y="34290"/>
                  </a:lnTo>
                  <a:lnTo>
                    <a:pt x="13670" y="33337"/>
                  </a:lnTo>
                  <a:lnTo>
                    <a:pt x="14828" y="31750"/>
                  </a:lnTo>
                  <a:lnTo>
                    <a:pt x="15600" y="29739"/>
                  </a:lnTo>
                  <a:lnTo>
                    <a:pt x="17067" y="28399"/>
                  </a:lnTo>
                  <a:lnTo>
                    <a:pt x="18999" y="27505"/>
                  </a:lnTo>
                  <a:lnTo>
                    <a:pt x="21238" y="26909"/>
                  </a:lnTo>
                  <a:lnTo>
                    <a:pt x="23684" y="25560"/>
                  </a:lnTo>
                  <a:lnTo>
                    <a:pt x="26267" y="23707"/>
                  </a:lnTo>
                  <a:lnTo>
                    <a:pt x="28941" y="21520"/>
                  </a:lnTo>
                  <a:lnTo>
                    <a:pt x="31677" y="20061"/>
                  </a:lnTo>
                  <a:lnTo>
                    <a:pt x="34453" y="19089"/>
                  </a:lnTo>
                  <a:lnTo>
                    <a:pt x="37256" y="18441"/>
                  </a:lnTo>
                  <a:lnTo>
                    <a:pt x="42911" y="17721"/>
                  </a:lnTo>
                  <a:lnTo>
                    <a:pt x="45752" y="17529"/>
                  </a:lnTo>
                  <a:lnTo>
                    <a:pt x="48599" y="16449"/>
                  </a:lnTo>
                  <a:lnTo>
                    <a:pt x="51450" y="14776"/>
                  </a:lnTo>
                  <a:lnTo>
                    <a:pt x="54302" y="12708"/>
                  </a:lnTo>
                  <a:lnTo>
                    <a:pt x="58109" y="11330"/>
                  </a:lnTo>
                  <a:lnTo>
                    <a:pt x="62552" y="10411"/>
                  </a:lnTo>
                  <a:lnTo>
                    <a:pt x="67419" y="9798"/>
                  </a:lnTo>
                  <a:lnTo>
                    <a:pt x="71616" y="9390"/>
                  </a:lnTo>
                  <a:lnTo>
                    <a:pt x="75367" y="9117"/>
                  </a:lnTo>
                  <a:lnTo>
                    <a:pt x="78819" y="8936"/>
                  </a:lnTo>
                  <a:lnTo>
                    <a:pt x="81121" y="7862"/>
                  </a:lnTo>
                  <a:lnTo>
                    <a:pt x="82656" y="6194"/>
                  </a:lnTo>
                  <a:lnTo>
                    <a:pt x="83679" y="4130"/>
                  </a:lnTo>
                  <a:lnTo>
                    <a:pt x="86266" y="2753"/>
                  </a:lnTo>
                  <a:lnTo>
                    <a:pt x="89896" y="1835"/>
                  </a:lnTo>
                  <a:lnTo>
                    <a:pt x="94220" y="1223"/>
                  </a:lnTo>
                  <a:lnTo>
                    <a:pt x="98056" y="816"/>
                  </a:lnTo>
                  <a:lnTo>
                    <a:pt x="101566" y="544"/>
                  </a:lnTo>
                  <a:lnTo>
                    <a:pt x="104858" y="363"/>
                  </a:lnTo>
                  <a:lnTo>
                    <a:pt x="111056" y="161"/>
                  </a:lnTo>
                  <a:lnTo>
                    <a:pt x="122797" y="32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9"/>
            <p:cNvSpPr/>
            <p:nvPr/>
          </p:nvSpPr>
          <p:spPr>
            <a:xfrm>
              <a:off x="5960777" y="4260533"/>
              <a:ext cx="179991" cy="218358"/>
            </a:xfrm>
            <a:custGeom>
              <a:avLst/>
              <a:gdLst/>
              <a:ahLst/>
              <a:cxnLst/>
              <a:rect l="0" t="0" r="0" b="0"/>
              <a:pathLst>
                <a:path w="179991" h="218358">
                  <a:moveTo>
                    <a:pt x="8540" y="17144"/>
                  </a:moveTo>
                  <a:lnTo>
                    <a:pt x="13091" y="17144"/>
                  </a:lnTo>
                  <a:lnTo>
                    <a:pt x="14431" y="16192"/>
                  </a:lnTo>
                  <a:lnTo>
                    <a:pt x="15325" y="14604"/>
                  </a:lnTo>
                  <a:lnTo>
                    <a:pt x="15921" y="12593"/>
                  </a:lnTo>
                  <a:lnTo>
                    <a:pt x="17270" y="11253"/>
                  </a:lnTo>
                  <a:lnTo>
                    <a:pt x="19123" y="10359"/>
                  </a:lnTo>
                  <a:lnTo>
                    <a:pt x="21310" y="9763"/>
                  </a:lnTo>
                  <a:lnTo>
                    <a:pt x="26281" y="6561"/>
                  </a:lnTo>
                  <a:lnTo>
                    <a:pt x="28940" y="4374"/>
                  </a:lnTo>
                  <a:lnTo>
                    <a:pt x="31665" y="2916"/>
                  </a:lnTo>
                  <a:lnTo>
                    <a:pt x="37233" y="1296"/>
                  </a:lnTo>
                  <a:lnTo>
                    <a:pt x="40051" y="863"/>
                  </a:lnTo>
                  <a:lnTo>
                    <a:pt x="42882" y="575"/>
                  </a:lnTo>
                  <a:lnTo>
                    <a:pt x="45723" y="384"/>
                  </a:lnTo>
                  <a:lnTo>
                    <a:pt x="48568" y="255"/>
                  </a:lnTo>
                  <a:lnTo>
                    <a:pt x="54271" y="113"/>
                  </a:lnTo>
                  <a:lnTo>
                    <a:pt x="88550" y="0"/>
                  </a:lnTo>
                  <a:lnTo>
                    <a:pt x="91408" y="952"/>
                  </a:lnTo>
                  <a:lnTo>
                    <a:pt x="94265" y="2540"/>
                  </a:lnTo>
                  <a:lnTo>
                    <a:pt x="97123" y="4550"/>
                  </a:lnTo>
                  <a:lnTo>
                    <a:pt x="99980" y="5891"/>
                  </a:lnTo>
                  <a:lnTo>
                    <a:pt x="102838" y="6784"/>
                  </a:lnTo>
                  <a:lnTo>
                    <a:pt x="105695" y="7380"/>
                  </a:lnTo>
                  <a:lnTo>
                    <a:pt x="107600" y="8730"/>
                  </a:lnTo>
                  <a:lnTo>
                    <a:pt x="108870" y="10582"/>
                  </a:lnTo>
                  <a:lnTo>
                    <a:pt x="109717" y="12769"/>
                  </a:lnTo>
                  <a:lnTo>
                    <a:pt x="111234" y="14228"/>
                  </a:lnTo>
                  <a:lnTo>
                    <a:pt x="113197" y="15200"/>
                  </a:lnTo>
                  <a:lnTo>
                    <a:pt x="115459" y="15848"/>
                  </a:lnTo>
                  <a:lnTo>
                    <a:pt x="116967" y="17233"/>
                  </a:lnTo>
                  <a:lnTo>
                    <a:pt x="117972" y="19108"/>
                  </a:lnTo>
                  <a:lnTo>
                    <a:pt x="118642" y="21311"/>
                  </a:lnTo>
                  <a:lnTo>
                    <a:pt x="120042" y="22779"/>
                  </a:lnTo>
                  <a:lnTo>
                    <a:pt x="121927" y="23758"/>
                  </a:lnTo>
                  <a:lnTo>
                    <a:pt x="124136" y="24411"/>
                  </a:lnTo>
                  <a:lnTo>
                    <a:pt x="125609" y="25799"/>
                  </a:lnTo>
                  <a:lnTo>
                    <a:pt x="126591" y="27676"/>
                  </a:lnTo>
                  <a:lnTo>
                    <a:pt x="127682" y="32303"/>
                  </a:lnTo>
                  <a:lnTo>
                    <a:pt x="128167" y="37534"/>
                  </a:lnTo>
                  <a:lnTo>
                    <a:pt x="129249" y="39310"/>
                  </a:lnTo>
                  <a:lnTo>
                    <a:pt x="130923" y="40494"/>
                  </a:lnTo>
                  <a:lnTo>
                    <a:pt x="132991" y="41283"/>
                  </a:lnTo>
                  <a:lnTo>
                    <a:pt x="134370" y="42762"/>
                  </a:lnTo>
                  <a:lnTo>
                    <a:pt x="135290" y="44700"/>
                  </a:lnTo>
                  <a:lnTo>
                    <a:pt x="136310" y="49394"/>
                  </a:lnTo>
                  <a:lnTo>
                    <a:pt x="136764" y="54655"/>
                  </a:lnTo>
                  <a:lnTo>
                    <a:pt x="137838" y="56439"/>
                  </a:lnTo>
                  <a:lnTo>
                    <a:pt x="139506" y="57628"/>
                  </a:lnTo>
                  <a:lnTo>
                    <a:pt x="141571" y="58421"/>
                  </a:lnTo>
                  <a:lnTo>
                    <a:pt x="142947" y="59902"/>
                  </a:lnTo>
                  <a:lnTo>
                    <a:pt x="143865" y="61842"/>
                  </a:lnTo>
                  <a:lnTo>
                    <a:pt x="144884" y="66537"/>
                  </a:lnTo>
                  <a:lnTo>
                    <a:pt x="145337" y="71799"/>
                  </a:lnTo>
                  <a:lnTo>
                    <a:pt x="145539" y="77313"/>
                  </a:lnTo>
                  <a:lnTo>
                    <a:pt x="145593" y="80116"/>
                  </a:lnTo>
                  <a:lnTo>
                    <a:pt x="146581" y="81986"/>
                  </a:lnTo>
                  <a:lnTo>
                    <a:pt x="148193" y="83232"/>
                  </a:lnTo>
                  <a:lnTo>
                    <a:pt x="150219" y="84063"/>
                  </a:lnTo>
                  <a:lnTo>
                    <a:pt x="151570" y="86521"/>
                  </a:lnTo>
                  <a:lnTo>
                    <a:pt x="152471" y="90066"/>
                  </a:lnTo>
                  <a:lnTo>
                    <a:pt x="153072" y="94334"/>
                  </a:lnTo>
                  <a:lnTo>
                    <a:pt x="152520" y="98131"/>
                  </a:lnTo>
                  <a:lnTo>
                    <a:pt x="151199" y="101615"/>
                  </a:lnTo>
                  <a:lnTo>
                    <a:pt x="148144" y="108027"/>
                  </a:lnTo>
                  <a:lnTo>
                    <a:pt x="146786" y="114052"/>
                  </a:lnTo>
                  <a:lnTo>
                    <a:pt x="145472" y="116039"/>
                  </a:lnTo>
                  <a:lnTo>
                    <a:pt x="143643" y="117364"/>
                  </a:lnTo>
                  <a:lnTo>
                    <a:pt x="141471" y="118247"/>
                  </a:lnTo>
                  <a:lnTo>
                    <a:pt x="140023" y="119789"/>
                  </a:lnTo>
                  <a:lnTo>
                    <a:pt x="139058" y="121769"/>
                  </a:lnTo>
                  <a:lnTo>
                    <a:pt x="137986" y="126509"/>
                  </a:lnTo>
                  <a:lnTo>
                    <a:pt x="137509" y="131791"/>
                  </a:lnTo>
                  <a:lnTo>
                    <a:pt x="136429" y="134532"/>
                  </a:lnTo>
                  <a:lnTo>
                    <a:pt x="132689" y="140120"/>
                  </a:lnTo>
                  <a:lnTo>
                    <a:pt x="130393" y="145777"/>
                  </a:lnTo>
                  <a:lnTo>
                    <a:pt x="129780" y="148619"/>
                  </a:lnTo>
                  <a:lnTo>
                    <a:pt x="126559" y="154318"/>
                  </a:lnTo>
                  <a:lnTo>
                    <a:pt x="124367" y="157171"/>
                  </a:lnTo>
                  <a:lnTo>
                    <a:pt x="121953" y="159073"/>
                  </a:lnTo>
                  <a:lnTo>
                    <a:pt x="119391" y="160340"/>
                  </a:lnTo>
                  <a:lnTo>
                    <a:pt x="116731" y="161186"/>
                  </a:lnTo>
                  <a:lnTo>
                    <a:pt x="114957" y="162702"/>
                  </a:lnTo>
                  <a:lnTo>
                    <a:pt x="113775" y="164665"/>
                  </a:lnTo>
                  <a:lnTo>
                    <a:pt x="112987" y="166927"/>
                  </a:lnTo>
                  <a:lnTo>
                    <a:pt x="109571" y="171979"/>
                  </a:lnTo>
                  <a:lnTo>
                    <a:pt x="107326" y="174660"/>
                  </a:lnTo>
                  <a:lnTo>
                    <a:pt x="104877" y="176448"/>
                  </a:lnTo>
                  <a:lnTo>
                    <a:pt x="99617" y="178433"/>
                  </a:lnTo>
                  <a:lnTo>
                    <a:pt x="94104" y="181855"/>
                  </a:lnTo>
                  <a:lnTo>
                    <a:pt x="91300" y="184102"/>
                  </a:lnTo>
                  <a:lnTo>
                    <a:pt x="88478" y="186551"/>
                  </a:lnTo>
                  <a:lnTo>
                    <a:pt x="85645" y="189138"/>
                  </a:lnTo>
                  <a:lnTo>
                    <a:pt x="82803" y="191814"/>
                  </a:lnTo>
                  <a:lnTo>
                    <a:pt x="79956" y="193598"/>
                  </a:lnTo>
                  <a:lnTo>
                    <a:pt x="77106" y="194788"/>
                  </a:lnTo>
                  <a:lnTo>
                    <a:pt x="74253" y="195581"/>
                  </a:lnTo>
                  <a:lnTo>
                    <a:pt x="71399" y="197062"/>
                  </a:lnTo>
                  <a:lnTo>
                    <a:pt x="68543" y="199002"/>
                  </a:lnTo>
                  <a:lnTo>
                    <a:pt x="65687" y="201248"/>
                  </a:lnTo>
                  <a:lnTo>
                    <a:pt x="62831" y="202745"/>
                  </a:lnTo>
                  <a:lnTo>
                    <a:pt x="59974" y="203743"/>
                  </a:lnTo>
                  <a:lnTo>
                    <a:pt x="57117" y="204409"/>
                  </a:lnTo>
                  <a:lnTo>
                    <a:pt x="54259" y="204852"/>
                  </a:lnTo>
                  <a:lnTo>
                    <a:pt x="51402" y="205148"/>
                  </a:lnTo>
                  <a:lnTo>
                    <a:pt x="48544" y="205345"/>
                  </a:lnTo>
                  <a:lnTo>
                    <a:pt x="45687" y="205476"/>
                  </a:lnTo>
                  <a:lnTo>
                    <a:pt x="39973" y="205623"/>
                  </a:lnTo>
                  <a:lnTo>
                    <a:pt x="14255" y="205736"/>
                  </a:lnTo>
                  <a:lnTo>
                    <a:pt x="12350" y="204785"/>
                  </a:lnTo>
                  <a:lnTo>
                    <a:pt x="11080" y="203198"/>
                  </a:lnTo>
                  <a:lnTo>
                    <a:pt x="10233" y="201188"/>
                  </a:lnTo>
                  <a:lnTo>
                    <a:pt x="9292" y="196414"/>
                  </a:lnTo>
                  <a:lnTo>
                    <a:pt x="9042" y="193807"/>
                  </a:lnTo>
                  <a:lnTo>
                    <a:pt x="7922" y="192070"/>
                  </a:lnTo>
                  <a:lnTo>
                    <a:pt x="6223" y="190911"/>
                  </a:lnTo>
                  <a:lnTo>
                    <a:pt x="4137" y="190139"/>
                  </a:lnTo>
                  <a:lnTo>
                    <a:pt x="2748" y="188672"/>
                  </a:lnTo>
                  <a:lnTo>
                    <a:pt x="1821" y="186741"/>
                  </a:lnTo>
                  <a:lnTo>
                    <a:pt x="791" y="182055"/>
                  </a:lnTo>
                  <a:lnTo>
                    <a:pt x="334" y="176798"/>
                  </a:lnTo>
                  <a:lnTo>
                    <a:pt x="130" y="171286"/>
                  </a:lnTo>
                  <a:lnTo>
                    <a:pt x="0" y="159987"/>
                  </a:lnTo>
                  <a:lnTo>
                    <a:pt x="942" y="157140"/>
                  </a:lnTo>
                  <a:lnTo>
                    <a:pt x="4528" y="151437"/>
                  </a:lnTo>
                  <a:lnTo>
                    <a:pt x="6818" y="149535"/>
                  </a:lnTo>
                  <a:lnTo>
                    <a:pt x="9297" y="148267"/>
                  </a:lnTo>
                  <a:lnTo>
                    <a:pt x="11902" y="147422"/>
                  </a:lnTo>
                  <a:lnTo>
                    <a:pt x="17337" y="143943"/>
                  </a:lnTo>
                  <a:lnTo>
                    <a:pt x="20119" y="141682"/>
                  </a:lnTo>
                  <a:lnTo>
                    <a:pt x="22927" y="140174"/>
                  </a:lnTo>
                  <a:lnTo>
                    <a:pt x="25751" y="139169"/>
                  </a:lnTo>
                  <a:lnTo>
                    <a:pt x="28587" y="138499"/>
                  </a:lnTo>
                  <a:lnTo>
                    <a:pt x="31430" y="138053"/>
                  </a:lnTo>
                  <a:lnTo>
                    <a:pt x="34277" y="137755"/>
                  </a:lnTo>
                  <a:lnTo>
                    <a:pt x="37128" y="137556"/>
                  </a:lnTo>
                  <a:lnTo>
                    <a:pt x="39981" y="137424"/>
                  </a:lnTo>
                  <a:lnTo>
                    <a:pt x="45692" y="137277"/>
                  </a:lnTo>
                  <a:lnTo>
                    <a:pt x="84528" y="137160"/>
                  </a:lnTo>
                  <a:lnTo>
                    <a:pt x="87774" y="138112"/>
                  </a:lnTo>
                  <a:lnTo>
                    <a:pt x="89937" y="139699"/>
                  </a:lnTo>
                  <a:lnTo>
                    <a:pt x="91381" y="141710"/>
                  </a:lnTo>
                  <a:lnTo>
                    <a:pt x="94247" y="143050"/>
                  </a:lnTo>
                  <a:lnTo>
                    <a:pt x="98063" y="143944"/>
                  </a:lnTo>
                  <a:lnTo>
                    <a:pt x="102512" y="144540"/>
                  </a:lnTo>
                  <a:lnTo>
                    <a:pt x="106430" y="145890"/>
                  </a:lnTo>
                  <a:lnTo>
                    <a:pt x="109995" y="147742"/>
                  </a:lnTo>
                  <a:lnTo>
                    <a:pt x="113325" y="149929"/>
                  </a:lnTo>
                  <a:lnTo>
                    <a:pt x="116496" y="152341"/>
                  </a:lnTo>
                  <a:lnTo>
                    <a:pt x="119563" y="154900"/>
                  </a:lnTo>
                  <a:lnTo>
                    <a:pt x="122561" y="157559"/>
                  </a:lnTo>
                  <a:lnTo>
                    <a:pt x="128431" y="163053"/>
                  </a:lnTo>
                  <a:lnTo>
                    <a:pt x="139961" y="174342"/>
                  </a:lnTo>
                  <a:lnTo>
                    <a:pt x="141874" y="177187"/>
                  </a:lnTo>
                  <a:lnTo>
                    <a:pt x="143999" y="182890"/>
                  </a:lnTo>
                  <a:lnTo>
                    <a:pt x="147484" y="188599"/>
                  </a:lnTo>
                  <a:lnTo>
                    <a:pt x="149747" y="191454"/>
                  </a:lnTo>
                  <a:lnTo>
                    <a:pt x="151256" y="194311"/>
                  </a:lnTo>
                  <a:lnTo>
                    <a:pt x="152931" y="200025"/>
                  </a:lnTo>
                  <a:lnTo>
                    <a:pt x="154331" y="201929"/>
                  </a:lnTo>
                  <a:lnTo>
                    <a:pt x="156217" y="203199"/>
                  </a:lnTo>
                  <a:lnTo>
                    <a:pt x="158426" y="204046"/>
                  </a:lnTo>
                  <a:lnTo>
                    <a:pt x="163421" y="207527"/>
                  </a:lnTo>
                  <a:lnTo>
                    <a:pt x="166087" y="209788"/>
                  </a:lnTo>
                  <a:lnTo>
                    <a:pt x="167864" y="212249"/>
                  </a:lnTo>
                  <a:lnTo>
                    <a:pt x="170365" y="218357"/>
                  </a:lnTo>
                  <a:lnTo>
                    <a:pt x="170716" y="217961"/>
                  </a:lnTo>
                  <a:lnTo>
                    <a:pt x="170950" y="216745"/>
                  </a:lnTo>
                  <a:lnTo>
                    <a:pt x="173750" y="212853"/>
                  </a:lnTo>
                  <a:lnTo>
                    <a:pt x="175830" y="210482"/>
                  </a:lnTo>
                  <a:lnTo>
                    <a:pt x="177216" y="206996"/>
                  </a:lnTo>
                  <a:lnTo>
                    <a:pt x="178141" y="202767"/>
                  </a:lnTo>
                  <a:lnTo>
                    <a:pt x="179990" y="18859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0"/>
            <p:cNvSpPr/>
            <p:nvPr/>
          </p:nvSpPr>
          <p:spPr>
            <a:xfrm>
              <a:off x="6260782" y="3857625"/>
              <a:ext cx="180023" cy="690405"/>
            </a:xfrm>
            <a:custGeom>
              <a:avLst/>
              <a:gdLst/>
              <a:ahLst/>
              <a:cxnLst/>
              <a:rect l="0" t="0" r="0" b="0"/>
              <a:pathLst>
                <a:path w="180023" h="690405">
                  <a:moveTo>
                    <a:pt x="77152" y="0"/>
                  </a:moveTo>
                  <a:lnTo>
                    <a:pt x="72602" y="0"/>
                  </a:lnTo>
                  <a:lnTo>
                    <a:pt x="71261" y="952"/>
                  </a:lnTo>
                  <a:lnTo>
                    <a:pt x="70367" y="2540"/>
                  </a:lnTo>
                  <a:lnTo>
                    <a:pt x="69374" y="6844"/>
                  </a:lnTo>
                  <a:lnTo>
                    <a:pt x="68933" y="11931"/>
                  </a:lnTo>
                  <a:lnTo>
                    <a:pt x="67863" y="13669"/>
                  </a:lnTo>
                  <a:lnTo>
                    <a:pt x="66197" y="14828"/>
                  </a:lnTo>
                  <a:lnTo>
                    <a:pt x="64134" y="15600"/>
                  </a:lnTo>
                  <a:lnTo>
                    <a:pt x="62759" y="18020"/>
                  </a:lnTo>
                  <a:lnTo>
                    <a:pt x="59870" y="29575"/>
                  </a:lnTo>
                  <a:lnTo>
                    <a:pt x="55819" y="36322"/>
                  </a:lnTo>
                  <a:lnTo>
                    <a:pt x="50844" y="42495"/>
                  </a:lnTo>
                  <a:lnTo>
                    <a:pt x="45457" y="49367"/>
                  </a:lnTo>
                  <a:lnTo>
                    <a:pt x="39888" y="58771"/>
                  </a:lnTo>
                  <a:lnTo>
                    <a:pt x="36778" y="66760"/>
                  </a:lnTo>
                  <a:lnTo>
                    <a:pt x="34443" y="74438"/>
                  </a:lnTo>
                  <a:lnTo>
                    <a:pt x="30231" y="84201"/>
                  </a:lnTo>
                  <a:lnTo>
                    <a:pt x="25657" y="99147"/>
                  </a:lnTo>
                  <a:lnTo>
                    <a:pt x="21563" y="105342"/>
                  </a:lnTo>
                  <a:lnTo>
                    <a:pt x="19109" y="113811"/>
                  </a:lnTo>
                  <a:lnTo>
                    <a:pt x="15187" y="131829"/>
                  </a:lnTo>
                  <a:lnTo>
                    <a:pt x="10532" y="152725"/>
                  </a:lnTo>
                  <a:lnTo>
                    <a:pt x="9153" y="170982"/>
                  </a:lnTo>
                  <a:lnTo>
                    <a:pt x="8960" y="176853"/>
                  </a:lnTo>
                  <a:lnTo>
                    <a:pt x="6205" y="188456"/>
                  </a:lnTo>
                  <a:lnTo>
                    <a:pt x="1839" y="203158"/>
                  </a:lnTo>
                  <a:lnTo>
                    <a:pt x="363" y="221210"/>
                  </a:lnTo>
                  <a:lnTo>
                    <a:pt x="72" y="242168"/>
                  </a:lnTo>
                  <a:lnTo>
                    <a:pt x="0" y="406112"/>
                  </a:lnTo>
                  <a:lnTo>
                    <a:pt x="953" y="411711"/>
                  </a:lnTo>
                  <a:lnTo>
                    <a:pt x="5892" y="424142"/>
                  </a:lnTo>
                  <a:lnTo>
                    <a:pt x="10583" y="439416"/>
                  </a:lnTo>
                  <a:lnTo>
                    <a:pt x="14229" y="448661"/>
                  </a:lnTo>
                  <a:lnTo>
                    <a:pt x="19109" y="464897"/>
                  </a:lnTo>
                  <a:lnTo>
                    <a:pt x="22780" y="474273"/>
                  </a:lnTo>
                  <a:lnTo>
                    <a:pt x="27677" y="490594"/>
                  </a:lnTo>
                  <a:lnTo>
                    <a:pt x="32304" y="499982"/>
                  </a:lnTo>
                  <a:lnTo>
                    <a:pt x="37535" y="507329"/>
                  </a:lnTo>
                  <a:lnTo>
                    <a:pt x="43035" y="516309"/>
                  </a:lnTo>
                  <a:lnTo>
                    <a:pt x="45835" y="521371"/>
                  </a:lnTo>
                  <a:lnTo>
                    <a:pt x="48946" y="532076"/>
                  </a:lnTo>
                  <a:lnTo>
                    <a:pt x="49776" y="537597"/>
                  </a:lnTo>
                  <a:lnTo>
                    <a:pt x="52234" y="542230"/>
                  </a:lnTo>
                  <a:lnTo>
                    <a:pt x="55778" y="546272"/>
                  </a:lnTo>
                  <a:lnTo>
                    <a:pt x="60045" y="549919"/>
                  </a:lnTo>
                  <a:lnTo>
                    <a:pt x="63843" y="554255"/>
                  </a:lnTo>
                  <a:lnTo>
                    <a:pt x="67327" y="559051"/>
                  </a:lnTo>
                  <a:lnTo>
                    <a:pt x="70602" y="564153"/>
                  </a:lnTo>
                  <a:lnTo>
                    <a:pt x="74241" y="574902"/>
                  </a:lnTo>
                  <a:lnTo>
                    <a:pt x="75211" y="580435"/>
                  </a:lnTo>
                  <a:lnTo>
                    <a:pt x="77764" y="584124"/>
                  </a:lnTo>
                  <a:lnTo>
                    <a:pt x="81370" y="586584"/>
                  </a:lnTo>
                  <a:lnTo>
                    <a:pt x="85679" y="588223"/>
                  </a:lnTo>
                  <a:lnTo>
                    <a:pt x="88552" y="591221"/>
                  </a:lnTo>
                  <a:lnTo>
                    <a:pt x="90467" y="595125"/>
                  </a:lnTo>
                  <a:lnTo>
                    <a:pt x="91744" y="599632"/>
                  </a:lnTo>
                  <a:lnTo>
                    <a:pt x="94500" y="603590"/>
                  </a:lnTo>
                  <a:lnTo>
                    <a:pt x="98243" y="607181"/>
                  </a:lnTo>
                  <a:lnTo>
                    <a:pt x="102642" y="610527"/>
                  </a:lnTo>
                  <a:lnTo>
                    <a:pt x="105575" y="614663"/>
                  </a:lnTo>
                  <a:lnTo>
                    <a:pt x="110657" y="628633"/>
                  </a:lnTo>
                  <a:lnTo>
                    <a:pt x="115221" y="635945"/>
                  </a:lnTo>
                  <a:lnTo>
                    <a:pt x="118724" y="639228"/>
                  </a:lnTo>
                  <a:lnTo>
                    <a:pt x="122964" y="642369"/>
                  </a:lnTo>
                  <a:lnTo>
                    <a:pt x="127696" y="645416"/>
                  </a:lnTo>
                  <a:lnTo>
                    <a:pt x="131803" y="648399"/>
                  </a:lnTo>
                  <a:lnTo>
                    <a:pt x="135494" y="651342"/>
                  </a:lnTo>
                  <a:lnTo>
                    <a:pt x="138907" y="654255"/>
                  </a:lnTo>
                  <a:lnTo>
                    <a:pt x="142135" y="657150"/>
                  </a:lnTo>
                  <a:lnTo>
                    <a:pt x="148261" y="662906"/>
                  </a:lnTo>
                  <a:lnTo>
                    <a:pt x="162835" y="677223"/>
                  </a:lnTo>
                  <a:lnTo>
                    <a:pt x="165706" y="680082"/>
                  </a:lnTo>
                  <a:lnTo>
                    <a:pt x="168574" y="681988"/>
                  </a:lnTo>
                  <a:lnTo>
                    <a:pt x="171437" y="683258"/>
                  </a:lnTo>
                  <a:lnTo>
                    <a:pt x="174299" y="684105"/>
                  </a:lnTo>
                  <a:lnTo>
                    <a:pt x="176207" y="685623"/>
                  </a:lnTo>
                  <a:lnTo>
                    <a:pt x="177479" y="687587"/>
                  </a:lnTo>
                  <a:lnTo>
                    <a:pt x="178327" y="689848"/>
                  </a:lnTo>
                  <a:lnTo>
                    <a:pt x="178892" y="690404"/>
                  </a:lnTo>
                  <a:lnTo>
                    <a:pt x="179269" y="689822"/>
                  </a:lnTo>
                  <a:lnTo>
                    <a:pt x="179800" y="684451"/>
                  </a:lnTo>
                  <a:lnTo>
                    <a:pt x="180022" y="66865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1"/>
            <p:cNvSpPr/>
            <p:nvPr/>
          </p:nvSpPr>
          <p:spPr>
            <a:xfrm>
              <a:off x="6449377" y="3994785"/>
              <a:ext cx="214314" cy="334328"/>
            </a:xfrm>
            <a:custGeom>
              <a:avLst/>
              <a:gdLst/>
              <a:ahLst/>
              <a:cxnLst/>
              <a:rect l="0" t="0" r="0" b="0"/>
              <a:pathLst>
                <a:path w="214314" h="334328">
                  <a:moveTo>
                    <a:pt x="188595" y="0"/>
                  </a:moveTo>
                  <a:lnTo>
                    <a:pt x="159976" y="0"/>
                  </a:lnTo>
                  <a:lnTo>
                    <a:pt x="157133" y="952"/>
                  </a:lnTo>
                  <a:lnTo>
                    <a:pt x="151434" y="4550"/>
                  </a:lnTo>
                  <a:lnTo>
                    <a:pt x="146676" y="5891"/>
                  </a:lnTo>
                  <a:lnTo>
                    <a:pt x="140647" y="6785"/>
                  </a:lnTo>
                  <a:lnTo>
                    <a:pt x="133770" y="7380"/>
                  </a:lnTo>
                  <a:lnTo>
                    <a:pt x="128232" y="8730"/>
                  </a:lnTo>
                  <a:lnTo>
                    <a:pt x="123588" y="10582"/>
                  </a:lnTo>
                  <a:lnTo>
                    <a:pt x="119540" y="12770"/>
                  </a:lnTo>
                  <a:lnTo>
                    <a:pt x="114936" y="14228"/>
                  </a:lnTo>
                  <a:lnTo>
                    <a:pt x="109961" y="15200"/>
                  </a:lnTo>
                  <a:lnTo>
                    <a:pt x="104740" y="15848"/>
                  </a:lnTo>
                  <a:lnTo>
                    <a:pt x="99355" y="16281"/>
                  </a:lnTo>
                  <a:lnTo>
                    <a:pt x="93859" y="16568"/>
                  </a:lnTo>
                  <a:lnTo>
                    <a:pt x="88290" y="16761"/>
                  </a:lnTo>
                  <a:lnTo>
                    <a:pt x="82673" y="17841"/>
                  </a:lnTo>
                  <a:lnTo>
                    <a:pt x="77023" y="19514"/>
                  </a:lnTo>
                  <a:lnTo>
                    <a:pt x="71351" y="21582"/>
                  </a:lnTo>
                  <a:lnTo>
                    <a:pt x="66617" y="22960"/>
                  </a:lnTo>
                  <a:lnTo>
                    <a:pt x="62509" y="23879"/>
                  </a:lnTo>
                  <a:lnTo>
                    <a:pt x="58817" y="24492"/>
                  </a:lnTo>
                  <a:lnTo>
                    <a:pt x="54452" y="24900"/>
                  </a:lnTo>
                  <a:lnTo>
                    <a:pt x="49636" y="25173"/>
                  </a:lnTo>
                  <a:lnTo>
                    <a:pt x="40158" y="25475"/>
                  </a:lnTo>
                  <a:lnTo>
                    <a:pt x="26313" y="25669"/>
                  </a:lnTo>
                  <a:lnTo>
                    <a:pt x="23257" y="25685"/>
                  </a:lnTo>
                  <a:lnTo>
                    <a:pt x="21219" y="26648"/>
                  </a:lnTo>
                  <a:lnTo>
                    <a:pt x="19862" y="28243"/>
                  </a:lnTo>
                  <a:lnTo>
                    <a:pt x="18956" y="30259"/>
                  </a:lnTo>
                  <a:lnTo>
                    <a:pt x="17950" y="35038"/>
                  </a:lnTo>
                  <a:lnTo>
                    <a:pt x="17681" y="37646"/>
                  </a:lnTo>
                  <a:lnTo>
                    <a:pt x="16550" y="39385"/>
                  </a:lnTo>
                  <a:lnTo>
                    <a:pt x="14843" y="40544"/>
                  </a:lnTo>
                  <a:lnTo>
                    <a:pt x="12753" y="41317"/>
                  </a:lnTo>
                  <a:lnTo>
                    <a:pt x="11360" y="42784"/>
                  </a:lnTo>
                  <a:lnTo>
                    <a:pt x="10431" y="44715"/>
                  </a:lnTo>
                  <a:lnTo>
                    <a:pt x="9812" y="46955"/>
                  </a:lnTo>
                  <a:lnTo>
                    <a:pt x="8446" y="48448"/>
                  </a:lnTo>
                  <a:lnTo>
                    <a:pt x="6583" y="49444"/>
                  </a:lnTo>
                  <a:lnTo>
                    <a:pt x="4389" y="50107"/>
                  </a:lnTo>
                  <a:lnTo>
                    <a:pt x="2926" y="51502"/>
                  </a:lnTo>
                  <a:lnTo>
                    <a:pt x="1950" y="53384"/>
                  </a:lnTo>
                  <a:lnTo>
                    <a:pt x="867" y="58016"/>
                  </a:lnTo>
                  <a:lnTo>
                    <a:pt x="257" y="65979"/>
                  </a:lnTo>
                  <a:lnTo>
                    <a:pt x="76" y="75323"/>
                  </a:lnTo>
                  <a:lnTo>
                    <a:pt x="0" y="165735"/>
                  </a:lnTo>
                  <a:lnTo>
                    <a:pt x="953" y="167640"/>
                  </a:lnTo>
                  <a:lnTo>
                    <a:pt x="2540" y="168910"/>
                  </a:lnTo>
                  <a:lnTo>
                    <a:pt x="4551" y="169756"/>
                  </a:lnTo>
                  <a:lnTo>
                    <a:pt x="5892" y="169368"/>
                  </a:lnTo>
                  <a:lnTo>
                    <a:pt x="6785" y="168157"/>
                  </a:lnTo>
                  <a:lnTo>
                    <a:pt x="7381" y="166397"/>
                  </a:lnTo>
                  <a:lnTo>
                    <a:pt x="8731" y="165224"/>
                  </a:lnTo>
                  <a:lnTo>
                    <a:pt x="10583" y="164442"/>
                  </a:lnTo>
                  <a:lnTo>
                    <a:pt x="12770" y="163920"/>
                  </a:lnTo>
                  <a:lnTo>
                    <a:pt x="17741" y="160801"/>
                  </a:lnTo>
                  <a:lnTo>
                    <a:pt x="20400" y="158635"/>
                  </a:lnTo>
                  <a:lnTo>
                    <a:pt x="23125" y="157192"/>
                  </a:lnTo>
                  <a:lnTo>
                    <a:pt x="28693" y="155588"/>
                  </a:lnTo>
                  <a:lnTo>
                    <a:pt x="33416" y="154207"/>
                  </a:lnTo>
                  <a:lnTo>
                    <a:pt x="46284" y="150134"/>
                  </a:lnTo>
                  <a:lnTo>
                    <a:pt x="52764" y="147714"/>
                  </a:lnTo>
                  <a:lnTo>
                    <a:pt x="58988" y="145148"/>
                  </a:lnTo>
                  <a:lnTo>
                    <a:pt x="65043" y="142486"/>
                  </a:lnTo>
                  <a:lnTo>
                    <a:pt x="70984" y="140710"/>
                  </a:lnTo>
                  <a:lnTo>
                    <a:pt x="76851" y="139526"/>
                  </a:lnTo>
                  <a:lnTo>
                    <a:pt x="82666" y="138738"/>
                  </a:lnTo>
                  <a:lnTo>
                    <a:pt x="89401" y="138212"/>
                  </a:lnTo>
                  <a:lnTo>
                    <a:pt x="96749" y="137861"/>
                  </a:lnTo>
                  <a:lnTo>
                    <a:pt x="111579" y="137472"/>
                  </a:lnTo>
                  <a:lnTo>
                    <a:pt x="154146" y="137178"/>
                  </a:lnTo>
                  <a:lnTo>
                    <a:pt x="199521" y="137160"/>
                  </a:lnTo>
                  <a:lnTo>
                    <a:pt x="201594" y="138112"/>
                  </a:lnTo>
                  <a:lnTo>
                    <a:pt x="202976" y="139700"/>
                  </a:lnTo>
                  <a:lnTo>
                    <a:pt x="203897" y="141710"/>
                  </a:lnTo>
                  <a:lnTo>
                    <a:pt x="205464" y="143051"/>
                  </a:lnTo>
                  <a:lnTo>
                    <a:pt x="207461" y="143945"/>
                  </a:lnTo>
                  <a:lnTo>
                    <a:pt x="209745" y="144541"/>
                  </a:lnTo>
                  <a:lnTo>
                    <a:pt x="211267" y="145890"/>
                  </a:lnTo>
                  <a:lnTo>
                    <a:pt x="212283" y="147743"/>
                  </a:lnTo>
                  <a:lnTo>
                    <a:pt x="213410" y="152341"/>
                  </a:lnTo>
                  <a:lnTo>
                    <a:pt x="214045" y="160285"/>
                  </a:lnTo>
                  <a:lnTo>
                    <a:pt x="214234" y="168671"/>
                  </a:lnTo>
                  <a:lnTo>
                    <a:pt x="214313" y="225389"/>
                  </a:lnTo>
                  <a:lnTo>
                    <a:pt x="213360" y="228364"/>
                  </a:lnTo>
                  <a:lnTo>
                    <a:pt x="209762" y="234210"/>
                  </a:lnTo>
                  <a:lnTo>
                    <a:pt x="206516" y="238055"/>
                  </a:lnTo>
                  <a:lnTo>
                    <a:pt x="202447" y="242523"/>
                  </a:lnTo>
                  <a:lnTo>
                    <a:pt x="197830" y="247407"/>
                  </a:lnTo>
                  <a:lnTo>
                    <a:pt x="192700" y="255374"/>
                  </a:lnTo>
                  <a:lnTo>
                    <a:pt x="191331" y="258831"/>
                  </a:lnTo>
                  <a:lnTo>
                    <a:pt x="184731" y="267754"/>
                  </a:lnTo>
                  <a:lnTo>
                    <a:pt x="180304" y="272800"/>
                  </a:lnTo>
                  <a:lnTo>
                    <a:pt x="175385" y="280947"/>
                  </a:lnTo>
                  <a:lnTo>
                    <a:pt x="174073" y="284453"/>
                  </a:lnTo>
                  <a:lnTo>
                    <a:pt x="171294" y="287742"/>
                  </a:lnTo>
                  <a:lnTo>
                    <a:pt x="167536" y="290888"/>
                  </a:lnTo>
                  <a:lnTo>
                    <a:pt x="163126" y="293938"/>
                  </a:lnTo>
                  <a:lnTo>
                    <a:pt x="160186" y="296923"/>
                  </a:lnTo>
                  <a:lnTo>
                    <a:pt x="158225" y="299866"/>
                  </a:lnTo>
                  <a:lnTo>
                    <a:pt x="155095" y="305676"/>
                  </a:lnTo>
                  <a:lnTo>
                    <a:pt x="150528" y="311433"/>
                  </a:lnTo>
                  <a:lnTo>
                    <a:pt x="147977" y="313350"/>
                  </a:lnTo>
                  <a:lnTo>
                    <a:pt x="142602" y="315479"/>
                  </a:lnTo>
                  <a:lnTo>
                    <a:pt x="140788" y="316999"/>
                  </a:lnTo>
                  <a:lnTo>
                    <a:pt x="139579" y="318965"/>
                  </a:lnTo>
                  <a:lnTo>
                    <a:pt x="138772" y="321229"/>
                  </a:lnTo>
                  <a:lnTo>
                    <a:pt x="137282" y="322737"/>
                  </a:lnTo>
                  <a:lnTo>
                    <a:pt x="135337" y="323743"/>
                  </a:lnTo>
                  <a:lnTo>
                    <a:pt x="133087" y="324414"/>
                  </a:lnTo>
                  <a:lnTo>
                    <a:pt x="128047" y="327699"/>
                  </a:lnTo>
                  <a:lnTo>
                    <a:pt x="125370" y="329908"/>
                  </a:lnTo>
                  <a:lnTo>
                    <a:pt x="122633" y="331381"/>
                  </a:lnTo>
                  <a:lnTo>
                    <a:pt x="117051" y="333018"/>
                  </a:lnTo>
                  <a:lnTo>
                    <a:pt x="111396" y="333745"/>
                  </a:lnTo>
                  <a:lnTo>
                    <a:pt x="105706" y="334068"/>
                  </a:lnTo>
                  <a:lnTo>
                    <a:pt x="100003" y="334212"/>
                  </a:lnTo>
                  <a:lnTo>
                    <a:pt x="85725" y="33432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2"/>
            <p:cNvSpPr/>
            <p:nvPr/>
          </p:nvSpPr>
          <p:spPr>
            <a:xfrm>
              <a:off x="6843712" y="4029075"/>
              <a:ext cx="25719" cy="274321"/>
            </a:xfrm>
            <a:custGeom>
              <a:avLst/>
              <a:gdLst/>
              <a:ahLst/>
              <a:cxnLst/>
              <a:rect l="0" t="0" r="0" b="0"/>
              <a:pathLst>
                <a:path w="25719" h="274321">
                  <a:moveTo>
                    <a:pt x="0" y="0"/>
                  </a:moveTo>
                  <a:lnTo>
                    <a:pt x="0" y="85742"/>
                  </a:lnTo>
                  <a:lnTo>
                    <a:pt x="953" y="90499"/>
                  </a:lnTo>
                  <a:lnTo>
                    <a:pt x="2540" y="95575"/>
                  </a:lnTo>
                  <a:lnTo>
                    <a:pt x="4551" y="100864"/>
                  </a:lnTo>
                  <a:lnTo>
                    <a:pt x="5892" y="106295"/>
                  </a:lnTo>
                  <a:lnTo>
                    <a:pt x="6785" y="111821"/>
                  </a:lnTo>
                  <a:lnTo>
                    <a:pt x="7381" y="117409"/>
                  </a:lnTo>
                  <a:lnTo>
                    <a:pt x="8730" y="123040"/>
                  </a:lnTo>
                  <a:lnTo>
                    <a:pt x="10583" y="128699"/>
                  </a:lnTo>
                  <a:lnTo>
                    <a:pt x="12771" y="134377"/>
                  </a:lnTo>
                  <a:lnTo>
                    <a:pt x="14229" y="139114"/>
                  </a:lnTo>
                  <a:lnTo>
                    <a:pt x="15201" y="143225"/>
                  </a:lnTo>
                  <a:lnTo>
                    <a:pt x="15849" y="146918"/>
                  </a:lnTo>
                  <a:lnTo>
                    <a:pt x="17233" y="150333"/>
                  </a:lnTo>
                  <a:lnTo>
                    <a:pt x="19109" y="153562"/>
                  </a:lnTo>
                  <a:lnTo>
                    <a:pt x="21312" y="156667"/>
                  </a:lnTo>
                  <a:lnTo>
                    <a:pt x="22781" y="159690"/>
                  </a:lnTo>
                  <a:lnTo>
                    <a:pt x="23760" y="162657"/>
                  </a:lnTo>
                  <a:lnTo>
                    <a:pt x="24412" y="165588"/>
                  </a:lnTo>
                  <a:lnTo>
                    <a:pt x="25137" y="173925"/>
                  </a:lnTo>
                  <a:lnTo>
                    <a:pt x="25460" y="183027"/>
                  </a:lnTo>
                  <a:lnTo>
                    <a:pt x="25641" y="193507"/>
                  </a:lnTo>
                  <a:lnTo>
                    <a:pt x="25718" y="27432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3"/>
            <p:cNvSpPr/>
            <p:nvPr/>
          </p:nvSpPr>
          <p:spPr>
            <a:xfrm>
              <a:off x="6800850" y="4149090"/>
              <a:ext cx="180023" cy="1"/>
            </a:xfrm>
            <a:custGeom>
              <a:avLst/>
              <a:gdLst/>
              <a:ahLst/>
              <a:cxnLst/>
              <a:rect l="0" t="0" r="0" b="0"/>
              <a:pathLst>
                <a:path w="180023" h="1">
                  <a:moveTo>
                    <a:pt x="0" y="0"/>
                  </a:move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4"/>
            <p:cNvSpPr/>
            <p:nvPr/>
          </p:nvSpPr>
          <p:spPr>
            <a:xfrm>
              <a:off x="7083742" y="4046220"/>
              <a:ext cx="34291" cy="248603"/>
            </a:xfrm>
            <a:custGeom>
              <a:avLst/>
              <a:gdLst/>
              <a:ahLst/>
              <a:cxnLst/>
              <a:rect l="0" t="0" r="0" b="0"/>
              <a:pathLst>
                <a:path w="34291" h="248603">
                  <a:moveTo>
                    <a:pt x="0" y="0"/>
                  </a:moveTo>
                  <a:lnTo>
                    <a:pt x="0" y="104317"/>
                  </a:lnTo>
                  <a:lnTo>
                    <a:pt x="953" y="108597"/>
                  </a:lnTo>
                  <a:lnTo>
                    <a:pt x="2540" y="113355"/>
                  </a:lnTo>
                  <a:lnTo>
                    <a:pt x="4551" y="118433"/>
                  </a:lnTo>
                  <a:lnTo>
                    <a:pt x="5891" y="123722"/>
                  </a:lnTo>
                  <a:lnTo>
                    <a:pt x="6785" y="129154"/>
                  </a:lnTo>
                  <a:lnTo>
                    <a:pt x="7381" y="134680"/>
                  </a:lnTo>
                  <a:lnTo>
                    <a:pt x="8731" y="139317"/>
                  </a:lnTo>
                  <a:lnTo>
                    <a:pt x="10583" y="143360"/>
                  </a:lnTo>
                  <a:lnTo>
                    <a:pt x="12771" y="147008"/>
                  </a:lnTo>
                  <a:lnTo>
                    <a:pt x="14229" y="150393"/>
                  </a:lnTo>
                  <a:lnTo>
                    <a:pt x="15201" y="153602"/>
                  </a:lnTo>
                  <a:lnTo>
                    <a:pt x="15849" y="156694"/>
                  </a:lnTo>
                  <a:lnTo>
                    <a:pt x="16281" y="160660"/>
                  </a:lnTo>
                  <a:lnTo>
                    <a:pt x="16569" y="165209"/>
                  </a:lnTo>
                  <a:lnTo>
                    <a:pt x="16889" y="174391"/>
                  </a:lnTo>
                  <a:lnTo>
                    <a:pt x="17070" y="184915"/>
                  </a:lnTo>
                  <a:lnTo>
                    <a:pt x="17112" y="191087"/>
                  </a:lnTo>
                  <a:lnTo>
                    <a:pt x="18075" y="194066"/>
                  </a:lnTo>
                  <a:lnTo>
                    <a:pt x="19670" y="197005"/>
                  </a:lnTo>
                  <a:lnTo>
                    <a:pt x="21686" y="199916"/>
                  </a:lnTo>
                  <a:lnTo>
                    <a:pt x="23030" y="202810"/>
                  </a:lnTo>
                  <a:lnTo>
                    <a:pt x="23926" y="205691"/>
                  </a:lnTo>
                  <a:lnTo>
                    <a:pt x="24523" y="208565"/>
                  </a:lnTo>
                  <a:lnTo>
                    <a:pt x="25874" y="211433"/>
                  </a:lnTo>
                  <a:lnTo>
                    <a:pt x="27727" y="214298"/>
                  </a:lnTo>
                  <a:lnTo>
                    <a:pt x="29914" y="217160"/>
                  </a:lnTo>
                  <a:lnTo>
                    <a:pt x="31373" y="220021"/>
                  </a:lnTo>
                  <a:lnTo>
                    <a:pt x="32345" y="222881"/>
                  </a:lnTo>
                  <a:lnTo>
                    <a:pt x="32994" y="225739"/>
                  </a:lnTo>
                  <a:lnTo>
                    <a:pt x="33714" y="231456"/>
                  </a:lnTo>
                  <a:lnTo>
                    <a:pt x="34034" y="237172"/>
                  </a:lnTo>
                  <a:lnTo>
                    <a:pt x="34290" y="24860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5"/>
            <p:cNvSpPr/>
            <p:nvPr/>
          </p:nvSpPr>
          <p:spPr>
            <a:xfrm>
              <a:off x="7186612" y="4046576"/>
              <a:ext cx="171451" cy="239675"/>
            </a:xfrm>
            <a:custGeom>
              <a:avLst/>
              <a:gdLst/>
              <a:ahLst/>
              <a:cxnLst/>
              <a:rect l="0" t="0" r="0" b="0"/>
              <a:pathLst>
                <a:path w="171451" h="239675">
                  <a:moveTo>
                    <a:pt x="0" y="42506"/>
                  </a:moveTo>
                  <a:lnTo>
                    <a:pt x="4551" y="42506"/>
                  </a:lnTo>
                  <a:lnTo>
                    <a:pt x="5892" y="41553"/>
                  </a:lnTo>
                  <a:lnTo>
                    <a:pt x="6785" y="39966"/>
                  </a:lnTo>
                  <a:lnTo>
                    <a:pt x="7779" y="35662"/>
                  </a:lnTo>
                  <a:lnTo>
                    <a:pt x="8220" y="30575"/>
                  </a:lnTo>
                  <a:lnTo>
                    <a:pt x="9290" y="28837"/>
                  </a:lnTo>
                  <a:lnTo>
                    <a:pt x="10956" y="27678"/>
                  </a:lnTo>
                  <a:lnTo>
                    <a:pt x="13019" y="26906"/>
                  </a:lnTo>
                  <a:lnTo>
                    <a:pt x="14394" y="25439"/>
                  </a:lnTo>
                  <a:lnTo>
                    <a:pt x="15311" y="23508"/>
                  </a:lnTo>
                  <a:lnTo>
                    <a:pt x="15923" y="21268"/>
                  </a:lnTo>
                  <a:lnTo>
                    <a:pt x="17283" y="19775"/>
                  </a:lnTo>
                  <a:lnTo>
                    <a:pt x="19142" y="18780"/>
                  </a:lnTo>
                  <a:lnTo>
                    <a:pt x="21334" y="18116"/>
                  </a:lnTo>
                  <a:lnTo>
                    <a:pt x="22796" y="16721"/>
                  </a:lnTo>
                  <a:lnTo>
                    <a:pt x="23770" y="14838"/>
                  </a:lnTo>
                  <a:lnTo>
                    <a:pt x="24419" y="12631"/>
                  </a:lnTo>
                  <a:lnTo>
                    <a:pt x="25805" y="11160"/>
                  </a:lnTo>
                  <a:lnTo>
                    <a:pt x="27680" y="10179"/>
                  </a:lnTo>
                  <a:lnTo>
                    <a:pt x="32305" y="9088"/>
                  </a:lnTo>
                  <a:lnTo>
                    <a:pt x="37535" y="8604"/>
                  </a:lnTo>
                  <a:lnTo>
                    <a:pt x="40263" y="8474"/>
                  </a:lnTo>
                  <a:lnTo>
                    <a:pt x="45835" y="8331"/>
                  </a:lnTo>
                  <a:lnTo>
                    <a:pt x="47702" y="7340"/>
                  </a:lnTo>
                  <a:lnTo>
                    <a:pt x="48946" y="5727"/>
                  </a:lnTo>
                  <a:lnTo>
                    <a:pt x="49776" y="3699"/>
                  </a:lnTo>
                  <a:lnTo>
                    <a:pt x="51281" y="2347"/>
                  </a:lnTo>
                  <a:lnTo>
                    <a:pt x="53238" y="1446"/>
                  </a:lnTo>
                  <a:lnTo>
                    <a:pt x="57952" y="445"/>
                  </a:lnTo>
                  <a:lnTo>
                    <a:pt x="63221" y="0"/>
                  </a:lnTo>
                  <a:lnTo>
                    <a:pt x="65008" y="834"/>
                  </a:lnTo>
                  <a:lnTo>
                    <a:pt x="66198" y="2342"/>
                  </a:lnTo>
                  <a:lnTo>
                    <a:pt x="66992" y="4300"/>
                  </a:lnTo>
                  <a:lnTo>
                    <a:pt x="70414" y="9015"/>
                  </a:lnTo>
                  <a:lnTo>
                    <a:pt x="75110" y="14286"/>
                  </a:lnTo>
                  <a:lnTo>
                    <a:pt x="80373" y="19804"/>
                  </a:lnTo>
                  <a:lnTo>
                    <a:pt x="82157" y="22609"/>
                  </a:lnTo>
                  <a:lnTo>
                    <a:pt x="84138" y="28265"/>
                  </a:lnTo>
                  <a:lnTo>
                    <a:pt x="85020" y="33955"/>
                  </a:lnTo>
                  <a:lnTo>
                    <a:pt x="85255" y="36805"/>
                  </a:lnTo>
                  <a:lnTo>
                    <a:pt x="86364" y="38706"/>
                  </a:lnTo>
                  <a:lnTo>
                    <a:pt x="88056" y="39973"/>
                  </a:lnTo>
                  <a:lnTo>
                    <a:pt x="90137" y="40817"/>
                  </a:lnTo>
                  <a:lnTo>
                    <a:pt x="91523" y="42332"/>
                  </a:lnTo>
                  <a:lnTo>
                    <a:pt x="92449" y="44296"/>
                  </a:lnTo>
                  <a:lnTo>
                    <a:pt x="93476" y="49016"/>
                  </a:lnTo>
                  <a:lnTo>
                    <a:pt x="93932" y="54289"/>
                  </a:lnTo>
                  <a:lnTo>
                    <a:pt x="94135" y="59808"/>
                  </a:lnTo>
                  <a:lnTo>
                    <a:pt x="94266" y="71112"/>
                  </a:lnTo>
                  <a:lnTo>
                    <a:pt x="94295" y="88229"/>
                  </a:lnTo>
                  <a:lnTo>
                    <a:pt x="93344" y="91086"/>
                  </a:lnTo>
                  <a:lnTo>
                    <a:pt x="89746" y="96799"/>
                  </a:lnTo>
                  <a:lnTo>
                    <a:pt x="87512" y="102514"/>
                  </a:lnTo>
                  <a:lnTo>
                    <a:pt x="86916" y="105371"/>
                  </a:lnTo>
                  <a:lnTo>
                    <a:pt x="83715" y="111086"/>
                  </a:lnTo>
                  <a:lnTo>
                    <a:pt x="81528" y="113944"/>
                  </a:lnTo>
                  <a:lnTo>
                    <a:pt x="79097" y="119659"/>
                  </a:lnTo>
                  <a:lnTo>
                    <a:pt x="78016" y="125374"/>
                  </a:lnTo>
                  <a:lnTo>
                    <a:pt x="77536" y="131089"/>
                  </a:lnTo>
                  <a:lnTo>
                    <a:pt x="76456" y="133946"/>
                  </a:lnTo>
                  <a:lnTo>
                    <a:pt x="72716" y="139661"/>
                  </a:lnTo>
                  <a:lnTo>
                    <a:pt x="70418" y="145376"/>
                  </a:lnTo>
                  <a:lnTo>
                    <a:pt x="69397" y="151091"/>
                  </a:lnTo>
                  <a:lnTo>
                    <a:pt x="68944" y="156806"/>
                  </a:lnTo>
                  <a:lnTo>
                    <a:pt x="67870" y="159664"/>
                  </a:lnTo>
                  <a:lnTo>
                    <a:pt x="64137" y="165379"/>
                  </a:lnTo>
                  <a:lnTo>
                    <a:pt x="59303" y="171094"/>
                  </a:lnTo>
                  <a:lnTo>
                    <a:pt x="56679" y="173951"/>
                  </a:lnTo>
                  <a:lnTo>
                    <a:pt x="54932" y="176808"/>
                  </a:lnTo>
                  <a:lnTo>
                    <a:pt x="52989" y="182524"/>
                  </a:lnTo>
                  <a:lnTo>
                    <a:pt x="49586" y="188239"/>
                  </a:lnTo>
                  <a:lnTo>
                    <a:pt x="47345" y="191096"/>
                  </a:lnTo>
                  <a:lnTo>
                    <a:pt x="44855" y="196811"/>
                  </a:lnTo>
                  <a:lnTo>
                    <a:pt x="43748" y="202526"/>
                  </a:lnTo>
                  <a:lnTo>
                    <a:pt x="43256" y="208241"/>
                  </a:lnTo>
                  <a:lnTo>
                    <a:pt x="42173" y="210146"/>
                  </a:lnTo>
                  <a:lnTo>
                    <a:pt x="40498" y="211416"/>
                  </a:lnTo>
                  <a:lnTo>
                    <a:pt x="38429" y="212263"/>
                  </a:lnTo>
                  <a:lnTo>
                    <a:pt x="37049" y="213780"/>
                  </a:lnTo>
                  <a:lnTo>
                    <a:pt x="36130" y="215744"/>
                  </a:lnTo>
                  <a:lnTo>
                    <a:pt x="35108" y="220465"/>
                  </a:lnTo>
                  <a:lnTo>
                    <a:pt x="34654" y="225739"/>
                  </a:lnTo>
                  <a:lnTo>
                    <a:pt x="33580" y="227527"/>
                  </a:lnTo>
                  <a:lnTo>
                    <a:pt x="31911" y="228718"/>
                  </a:lnTo>
                  <a:lnTo>
                    <a:pt x="29847" y="229512"/>
                  </a:lnTo>
                  <a:lnTo>
                    <a:pt x="28470" y="230994"/>
                  </a:lnTo>
                  <a:lnTo>
                    <a:pt x="27553" y="232935"/>
                  </a:lnTo>
                  <a:lnTo>
                    <a:pt x="26941" y="235181"/>
                  </a:lnTo>
                  <a:lnTo>
                    <a:pt x="27485" y="236679"/>
                  </a:lnTo>
                  <a:lnTo>
                    <a:pt x="28801" y="237677"/>
                  </a:lnTo>
                  <a:lnTo>
                    <a:pt x="30631" y="238343"/>
                  </a:lnTo>
                  <a:lnTo>
                    <a:pt x="35203" y="239082"/>
                  </a:lnTo>
                  <a:lnTo>
                    <a:pt x="40411" y="239411"/>
                  </a:lnTo>
                  <a:lnTo>
                    <a:pt x="45900" y="239556"/>
                  </a:lnTo>
                  <a:lnTo>
                    <a:pt x="122872" y="239674"/>
                  </a:lnTo>
                  <a:lnTo>
                    <a:pt x="124778" y="238721"/>
                  </a:lnTo>
                  <a:lnTo>
                    <a:pt x="126048" y="237134"/>
                  </a:lnTo>
                  <a:lnTo>
                    <a:pt x="126894" y="235123"/>
                  </a:lnTo>
                  <a:lnTo>
                    <a:pt x="128412" y="233782"/>
                  </a:lnTo>
                  <a:lnTo>
                    <a:pt x="130375" y="232889"/>
                  </a:lnTo>
                  <a:lnTo>
                    <a:pt x="132637" y="232293"/>
                  </a:lnTo>
                  <a:lnTo>
                    <a:pt x="134145" y="230943"/>
                  </a:lnTo>
                  <a:lnTo>
                    <a:pt x="135150" y="229091"/>
                  </a:lnTo>
                  <a:lnTo>
                    <a:pt x="135820" y="226903"/>
                  </a:lnTo>
                  <a:lnTo>
                    <a:pt x="137220" y="225445"/>
                  </a:lnTo>
                  <a:lnTo>
                    <a:pt x="139105" y="224473"/>
                  </a:lnTo>
                  <a:lnTo>
                    <a:pt x="143739" y="223393"/>
                  </a:lnTo>
                  <a:lnTo>
                    <a:pt x="148974" y="222913"/>
                  </a:lnTo>
                  <a:lnTo>
                    <a:pt x="150750" y="221832"/>
                  </a:lnTo>
                  <a:lnTo>
                    <a:pt x="151936" y="220160"/>
                  </a:lnTo>
                  <a:lnTo>
                    <a:pt x="152726" y="218091"/>
                  </a:lnTo>
                  <a:lnTo>
                    <a:pt x="154205" y="216713"/>
                  </a:lnTo>
                  <a:lnTo>
                    <a:pt x="156143" y="215794"/>
                  </a:lnTo>
                  <a:lnTo>
                    <a:pt x="158388" y="215182"/>
                  </a:lnTo>
                  <a:lnTo>
                    <a:pt x="159885" y="213820"/>
                  </a:lnTo>
                  <a:lnTo>
                    <a:pt x="160882" y="211961"/>
                  </a:lnTo>
                  <a:lnTo>
                    <a:pt x="161548" y="209768"/>
                  </a:lnTo>
                  <a:lnTo>
                    <a:pt x="164826" y="204792"/>
                  </a:lnTo>
                  <a:lnTo>
                    <a:pt x="167034" y="202132"/>
                  </a:lnTo>
                  <a:lnTo>
                    <a:pt x="168506" y="198454"/>
                  </a:lnTo>
                  <a:lnTo>
                    <a:pt x="169487" y="194096"/>
                  </a:lnTo>
                  <a:lnTo>
                    <a:pt x="171450" y="179666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6"/>
            <p:cNvSpPr/>
            <p:nvPr/>
          </p:nvSpPr>
          <p:spPr>
            <a:xfrm>
              <a:off x="7366634" y="3917632"/>
              <a:ext cx="120017" cy="488634"/>
            </a:xfrm>
            <a:custGeom>
              <a:avLst/>
              <a:gdLst/>
              <a:ahLst/>
              <a:cxnLst/>
              <a:rect l="0" t="0" r="0" b="0"/>
              <a:pathLst>
                <a:path w="120017" h="488634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4551" y="11932"/>
                  </a:lnTo>
                  <a:lnTo>
                    <a:pt x="5892" y="14622"/>
                  </a:lnTo>
                  <a:lnTo>
                    <a:pt x="7381" y="20151"/>
                  </a:lnTo>
                  <a:lnTo>
                    <a:pt x="8732" y="22006"/>
                  </a:lnTo>
                  <a:lnTo>
                    <a:pt x="10583" y="23244"/>
                  </a:lnTo>
                  <a:lnTo>
                    <a:pt x="12772" y="24068"/>
                  </a:lnTo>
                  <a:lnTo>
                    <a:pt x="15182" y="26523"/>
                  </a:lnTo>
                  <a:lnTo>
                    <a:pt x="17741" y="30065"/>
                  </a:lnTo>
                  <a:lnTo>
                    <a:pt x="20401" y="34331"/>
                  </a:lnTo>
                  <a:lnTo>
                    <a:pt x="24078" y="39079"/>
                  </a:lnTo>
                  <a:lnTo>
                    <a:pt x="28434" y="44151"/>
                  </a:lnTo>
                  <a:lnTo>
                    <a:pt x="33245" y="49436"/>
                  </a:lnTo>
                  <a:lnTo>
                    <a:pt x="36451" y="53913"/>
                  </a:lnTo>
                  <a:lnTo>
                    <a:pt x="40013" y="61426"/>
                  </a:lnTo>
                  <a:lnTo>
                    <a:pt x="41916" y="63811"/>
                  </a:lnTo>
                  <a:lnTo>
                    <a:pt x="44136" y="65401"/>
                  </a:lnTo>
                  <a:lnTo>
                    <a:pt x="46570" y="66460"/>
                  </a:lnTo>
                  <a:lnTo>
                    <a:pt x="48191" y="68120"/>
                  </a:lnTo>
                  <a:lnTo>
                    <a:pt x="49273" y="70178"/>
                  </a:lnTo>
                  <a:lnTo>
                    <a:pt x="49994" y="72503"/>
                  </a:lnTo>
                  <a:lnTo>
                    <a:pt x="53335" y="77626"/>
                  </a:lnTo>
                  <a:lnTo>
                    <a:pt x="55560" y="80326"/>
                  </a:lnTo>
                  <a:lnTo>
                    <a:pt x="57994" y="83078"/>
                  </a:lnTo>
                  <a:lnTo>
                    <a:pt x="63241" y="88676"/>
                  </a:lnTo>
                  <a:lnTo>
                    <a:pt x="65020" y="91503"/>
                  </a:lnTo>
                  <a:lnTo>
                    <a:pt x="68478" y="100031"/>
                  </a:lnTo>
                  <a:lnTo>
                    <a:pt x="70418" y="102883"/>
                  </a:lnTo>
                  <a:lnTo>
                    <a:pt x="72663" y="105736"/>
                  </a:lnTo>
                  <a:lnTo>
                    <a:pt x="75112" y="109543"/>
                  </a:lnTo>
                  <a:lnTo>
                    <a:pt x="77698" y="113986"/>
                  </a:lnTo>
                  <a:lnTo>
                    <a:pt x="80374" y="118853"/>
                  </a:lnTo>
                  <a:lnTo>
                    <a:pt x="83347" y="126801"/>
                  </a:lnTo>
                  <a:lnTo>
                    <a:pt x="84140" y="130254"/>
                  </a:lnTo>
                  <a:lnTo>
                    <a:pt x="87561" y="136631"/>
                  </a:lnTo>
                  <a:lnTo>
                    <a:pt x="89806" y="139665"/>
                  </a:lnTo>
                  <a:lnTo>
                    <a:pt x="92302" y="145576"/>
                  </a:lnTo>
                  <a:lnTo>
                    <a:pt x="93707" y="154259"/>
                  </a:lnTo>
                  <a:lnTo>
                    <a:pt x="93903" y="157132"/>
                  </a:lnTo>
                  <a:lnTo>
                    <a:pt x="96663" y="165404"/>
                  </a:lnTo>
                  <a:lnTo>
                    <a:pt x="98732" y="170277"/>
                  </a:lnTo>
                  <a:lnTo>
                    <a:pt x="103571" y="180771"/>
                  </a:lnTo>
                  <a:lnTo>
                    <a:pt x="106195" y="186237"/>
                  </a:lnTo>
                  <a:lnTo>
                    <a:pt x="109111" y="194849"/>
                  </a:lnTo>
                  <a:lnTo>
                    <a:pt x="110752" y="207593"/>
                  </a:lnTo>
                  <a:lnTo>
                    <a:pt x="110983" y="212691"/>
                  </a:lnTo>
                  <a:lnTo>
                    <a:pt x="112089" y="217041"/>
                  </a:lnTo>
                  <a:lnTo>
                    <a:pt x="113778" y="220894"/>
                  </a:lnTo>
                  <a:lnTo>
                    <a:pt x="117244" y="227715"/>
                  </a:lnTo>
                  <a:lnTo>
                    <a:pt x="118783" y="233922"/>
                  </a:lnTo>
                  <a:lnTo>
                    <a:pt x="119853" y="248551"/>
                  </a:lnTo>
                  <a:lnTo>
                    <a:pt x="119995" y="262883"/>
                  </a:lnTo>
                  <a:lnTo>
                    <a:pt x="120016" y="302895"/>
                  </a:lnTo>
                  <a:lnTo>
                    <a:pt x="119064" y="305752"/>
                  </a:lnTo>
                  <a:lnTo>
                    <a:pt x="115465" y="311468"/>
                  </a:lnTo>
                  <a:lnTo>
                    <a:pt x="113231" y="317183"/>
                  </a:lnTo>
                  <a:lnTo>
                    <a:pt x="112635" y="320040"/>
                  </a:lnTo>
                  <a:lnTo>
                    <a:pt x="109432" y="325755"/>
                  </a:lnTo>
                  <a:lnTo>
                    <a:pt x="107246" y="328613"/>
                  </a:lnTo>
                  <a:lnTo>
                    <a:pt x="105787" y="332422"/>
                  </a:lnTo>
                  <a:lnTo>
                    <a:pt x="103734" y="345934"/>
                  </a:lnTo>
                  <a:lnTo>
                    <a:pt x="103255" y="353139"/>
                  </a:lnTo>
                  <a:lnTo>
                    <a:pt x="102174" y="355441"/>
                  </a:lnTo>
                  <a:lnTo>
                    <a:pt x="100501" y="356976"/>
                  </a:lnTo>
                  <a:lnTo>
                    <a:pt x="98434" y="357999"/>
                  </a:lnTo>
                  <a:lnTo>
                    <a:pt x="97055" y="360586"/>
                  </a:lnTo>
                  <a:lnTo>
                    <a:pt x="95523" y="368540"/>
                  </a:lnTo>
                  <a:lnTo>
                    <a:pt x="94163" y="371424"/>
                  </a:lnTo>
                  <a:lnTo>
                    <a:pt x="92303" y="373346"/>
                  </a:lnTo>
                  <a:lnTo>
                    <a:pt x="90110" y="374627"/>
                  </a:lnTo>
                  <a:lnTo>
                    <a:pt x="87697" y="377387"/>
                  </a:lnTo>
                  <a:lnTo>
                    <a:pt x="85134" y="381131"/>
                  </a:lnTo>
                  <a:lnTo>
                    <a:pt x="82474" y="385533"/>
                  </a:lnTo>
                  <a:lnTo>
                    <a:pt x="79518" y="392963"/>
                  </a:lnTo>
                  <a:lnTo>
                    <a:pt x="78730" y="396278"/>
                  </a:lnTo>
                  <a:lnTo>
                    <a:pt x="77252" y="398488"/>
                  </a:lnTo>
                  <a:lnTo>
                    <a:pt x="75314" y="399961"/>
                  </a:lnTo>
                  <a:lnTo>
                    <a:pt x="73070" y="400943"/>
                  </a:lnTo>
                  <a:lnTo>
                    <a:pt x="71573" y="402551"/>
                  </a:lnTo>
                  <a:lnTo>
                    <a:pt x="70576" y="404575"/>
                  </a:lnTo>
                  <a:lnTo>
                    <a:pt x="69911" y="406876"/>
                  </a:lnTo>
                  <a:lnTo>
                    <a:pt x="68515" y="408411"/>
                  </a:lnTo>
                  <a:lnTo>
                    <a:pt x="66632" y="409434"/>
                  </a:lnTo>
                  <a:lnTo>
                    <a:pt x="64424" y="410116"/>
                  </a:lnTo>
                  <a:lnTo>
                    <a:pt x="62952" y="412476"/>
                  </a:lnTo>
                  <a:lnTo>
                    <a:pt x="61317" y="420178"/>
                  </a:lnTo>
                  <a:lnTo>
                    <a:pt x="59928" y="422993"/>
                  </a:lnTo>
                  <a:lnTo>
                    <a:pt x="58050" y="424871"/>
                  </a:lnTo>
                  <a:lnTo>
                    <a:pt x="55845" y="426122"/>
                  </a:lnTo>
                  <a:lnTo>
                    <a:pt x="54375" y="427909"/>
                  </a:lnTo>
                  <a:lnTo>
                    <a:pt x="53396" y="430053"/>
                  </a:lnTo>
                  <a:lnTo>
                    <a:pt x="52742" y="432434"/>
                  </a:lnTo>
                  <a:lnTo>
                    <a:pt x="51354" y="434022"/>
                  </a:lnTo>
                  <a:lnTo>
                    <a:pt x="49476" y="435080"/>
                  </a:lnTo>
                  <a:lnTo>
                    <a:pt x="47272" y="435786"/>
                  </a:lnTo>
                  <a:lnTo>
                    <a:pt x="45802" y="437209"/>
                  </a:lnTo>
                  <a:lnTo>
                    <a:pt x="44822" y="439110"/>
                  </a:lnTo>
                  <a:lnTo>
                    <a:pt x="43734" y="443763"/>
                  </a:lnTo>
                  <a:lnTo>
                    <a:pt x="42978" y="457312"/>
                  </a:lnTo>
                  <a:lnTo>
                    <a:pt x="41987" y="459180"/>
                  </a:lnTo>
                  <a:lnTo>
                    <a:pt x="40374" y="460425"/>
                  </a:lnTo>
                  <a:lnTo>
                    <a:pt x="38346" y="461255"/>
                  </a:lnTo>
                  <a:lnTo>
                    <a:pt x="36994" y="462761"/>
                  </a:lnTo>
                  <a:lnTo>
                    <a:pt x="36093" y="464717"/>
                  </a:lnTo>
                  <a:lnTo>
                    <a:pt x="35091" y="469431"/>
                  </a:lnTo>
                  <a:lnTo>
                    <a:pt x="34646" y="474701"/>
                  </a:lnTo>
                  <a:lnTo>
                    <a:pt x="33575" y="476488"/>
                  </a:lnTo>
                  <a:lnTo>
                    <a:pt x="31908" y="477678"/>
                  </a:lnTo>
                  <a:lnTo>
                    <a:pt x="29845" y="478472"/>
                  </a:lnTo>
                  <a:lnTo>
                    <a:pt x="28469" y="479954"/>
                  </a:lnTo>
                  <a:lnTo>
                    <a:pt x="27552" y="481895"/>
                  </a:lnTo>
                  <a:lnTo>
                    <a:pt x="25718" y="48863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17"/>
            <p:cNvSpPr/>
            <p:nvPr/>
          </p:nvSpPr>
          <p:spPr>
            <a:xfrm>
              <a:off x="7649527" y="3814762"/>
              <a:ext cx="154306" cy="573133"/>
            </a:xfrm>
            <a:custGeom>
              <a:avLst/>
              <a:gdLst/>
              <a:ahLst/>
              <a:cxnLst/>
              <a:rect l="0" t="0" r="0" b="0"/>
              <a:pathLst>
                <a:path w="154306" h="573133">
                  <a:moveTo>
                    <a:pt x="68580" y="0"/>
                  </a:moveTo>
                  <a:lnTo>
                    <a:pt x="56649" y="0"/>
                  </a:lnTo>
                  <a:lnTo>
                    <a:pt x="54911" y="953"/>
                  </a:lnTo>
                  <a:lnTo>
                    <a:pt x="53753" y="2540"/>
                  </a:lnTo>
                  <a:lnTo>
                    <a:pt x="52980" y="4551"/>
                  </a:lnTo>
                  <a:lnTo>
                    <a:pt x="51513" y="5892"/>
                  </a:lnTo>
                  <a:lnTo>
                    <a:pt x="49582" y="6785"/>
                  </a:lnTo>
                  <a:lnTo>
                    <a:pt x="47342" y="7381"/>
                  </a:lnTo>
                  <a:lnTo>
                    <a:pt x="45849" y="8731"/>
                  </a:lnTo>
                  <a:lnTo>
                    <a:pt x="44853" y="10583"/>
                  </a:lnTo>
                  <a:lnTo>
                    <a:pt x="44190" y="12771"/>
                  </a:lnTo>
                  <a:lnTo>
                    <a:pt x="40912" y="17741"/>
                  </a:lnTo>
                  <a:lnTo>
                    <a:pt x="38705" y="20400"/>
                  </a:lnTo>
                  <a:lnTo>
                    <a:pt x="36281" y="22172"/>
                  </a:lnTo>
                  <a:lnTo>
                    <a:pt x="33712" y="23354"/>
                  </a:lnTo>
                  <a:lnTo>
                    <a:pt x="31048" y="24142"/>
                  </a:lnTo>
                  <a:lnTo>
                    <a:pt x="29270" y="25620"/>
                  </a:lnTo>
                  <a:lnTo>
                    <a:pt x="28087" y="27558"/>
                  </a:lnTo>
                  <a:lnTo>
                    <a:pt x="26771" y="32250"/>
                  </a:lnTo>
                  <a:lnTo>
                    <a:pt x="26186" y="37511"/>
                  </a:lnTo>
                  <a:lnTo>
                    <a:pt x="25077" y="40247"/>
                  </a:lnTo>
                  <a:lnTo>
                    <a:pt x="21306" y="45828"/>
                  </a:lnTo>
                  <a:lnTo>
                    <a:pt x="18994" y="51483"/>
                  </a:lnTo>
                  <a:lnTo>
                    <a:pt x="17693" y="60022"/>
                  </a:lnTo>
                  <a:lnTo>
                    <a:pt x="17254" y="75991"/>
                  </a:lnTo>
                  <a:lnTo>
                    <a:pt x="16265" y="79236"/>
                  </a:lnTo>
                  <a:lnTo>
                    <a:pt x="14654" y="81399"/>
                  </a:lnTo>
                  <a:lnTo>
                    <a:pt x="12627" y="82841"/>
                  </a:lnTo>
                  <a:lnTo>
                    <a:pt x="11275" y="84755"/>
                  </a:lnTo>
                  <a:lnTo>
                    <a:pt x="9774" y="89421"/>
                  </a:lnTo>
                  <a:lnTo>
                    <a:pt x="7857" y="107022"/>
                  </a:lnTo>
                  <a:lnTo>
                    <a:pt x="4127" y="117733"/>
                  </a:lnTo>
                  <a:lnTo>
                    <a:pt x="1223" y="134473"/>
                  </a:lnTo>
                  <a:lnTo>
                    <a:pt x="242" y="151305"/>
                  </a:lnTo>
                  <a:lnTo>
                    <a:pt x="32" y="177522"/>
                  </a:lnTo>
                  <a:lnTo>
                    <a:pt x="0" y="345724"/>
                  </a:lnTo>
                  <a:lnTo>
                    <a:pt x="4551" y="358871"/>
                  </a:lnTo>
                  <a:lnTo>
                    <a:pt x="8731" y="373536"/>
                  </a:lnTo>
                  <a:lnTo>
                    <a:pt x="12771" y="379693"/>
                  </a:lnTo>
                  <a:lnTo>
                    <a:pt x="15202" y="388145"/>
                  </a:lnTo>
                  <a:lnTo>
                    <a:pt x="16281" y="399204"/>
                  </a:lnTo>
                  <a:lnTo>
                    <a:pt x="16761" y="413644"/>
                  </a:lnTo>
                  <a:lnTo>
                    <a:pt x="17842" y="419590"/>
                  </a:lnTo>
                  <a:lnTo>
                    <a:pt x="21582" y="428737"/>
                  </a:lnTo>
                  <a:lnTo>
                    <a:pt x="23913" y="432510"/>
                  </a:lnTo>
                  <a:lnTo>
                    <a:pt x="26419" y="435977"/>
                  </a:lnTo>
                  <a:lnTo>
                    <a:pt x="29043" y="439241"/>
                  </a:lnTo>
                  <a:lnTo>
                    <a:pt x="30792" y="443323"/>
                  </a:lnTo>
                  <a:lnTo>
                    <a:pt x="32735" y="452937"/>
                  </a:lnTo>
                  <a:lnTo>
                    <a:pt x="35158" y="458169"/>
                  </a:lnTo>
                  <a:lnTo>
                    <a:pt x="38679" y="463561"/>
                  </a:lnTo>
                  <a:lnTo>
                    <a:pt x="42932" y="469061"/>
                  </a:lnTo>
                  <a:lnTo>
                    <a:pt x="47656" y="477711"/>
                  </a:lnTo>
                  <a:lnTo>
                    <a:pt x="49755" y="485684"/>
                  </a:lnTo>
                  <a:lnTo>
                    <a:pt x="50689" y="495577"/>
                  </a:lnTo>
                  <a:lnTo>
                    <a:pt x="52843" y="499930"/>
                  </a:lnTo>
                  <a:lnTo>
                    <a:pt x="56184" y="503784"/>
                  </a:lnTo>
                  <a:lnTo>
                    <a:pt x="60316" y="507306"/>
                  </a:lnTo>
                  <a:lnTo>
                    <a:pt x="63071" y="510607"/>
                  </a:lnTo>
                  <a:lnTo>
                    <a:pt x="66131" y="516814"/>
                  </a:lnTo>
                  <a:lnTo>
                    <a:pt x="67900" y="518850"/>
                  </a:lnTo>
                  <a:lnTo>
                    <a:pt x="70032" y="520207"/>
                  </a:lnTo>
                  <a:lnTo>
                    <a:pt x="72406" y="521112"/>
                  </a:lnTo>
                  <a:lnTo>
                    <a:pt x="74941" y="522668"/>
                  </a:lnTo>
                  <a:lnTo>
                    <a:pt x="77583" y="524658"/>
                  </a:lnTo>
                  <a:lnTo>
                    <a:pt x="80297" y="526937"/>
                  </a:lnTo>
                  <a:lnTo>
                    <a:pt x="82107" y="529409"/>
                  </a:lnTo>
                  <a:lnTo>
                    <a:pt x="84118" y="534696"/>
                  </a:lnTo>
                  <a:lnTo>
                    <a:pt x="85606" y="536486"/>
                  </a:lnTo>
                  <a:lnTo>
                    <a:pt x="87551" y="537680"/>
                  </a:lnTo>
                  <a:lnTo>
                    <a:pt x="89799" y="538476"/>
                  </a:lnTo>
                  <a:lnTo>
                    <a:pt x="92251" y="539959"/>
                  </a:lnTo>
                  <a:lnTo>
                    <a:pt x="94839" y="541900"/>
                  </a:lnTo>
                  <a:lnTo>
                    <a:pt x="97515" y="544147"/>
                  </a:lnTo>
                  <a:lnTo>
                    <a:pt x="100253" y="545645"/>
                  </a:lnTo>
                  <a:lnTo>
                    <a:pt x="103030" y="546643"/>
                  </a:lnTo>
                  <a:lnTo>
                    <a:pt x="105834" y="547309"/>
                  </a:lnTo>
                  <a:lnTo>
                    <a:pt x="108656" y="547753"/>
                  </a:lnTo>
                  <a:lnTo>
                    <a:pt x="111490" y="548048"/>
                  </a:lnTo>
                  <a:lnTo>
                    <a:pt x="114332" y="548246"/>
                  </a:lnTo>
                  <a:lnTo>
                    <a:pt x="116226" y="549330"/>
                  </a:lnTo>
                  <a:lnTo>
                    <a:pt x="117489" y="551005"/>
                  </a:lnTo>
                  <a:lnTo>
                    <a:pt x="118331" y="553074"/>
                  </a:lnTo>
                  <a:lnTo>
                    <a:pt x="119845" y="554454"/>
                  </a:lnTo>
                  <a:lnTo>
                    <a:pt x="121807" y="555373"/>
                  </a:lnTo>
                  <a:lnTo>
                    <a:pt x="124067" y="555986"/>
                  </a:lnTo>
                  <a:lnTo>
                    <a:pt x="125574" y="557347"/>
                  </a:lnTo>
                  <a:lnTo>
                    <a:pt x="126578" y="559208"/>
                  </a:lnTo>
                  <a:lnTo>
                    <a:pt x="127248" y="561400"/>
                  </a:lnTo>
                  <a:lnTo>
                    <a:pt x="128647" y="562862"/>
                  </a:lnTo>
                  <a:lnTo>
                    <a:pt x="130532" y="563837"/>
                  </a:lnTo>
                  <a:lnTo>
                    <a:pt x="135167" y="564919"/>
                  </a:lnTo>
                  <a:lnTo>
                    <a:pt x="137737" y="565208"/>
                  </a:lnTo>
                  <a:lnTo>
                    <a:pt x="140402" y="565400"/>
                  </a:lnTo>
                  <a:lnTo>
                    <a:pt x="142179" y="566481"/>
                  </a:lnTo>
                  <a:lnTo>
                    <a:pt x="143363" y="568154"/>
                  </a:lnTo>
                  <a:lnTo>
                    <a:pt x="144153" y="570222"/>
                  </a:lnTo>
                  <a:lnTo>
                    <a:pt x="145632" y="571600"/>
                  </a:lnTo>
                  <a:lnTo>
                    <a:pt x="147571" y="572519"/>
                  </a:lnTo>
                  <a:lnTo>
                    <a:pt x="149815" y="573132"/>
                  </a:lnTo>
                  <a:lnTo>
                    <a:pt x="151312" y="572588"/>
                  </a:lnTo>
                  <a:lnTo>
                    <a:pt x="152310" y="571273"/>
                  </a:lnTo>
                  <a:lnTo>
                    <a:pt x="152975" y="569444"/>
                  </a:lnTo>
                  <a:lnTo>
                    <a:pt x="153912" y="562318"/>
                  </a:lnTo>
                  <a:lnTo>
                    <a:pt x="154254" y="546020"/>
                  </a:lnTo>
                  <a:lnTo>
                    <a:pt x="154305" y="51435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18"/>
            <p:cNvSpPr/>
            <p:nvPr/>
          </p:nvSpPr>
          <p:spPr>
            <a:xfrm>
              <a:off x="7803832" y="3934777"/>
              <a:ext cx="197169" cy="274321"/>
            </a:xfrm>
            <a:custGeom>
              <a:avLst/>
              <a:gdLst/>
              <a:ahLst/>
              <a:cxnLst/>
              <a:rect l="0" t="0" r="0" b="0"/>
              <a:pathLst>
                <a:path w="197169" h="274321">
                  <a:moveTo>
                    <a:pt x="188595" y="0"/>
                  </a:moveTo>
                  <a:lnTo>
                    <a:pt x="151435" y="0"/>
                  </a:lnTo>
                  <a:lnTo>
                    <a:pt x="148581" y="952"/>
                  </a:lnTo>
                  <a:lnTo>
                    <a:pt x="142872" y="4551"/>
                  </a:lnTo>
                  <a:lnTo>
                    <a:pt x="139063" y="5891"/>
                  </a:lnTo>
                  <a:lnTo>
                    <a:pt x="134618" y="6785"/>
                  </a:lnTo>
                  <a:lnTo>
                    <a:pt x="129751" y="7381"/>
                  </a:lnTo>
                  <a:lnTo>
                    <a:pt x="125552" y="7778"/>
                  </a:lnTo>
                  <a:lnTo>
                    <a:pt x="121802" y="8043"/>
                  </a:lnTo>
                  <a:lnTo>
                    <a:pt x="118349" y="8219"/>
                  </a:lnTo>
                  <a:lnTo>
                    <a:pt x="115095" y="9290"/>
                  </a:lnTo>
                  <a:lnTo>
                    <a:pt x="108938" y="13019"/>
                  </a:lnTo>
                  <a:lnTo>
                    <a:pt x="105010" y="14394"/>
                  </a:lnTo>
                  <a:lnTo>
                    <a:pt x="100487" y="15311"/>
                  </a:lnTo>
                  <a:lnTo>
                    <a:pt x="95567" y="15922"/>
                  </a:lnTo>
                  <a:lnTo>
                    <a:pt x="91333" y="16330"/>
                  </a:lnTo>
                  <a:lnTo>
                    <a:pt x="87559" y="16602"/>
                  </a:lnTo>
                  <a:lnTo>
                    <a:pt x="84091" y="16783"/>
                  </a:lnTo>
                  <a:lnTo>
                    <a:pt x="77696" y="16984"/>
                  </a:lnTo>
                  <a:lnTo>
                    <a:pt x="65830" y="17113"/>
                  </a:lnTo>
                  <a:lnTo>
                    <a:pt x="63889" y="18077"/>
                  </a:lnTo>
                  <a:lnTo>
                    <a:pt x="62595" y="19671"/>
                  </a:lnTo>
                  <a:lnTo>
                    <a:pt x="61733" y="21687"/>
                  </a:lnTo>
                  <a:lnTo>
                    <a:pt x="60205" y="23030"/>
                  </a:lnTo>
                  <a:lnTo>
                    <a:pt x="58234" y="23926"/>
                  </a:lnTo>
                  <a:lnTo>
                    <a:pt x="55968" y="24523"/>
                  </a:lnTo>
                  <a:lnTo>
                    <a:pt x="50910" y="27727"/>
                  </a:lnTo>
                  <a:lnTo>
                    <a:pt x="48227" y="29915"/>
                  </a:lnTo>
                  <a:lnTo>
                    <a:pt x="45487" y="31373"/>
                  </a:lnTo>
                  <a:lnTo>
                    <a:pt x="39902" y="32994"/>
                  </a:lnTo>
                  <a:lnTo>
                    <a:pt x="34244" y="33714"/>
                  </a:lnTo>
                  <a:lnTo>
                    <a:pt x="31402" y="33906"/>
                  </a:lnTo>
                  <a:lnTo>
                    <a:pt x="28555" y="34986"/>
                  </a:lnTo>
                  <a:lnTo>
                    <a:pt x="22851" y="38727"/>
                  </a:lnTo>
                  <a:lnTo>
                    <a:pt x="17141" y="41024"/>
                  </a:lnTo>
                  <a:lnTo>
                    <a:pt x="14285" y="41637"/>
                  </a:lnTo>
                  <a:lnTo>
                    <a:pt x="12381" y="42998"/>
                  </a:lnTo>
                  <a:lnTo>
                    <a:pt x="11111" y="44858"/>
                  </a:lnTo>
                  <a:lnTo>
                    <a:pt x="9701" y="49464"/>
                  </a:lnTo>
                  <a:lnTo>
                    <a:pt x="8907" y="57413"/>
                  </a:lnTo>
                  <a:lnTo>
                    <a:pt x="8722" y="62982"/>
                  </a:lnTo>
                  <a:lnTo>
                    <a:pt x="7719" y="64848"/>
                  </a:lnTo>
                  <a:lnTo>
                    <a:pt x="6099" y="66092"/>
                  </a:lnTo>
                  <a:lnTo>
                    <a:pt x="4066" y="66921"/>
                  </a:lnTo>
                  <a:lnTo>
                    <a:pt x="2711" y="68427"/>
                  </a:lnTo>
                  <a:lnTo>
                    <a:pt x="1807" y="70383"/>
                  </a:lnTo>
                  <a:lnTo>
                    <a:pt x="804" y="75096"/>
                  </a:lnTo>
                  <a:lnTo>
                    <a:pt x="238" y="83105"/>
                  </a:lnTo>
                  <a:lnTo>
                    <a:pt x="71" y="91510"/>
                  </a:lnTo>
                  <a:lnTo>
                    <a:pt x="0" y="148590"/>
                  </a:lnTo>
                  <a:lnTo>
                    <a:pt x="953" y="150495"/>
                  </a:lnTo>
                  <a:lnTo>
                    <a:pt x="2541" y="151765"/>
                  </a:lnTo>
                  <a:lnTo>
                    <a:pt x="4551" y="152612"/>
                  </a:lnTo>
                  <a:lnTo>
                    <a:pt x="5892" y="152224"/>
                  </a:lnTo>
                  <a:lnTo>
                    <a:pt x="6785" y="151013"/>
                  </a:lnTo>
                  <a:lnTo>
                    <a:pt x="7381" y="149253"/>
                  </a:lnTo>
                  <a:lnTo>
                    <a:pt x="12771" y="142225"/>
                  </a:lnTo>
                  <a:lnTo>
                    <a:pt x="16134" y="139584"/>
                  </a:lnTo>
                  <a:lnTo>
                    <a:pt x="20281" y="136871"/>
                  </a:lnTo>
                  <a:lnTo>
                    <a:pt x="24950" y="134110"/>
                  </a:lnTo>
                  <a:lnTo>
                    <a:pt x="29017" y="131317"/>
                  </a:lnTo>
                  <a:lnTo>
                    <a:pt x="32679" y="128502"/>
                  </a:lnTo>
                  <a:lnTo>
                    <a:pt x="36073" y="125673"/>
                  </a:lnTo>
                  <a:lnTo>
                    <a:pt x="39289" y="122835"/>
                  </a:lnTo>
                  <a:lnTo>
                    <a:pt x="45402" y="117141"/>
                  </a:lnTo>
                  <a:lnTo>
                    <a:pt x="49318" y="114289"/>
                  </a:lnTo>
                  <a:lnTo>
                    <a:pt x="53834" y="111435"/>
                  </a:lnTo>
                  <a:lnTo>
                    <a:pt x="58749" y="108580"/>
                  </a:lnTo>
                  <a:lnTo>
                    <a:pt x="62978" y="106677"/>
                  </a:lnTo>
                  <a:lnTo>
                    <a:pt x="66751" y="105408"/>
                  </a:lnTo>
                  <a:lnTo>
                    <a:pt x="70219" y="104562"/>
                  </a:lnTo>
                  <a:lnTo>
                    <a:pt x="73483" y="103998"/>
                  </a:lnTo>
                  <a:lnTo>
                    <a:pt x="76611" y="103622"/>
                  </a:lnTo>
                  <a:lnTo>
                    <a:pt x="82626" y="103204"/>
                  </a:lnTo>
                  <a:lnTo>
                    <a:pt x="88476" y="103019"/>
                  </a:lnTo>
                  <a:lnTo>
                    <a:pt x="102856" y="102890"/>
                  </a:lnTo>
                  <a:lnTo>
                    <a:pt x="131445" y="102870"/>
                  </a:lnTo>
                  <a:lnTo>
                    <a:pt x="134302" y="103823"/>
                  </a:lnTo>
                  <a:lnTo>
                    <a:pt x="140018" y="107421"/>
                  </a:lnTo>
                  <a:lnTo>
                    <a:pt x="145733" y="109655"/>
                  </a:lnTo>
                  <a:lnTo>
                    <a:pt x="148591" y="110251"/>
                  </a:lnTo>
                  <a:lnTo>
                    <a:pt x="154305" y="113453"/>
                  </a:lnTo>
                  <a:lnTo>
                    <a:pt x="157163" y="115640"/>
                  </a:lnTo>
                  <a:lnTo>
                    <a:pt x="162877" y="118071"/>
                  </a:lnTo>
                  <a:lnTo>
                    <a:pt x="165735" y="118719"/>
                  </a:lnTo>
                  <a:lnTo>
                    <a:pt x="167640" y="120104"/>
                  </a:lnTo>
                  <a:lnTo>
                    <a:pt x="168910" y="121979"/>
                  </a:lnTo>
                  <a:lnTo>
                    <a:pt x="169757" y="124182"/>
                  </a:lnTo>
                  <a:lnTo>
                    <a:pt x="175500" y="131833"/>
                  </a:lnTo>
                  <a:lnTo>
                    <a:pt x="180552" y="137332"/>
                  </a:lnTo>
                  <a:lnTo>
                    <a:pt x="183234" y="140133"/>
                  </a:lnTo>
                  <a:lnTo>
                    <a:pt x="185020" y="142952"/>
                  </a:lnTo>
                  <a:lnTo>
                    <a:pt x="187007" y="148624"/>
                  </a:lnTo>
                  <a:lnTo>
                    <a:pt x="188488" y="150518"/>
                  </a:lnTo>
                  <a:lnTo>
                    <a:pt x="190429" y="151780"/>
                  </a:lnTo>
                  <a:lnTo>
                    <a:pt x="192675" y="152622"/>
                  </a:lnTo>
                  <a:lnTo>
                    <a:pt x="194172" y="154135"/>
                  </a:lnTo>
                  <a:lnTo>
                    <a:pt x="195171" y="156097"/>
                  </a:lnTo>
                  <a:lnTo>
                    <a:pt x="196280" y="160817"/>
                  </a:lnTo>
                  <a:lnTo>
                    <a:pt x="196905" y="168829"/>
                  </a:lnTo>
                  <a:lnTo>
                    <a:pt x="197090" y="177235"/>
                  </a:lnTo>
                  <a:lnTo>
                    <a:pt x="197168" y="234315"/>
                  </a:lnTo>
                  <a:lnTo>
                    <a:pt x="196216" y="236220"/>
                  </a:lnTo>
                  <a:lnTo>
                    <a:pt x="194628" y="237490"/>
                  </a:lnTo>
                  <a:lnTo>
                    <a:pt x="192617" y="238337"/>
                  </a:lnTo>
                  <a:lnTo>
                    <a:pt x="191276" y="239854"/>
                  </a:lnTo>
                  <a:lnTo>
                    <a:pt x="190383" y="241818"/>
                  </a:lnTo>
                  <a:lnTo>
                    <a:pt x="189389" y="246539"/>
                  </a:lnTo>
                  <a:lnTo>
                    <a:pt x="188949" y="251813"/>
                  </a:lnTo>
                  <a:lnTo>
                    <a:pt x="187878" y="253601"/>
                  </a:lnTo>
                  <a:lnTo>
                    <a:pt x="186212" y="254792"/>
                  </a:lnTo>
                  <a:lnTo>
                    <a:pt x="181821" y="256116"/>
                  </a:lnTo>
                  <a:lnTo>
                    <a:pt x="176695" y="256704"/>
                  </a:lnTo>
                  <a:lnTo>
                    <a:pt x="174946" y="257814"/>
                  </a:lnTo>
                  <a:lnTo>
                    <a:pt x="173781" y="259506"/>
                  </a:lnTo>
                  <a:lnTo>
                    <a:pt x="173004" y="261587"/>
                  </a:lnTo>
                  <a:lnTo>
                    <a:pt x="171533" y="262974"/>
                  </a:lnTo>
                  <a:lnTo>
                    <a:pt x="169601" y="263898"/>
                  </a:lnTo>
                  <a:lnTo>
                    <a:pt x="164913" y="264926"/>
                  </a:lnTo>
                  <a:lnTo>
                    <a:pt x="159654" y="265382"/>
                  </a:lnTo>
                  <a:lnTo>
                    <a:pt x="154143" y="265585"/>
                  </a:lnTo>
                  <a:lnTo>
                    <a:pt x="142843" y="265716"/>
                  </a:lnTo>
                  <a:lnTo>
                    <a:pt x="139044" y="266679"/>
                  </a:lnTo>
                  <a:lnTo>
                    <a:pt x="134605" y="268273"/>
                  </a:lnTo>
                  <a:lnTo>
                    <a:pt x="129741" y="270289"/>
                  </a:lnTo>
                  <a:lnTo>
                    <a:pt x="125548" y="271633"/>
                  </a:lnTo>
                  <a:lnTo>
                    <a:pt x="121798" y="272528"/>
                  </a:lnTo>
                  <a:lnTo>
                    <a:pt x="118346" y="273126"/>
                  </a:lnTo>
                  <a:lnTo>
                    <a:pt x="115093" y="273524"/>
                  </a:lnTo>
                  <a:lnTo>
                    <a:pt x="108937" y="273966"/>
                  </a:lnTo>
                  <a:lnTo>
                    <a:pt x="103027" y="274163"/>
                  </a:lnTo>
                  <a:lnTo>
                    <a:pt x="91471" y="274289"/>
                  </a:lnTo>
                  <a:lnTo>
                    <a:pt x="51435" y="27432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19"/>
            <p:cNvSpPr/>
            <p:nvPr/>
          </p:nvSpPr>
          <p:spPr>
            <a:xfrm>
              <a:off x="7983855" y="3711892"/>
              <a:ext cx="205740" cy="634366"/>
            </a:xfrm>
            <a:custGeom>
              <a:avLst/>
              <a:gdLst/>
              <a:ahLst/>
              <a:cxnLst/>
              <a:rect l="0" t="0" r="0" b="0"/>
              <a:pathLst>
                <a:path w="205740" h="634366">
                  <a:moveTo>
                    <a:pt x="0" y="0"/>
                  </a:moveTo>
                  <a:lnTo>
                    <a:pt x="4551" y="0"/>
                  </a:lnTo>
                  <a:lnTo>
                    <a:pt x="6844" y="953"/>
                  </a:lnTo>
                  <a:lnTo>
                    <a:pt x="11931" y="4551"/>
                  </a:lnTo>
                  <a:lnTo>
                    <a:pt x="15574" y="5891"/>
                  </a:lnTo>
                  <a:lnTo>
                    <a:pt x="19907" y="6785"/>
                  </a:lnTo>
                  <a:lnTo>
                    <a:pt x="24701" y="7381"/>
                  </a:lnTo>
                  <a:lnTo>
                    <a:pt x="28850" y="9683"/>
                  </a:lnTo>
                  <a:lnTo>
                    <a:pt x="32568" y="13123"/>
                  </a:lnTo>
                  <a:lnTo>
                    <a:pt x="35999" y="17321"/>
                  </a:lnTo>
                  <a:lnTo>
                    <a:pt x="40191" y="21072"/>
                  </a:lnTo>
                  <a:lnTo>
                    <a:pt x="44892" y="24526"/>
                  </a:lnTo>
                  <a:lnTo>
                    <a:pt x="49930" y="27781"/>
                  </a:lnTo>
                  <a:lnTo>
                    <a:pt x="54242" y="31855"/>
                  </a:lnTo>
                  <a:lnTo>
                    <a:pt x="58069" y="36477"/>
                  </a:lnTo>
                  <a:lnTo>
                    <a:pt x="61573" y="41463"/>
                  </a:lnTo>
                  <a:lnTo>
                    <a:pt x="64860" y="45739"/>
                  </a:lnTo>
                  <a:lnTo>
                    <a:pt x="71054" y="53031"/>
                  </a:lnTo>
                  <a:lnTo>
                    <a:pt x="75945" y="56309"/>
                  </a:lnTo>
                  <a:lnTo>
                    <a:pt x="82062" y="59447"/>
                  </a:lnTo>
                  <a:lnTo>
                    <a:pt x="88997" y="62491"/>
                  </a:lnTo>
                  <a:lnTo>
                    <a:pt x="93622" y="65473"/>
                  </a:lnTo>
                  <a:lnTo>
                    <a:pt x="96705" y="68414"/>
                  </a:lnTo>
                  <a:lnTo>
                    <a:pt x="102035" y="75174"/>
                  </a:lnTo>
                  <a:lnTo>
                    <a:pt x="106123" y="79644"/>
                  </a:lnTo>
                  <a:lnTo>
                    <a:pt x="118438" y="92495"/>
                  </a:lnTo>
                  <a:lnTo>
                    <a:pt x="121822" y="95954"/>
                  </a:lnTo>
                  <a:lnTo>
                    <a:pt x="125981" y="99212"/>
                  </a:lnTo>
                  <a:lnTo>
                    <a:pt x="130660" y="102336"/>
                  </a:lnTo>
                  <a:lnTo>
                    <a:pt x="135684" y="105372"/>
                  </a:lnTo>
                  <a:lnTo>
                    <a:pt x="139034" y="108348"/>
                  </a:lnTo>
                  <a:lnTo>
                    <a:pt x="141267" y="111285"/>
                  </a:lnTo>
                  <a:lnTo>
                    <a:pt x="144700" y="117087"/>
                  </a:lnTo>
                  <a:lnTo>
                    <a:pt x="151036" y="125709"/>
                  </a:lnTo>
                  <a:lnTo>
                    <a:pt x="154289" y="134296"/>
                  </a:lnTo>
                  <a:lnTo>
                    <a:pt x="158426" y="140015"/>
                  </a:lnTo>
                  <a:lnTo>
                    <a:pt x="163439" y="145731"/>
                  </a:lnTo>
                  <a:lnTo>
                    <a:pt x="166110" y="148589"/>
                  </a:lnTo>
                  <a:lnTo>
                    <a:pt x="167890" y="151447"/>
                  </a:lnTo>
                  <a:lnTo>
                    <a:pt x="169867" y="157162"/>
                  </a:lnTo>
                  <a:lnTo>
                    <a:pt x="171347" y="159067"/>
                  </a:lnTo>
                  <a:lnTo>
                    <a:pt x="173286" y="160337"/>
                  </a:lnTo>
                  <a:lnTo>
                    <a:pt x="175532" y="161184"/>
                  </a:lnTo>
                  <a:lnTo>
                    <a:pt x="177028" y="163654"/>
                  </a:lnTo>
                  <a:lnTo>
                    <a:pt x="178692" y="171477"/>
                  </a:lnTo>
                  <a:lnTo>
                    <a:pt x="179628" y="182042"/>
                  </a:lnTo>
                  <a:lnTo>
                    <a:pt x="180711" y="185179"/>
                  </a:lnTo>
                  <a:lnTo>
                    <a:pt x="184457" y="191204"/>
                  </a:lnTo>
                  <a:lnTo>
                    <a:pt x="189296" y="197057"/>
                  </a:lnTo>
                  <a:lnTo>
                    <a:pt x="191920" y="199952"/>
                  </a:lnTo>
                  <a:lnTo>
                    <a:pt x="193669" y="202834"/>
                  </a:lnTo>
                  <a:lnTo>
                    <a:pt x="195612" y="208576"/>
                  </a:lnTo>
                  <a:lnTo>
                    <a:pt x="196861" y="220976"/>
                  </a:lnTo>
                  <a:lnTo>
                    <a:pt x="197106" y="238242"/>
                  </a:lnTo>
                  <a:lnTo>
                    <a:pt x="197155" y="255658"/>
                  </a:lnTo>
                  <a:lnTo>
                    <a:pt x="198112" y="259974"/>
                  </a:lnTo>
                  <a:lnTo>
                    <a:pt x="203056" y="272503"/>
                  </a:lnTo>
                  <a:lnTo>
                    <a:pt x="204944" y="291562"/>
                  </a:lnTo>
                  <a:lnTo>
                    <a:pt x="205635" y="310728"/>
                  </a:lnTo>
                  <a:lnTo>
                    <a:pt x="205739" y="405762"/>
                  </a:lnTo>
                  <a:lnTo>
                    <a:pt x="204787" y="408621"/>
                  </a:lnTo>
                  <a:lnTo>
                    <a:pt x="199848" y="417195"/>
                  </a:lnTo>
                  <a:lnTo>
                    <a:pt x="198359" y="422910"/>
                  </a:lnTo>
                  <a:lnTo>
                    <a:pt x="197271" y="440055"/>
                  </a:lnTo>
                  <a:lnTo>
                    <a:pt x="197199" y="448628"/>
                  </a:lnTo>
                  <a:lnTo>
                    <a:pt x="196236" y="450533"/>
                  </a:lnTo>
                  <a:lnTo>
                    <a:pt x="194641" y="451803"/>
                  </a:lnTo>
                  <a:lnTo>
                    <a:pt x="192625" y="452649"/>
                  </a:lnTo>
                  <a:lnTo>
                    <a:pt x="191282" y="454166"/>
                  </a:lnTo>
                  <a:lnTo>
                    <a:pt x="190386" y="456130"/>
                  </a:lnTo>
                  <a:lnTo>
                    <a:pt x="189391" y="460852"/>
                  </a:lnTo>
                  <a:lnTo>
                    <a:pt x="188642" y="480107"/>
                  </a:lnTo>
                  <a:lnTo>
                    <a:pt x="188604" y="491499"/>
                  </a:lnTo>
                  <a:lnTo>
                    <a:pt x="187649" y="493401"/>
                  </a:lnTo>
                  <a:lnTo>
                    <a:pt x="186059" y="494669"/>
                  </a:lnTo>
                  <a:lnTo>
                    <a:pt x="184047" y="495515"/>
                  </a:lnTo>
                  <a:lnTo>
                    <a:pt x="182705" y="497030"/>
                  </a:lnTo>
                  <a:lnTo>
                    <a:pt x="181810" y="498994"/>
                  </a:lnTo>
                  <a:lnTo>
                    <a:pt x="180817" y="503715"/>
                  </a:lnTo>
                  <a:lnTo>
                    <a:pt x="180376" y="508989"/>
                  </a:lnTo>
                  <a:lnTo>
                    <a:pt x="179305" y="511728"/>
                  </a:lnTo>
                  <a:lnTo>
                    <a:pt x="174201" y="520135"/>
                  </a:lnTo>
                  <a:lnTo>
                    <a:pt x="172673" y="525811"/>
                  </a:lnTo>
                  <a:lnTo>
                    <a:pt x="171313" y="527706"/>
                  </a:lnTo>
                  <a:lnTo>
                    <a:pt x="169453" y="528969"/>
                  </a:lnTo>
                  <a:lnTo>
                    <a:pt x="167262" y="529811"/>
                  </a:lnTo>
                  <a:lnTo>
                    <a:pt x="165800" y="531325"/>
                  </a:lnTo>
                  <a:lnTo>
                    <a:pt x="164825" y="533287"/>
                  </a:lnTo>
                  <a:lnTo>
                    <a:pt x="164177" y="535547"/>
                  </a:lnTo>
                  <a:lnTo>
                    <a:pt x="160915" y="540598"/>
                  </a:lnTo>
                  <a:lnTo>
                    <a:pt x="156289" y="546971"/>
                  </a:lnTo>
                  <a:lnTo>
                    <a:pt x="151060" y="556153"/>
                  </a:lnTo>
                  <a:lnTo>
                    <a:pt x="145561" y="564044"/>
                  </a:lnTo>
                  <a:lnTo>
                    <a:pt x="139941" y="570726"/>
                  </a:lnTo>
                  <a:lnTo>
                    <a:pt x="134268" y="576871"/>
                  </a:lnTo>
                  <a:lnTo>
                    <a:pt x="125720" y="585685"/>
                  </a:lnTo>
                  <a:lnTo>
                    <a:pt x="123819" y="588577"/>
                  </a:lnTo>
                  <a:lnTo>
                    <a:pt x="121705" y="594330"/>
                  </a:lnTo>
                  <a:lnTo>
                    <a:pt x="120189" y="596245"/>
                  </a:lnTo>
                  <a:lnTo>
                    <a:pt x="118226" y="597522"/>
                  </a:lnTo>
                  <a:lnTo>
                    <a:pt x="115965" y="598373"/>
                  </a:lnTo>
                  <a:lnTo>
                    <a:pt x="114457" y="599893"/>
                  </a:lnTo>
                  <a:lnTo>
                    <a:pt x="113453" y="601859"/>
                  </a:lnTo>
                  <a:lnTo>
                    <a:pt x="112336" y="606583"/>
                  </a:lnTo>
                  <a:lnTo>
                    <a:pt x="111839" y="611857"/>
                  </a:lnTo>
                  <a:lnTo>
                    <a:pt x="110754" y="613645"/>
                  </a:lnTo>
                  <a:lnTo>
                    <a:pt x="109078" y="614837"/>
                  </a:lnTo>
                  <a:lnTo>
                    <a:pt x="107010" y="615631"/>
                  </a:lnTo>
                  <a:lnTo>
                    <a:pt x="105629" y="617113"/>
                  </a:lnTo>
                  <a:lnTo>
                    <a:pt x="104709" y="619054"/>
                  </a:lnTo>
                  <a:lnTo>
                    <a:pt x="104096" y="621300"/>
                  </a:lnTo>
                  <a:lnTo>
                    <a:pt x="102735" y="622798"/>
                  </a:lnTo>
                  <a:lnTo>
                    <a:pt x="100875" y="623796"/>
                  </a:lnTo>
                  <a:lnTo>
                    <a:pt x="98681" y="624461"/>
                  </a:lnTo>
                  <a:lnTo>
                    <a:pt x="97221" y="625858"/>
                  </a:lnTo>
                  <a:lnTo>
                    <a:pt x="96246" y="627741"/>
                  </a:lnTo>
                  <a:lnTo>
                    <a:pt x="94297" y="63436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0"/>
            <p:cNvSpPr/>
            <p:nvPr/>
          </p:nvSpPr>
          <p:spPr>
            <a:xfrm>
              <a:off x="5343525" y="4869179"/>
              <a:ext cx="145733" cy="8574"/>
            </a:xfrm>
            <a:custGeom>
              <a:avLst/>
              <a:gdLst/>
              <a:ahLst/>
              <a:cxnLst/>
              <a:rect l="0" t="0" r="0" b="0"/>
              <a:pathLst>
                <a:path w="145733" h="8574">
                  <a:moveTo>
                    <a:pt x="0" y="0"/>
                  </a:moveTo>
                  <a:lnTo>
                    <a:pt x="75988" y="0"/>
                  </a:lnTo>
                  <a:lnTo>
                    <a:pt x="80186" y="953"/>
                  </a:lnTo>
                  <a:lnTo>
                    <a:pt x="83937" y="2541"/>
                  </a:lnTo>
                  <a:lnTo>
                    <a:pt x="87390" y="4552"/>
                  </a:lnTo>
                  <a:lnTo>
                    <a:pt x="91598" y="5892"/>
                  </a:lnTo>
                  <a:lnTo>
                    <a:pt x="96308" y="6786"/>
                  </a:lnTo>
                  <a:lnTo>
                    <a:pt x="101353" y="7382"/>
                  </a:lnTo>
                  <a:lnTo>
                    <a:pt x="106621" y="7779"/>
                  </a:lnTo>
                  <a:lnTo>
                    <a:pt x="112038" y="8044"/>
                  </a:lnTo>
                  <a:lnTo>
                    <a:pt x="126224" y="8416"/>
                  </a:lnTo>
                  <a:lnTo>
                    <a:pt x="145732" y="857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1"/>
            <p:cNvSpPr/>
            <p:nvPr/>
          </p:nvSpPr>
          <p:spPr>
            <a:xfrm>
              <a:off x="5394959" y="4937760"/>
              <a:ext cx="128589" cy="8573"/>
            </a:xfrm>
            <a:custGeom>
              <a:avLst/>
              <a:gdLst/>
              <a:ahLst/>
              <a:cxnLst/>
              <a:rect l="0" t="0" r="0" b="0"/>
              <a:pathLst>
                <a:path w="128589" h="8573">
                  <a:moveTo>
                    <a:pt x="0" y="0"/>
                  </a:moveTo>
                  <a:lnTo>
                    <a:pt x="97155" y="0"/>
                  </a:lnTo>
                  <a:lnTo>
                    <a:pt x="99060" y="952"/>
                  </a:lnTo>
                  <a:lnTo>
                    <a:pt x="100331" y="2540"/>
                  </a:lnTo>
                  <a:lnTo>
                    <a:pt x="101178" y="4551"/>
                  </a:lnTo>
                  <a:lnTo>
                    <a:pt x="102694" y="5891"/>
                  </a:lnTo>
                  <a:lnTo>
                    <a:pt x="104658" y="6785"/>
                  </a:lnTo>
                  <a:lnTo>
                    <a:pt x="106920" y="7381"/>
                  </a:lnTo>
                  <a:lnTo>
                    <a:pt x="109380" y="7778"/>
                  </a:lnTo>
                  <a:lnTo>
                    <a:pt x="111973" y="8043"/>
                  </a:lnTo>
                  <a:lnTo>
                    <a:pt x="114653" y="8219"/>
                  </a:lnTo>
                  <a:lnTo>
                    <a:pt x="117394" y="8337"/>
                  </a:lnTo>
                  <a:lnTo>
                    <a:pt x="128588" y="857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2"/>
            <p:cNvSpPr/>
            <p:nvPr/>
          </p:nvSpPr>
          <p:spPr>
            <a:xfrm>
              <a:off x="5600709" y="4637722"/>
              <a:ext cx="154296" cy="231446"/>
            </a:xfrm>
            <a:custGeom>
              <a:avLst/>
              <a:gdLst/>
              <a:ahLst/>
              <a:cxnLst/>
              <a:rect l="0" t="0" r="0" b="0"/>
              <a:pathLst>
                <a:path w="154296" h="231446">
                  <a:moveTo>
                    <a:pt x="51425" y="0"/>
                  </a:moveTo>
                  <a:lnTo>
                    <a:pt x="51425" y="24702"/>
                  </a:lnTo>
                  <a:lnTo>
                    <a:pt x="50473" y="28851"/>
                  </a:lnTo>
                  <a:lnTo>
                    <a:pt x="46875" y="36000"/>
                  </a:lnTo>
                  <a:lnTo>
                    <a:pt x="45534" y="40193"/>
                  </a:lnTo>
                  <a:lnTo>
                    <a:pt x="44640" y="44893"/>
                  </a:lnTo>
                  <a:lnTo>
                    <a:pt x="44044" y="49931"/>
                  </a:lnTo>
                  <a:lnTo>
                    <a:pt x="42695" y="55195"/>
                  </a:lnTo>
                  <a:lnTo>
                    <a:pt x="40843" y="60609"/>
                  </a:lnTo>
                  <a:lnTo>
                    <a:pt x="38655" y="66124"/>
                  </a:lnTo>
                  <a:lnTo>
                    <a:pt x="37197" y="71705"/>
                  </a:lnTo>
                  <a:lnTo>
                    <a:pt x="36225" y="77331"/>
                  </a:lnTo>
                  <a:lnTo>
                    <a:pt x="35577" y="82987"/>
                  </a:lnTo>
                  <a:lnTo>
                    <a:pt x="34192" y="87709"/>
                  </a:lnTo>
                  <a:lnTo>
                    <a:pt x="32317" y="91810"/>
                  </a:lnTo>
                  <a:lnTo>
                    <a:pt x="27013" y="100686"/>
                  </a:lnTo>
                  <a:lnTo>
                    <a:pt x="23748" y="104439"/>
                  </a:lnTo>
                  <a:lnTo>
                    <a:pt x="21544" y="106774"/>
                  </a:lnTo>
                  <a:lnTo>
                    <a:pt x="20075" y="110235"/>
                  </a:lnTo>
                  <a:lnTo>
                    <a:pt x="19095" y="114448"/>
                  </a:lnTo>
                  <a:lnTo>
                    <a:pt x="18442" y="119161"/>
                  </a:lnTo>
                  <a:lnTo>
                    <a:pt x="18006" y="123255"/>
                  </a:lnTo>
                  <a:lnTo>
                    <a:pt x="17523" y="130345"/>
                  </a:lnTo>
                  <a:lnTo>
                    <a:pt x="17308" y="136671"/>
                  </a:lnTo>
                  <a:lnTo>
                    <a:pt x="17250" y="139692"/>
                  </a:lnTo>
                  <a:lnTo>
                    <a:pt x="16260" y="143610"/>
                  </a:lnTo>
                  <a:lnTo>
                    <a:pt x="14647" y="148128"/>
                  </a:lnTo>
                  <a:lnTo>
                    <a:pt x="12618" y="153045"/>
                  </a:lnTo>
                  <a:lnTo>
                    <a:pt x="11267" y="157275"/>
                  </a:lnTo>
                  <a:lnTo>
                    <a:pt x="10365" y="161047"/>
                  </a:lnTo>
                  <a:lnTo>
                    <a:pt x="9364" y="167779"/>
                  </a:lnTo>
                  <a:lnTo>
                    <a:pt x="8919" y="173946"/>
                  </a:lnTo>
                  <a:lnTo>
                    <a:pt x="8721" y="179862"/>
                  </a:lnTo>
                  <a:lnTo>
                    <a:pt x="8669" y="182773"/>
                  </a:lnTo>
                  <a:lnTo>
                    <a:pt x="7681" y="184714"/>
                  </a:lnTo>
                  <a:lnTo>
                    <a:pt x="6070" y="186008"/>
                  </a:lnTo>
                  <a:lnTo>
                    <a:pt x="4043" y="186870"/>
                  </a:lnTo>
                  <a:lnTo>
                    <a:pt x="2692" y="188398"/>
                  </a:lnTo>
                  <a:lnTo>
                    <a:pt x="1792" y="190369"/>
                  </a:lnTo>
                  <a:lnTo>
                    <a:pt x="791" y="195098"/>
                  </a:lnTo>
                  <a:lnTo>
                    <a:pt x="346" y="200376"/>
                  </a:lnTo>
                  <a:lnTo>
                    <a:pt x="149" y="205896"/>
                  </a:lnTo>
                  <a:lnTo>
                    <a:pt x="22" y="217201"/>
                  </a:lnTo>
                  <a:lnTo>
                    <a:pt x="0" y="225752"/>
                  </a:lnTo>
                  <a:lnTo>
                    <a:pt x="949" y="227654"/>
                  </a:lnTo>
                  <a:lnTo>
                    <a:pt x="2535" y="228922"/>
                  </a:lnTo>
                  <a:lnTo>
                    <a:pt x="4544" y="229767"/>
                  </a:lnTo>
                  <a:lnTo>
                    <a:pt x="9317" y="230706"/>
                  </a:lnTo>
                  <a:lnTo>
                    <a:pt x="11923" y="230956"/>
                  </a:lnTo>
                  <a:lnTo>
                    <a:pt x="14613" y="231124"/>
                  </a:lnTo>
                  <a:lnTo>
                    <a:pt x="20142" y="231309"/>
                  </a:lnTo>
                  <a:lnTo>
                    <a:pt x="31453" y="231428"/>
                  </a:lnTo>
                  <a:lnTo>
                    <a:pt x="37151" y="231445"/>
                  </a:lnTo>
                  <a:lnTo>
                    <a:pt x="39052" y="230496"/>
                  </a:lnTo>
                  <a:lnTo>
                    <a:pt x="40319" y="228912"/>
                  </a:lnTo>
                  <a:lnTo>
                    <a:pt x="41164" y="226903"/>
                  </a:lnTo>
                  <a:lnTo>
                    <a:pt x="42679" y="225564"/>
                  </a:lnTo>
                  <a:lnTo>
                    <a:pt x="44642" y="224671"/>
                  </a:lnTo>
                  <a:lnTo>
                    <a:pt x="49363" y="223679"/>
                  </a:lnTo>
                  <a:lnTo>
                    <a:pt x="51956" y="223414"/>
                  </a:lnTo>
                  <a:lnTo>
                    <a:pt x="54636" y="223238"/>
                  </a:lnTo>
                  <a:lnTo>
                    <a:pt x="57376" y="223121"/>
                  </a:lnTo>
                  <a:lnTo>
                    <a:pt x="62960" y="222990"/>
                  </a:lnTo>
                  <a:lnTo>
                    <a:pt x="139999" y="222885"/>
                  </a:lnTo>
                  <a:lnTo>
                    <a:pt x="141907" y="221933"/>
                  </a:lnTo>
                  <a:lnTo>
                    <a:pt x="143179" y="220345"/>
                  </a:lnTo>
                  <a:lnTo>
                    <a:pt x="144027" y="218335"/>
                  </a:lnTo>
                  <a:lnTo>
                    <a:pt x="145545" y="216994"/>
                  </a:lnTo>
                  <a:lnTo>
                    <a:pt x="147509" y="216100"/>
                  </a:lnTo>
                  <a:lnTo>
                    <a:pt x="154295" y="21431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3"/>
            <p:cNvSpPr/>
            <p:nvPr/>
          </p:nvSpPr>
          <p:spPr>
            <a:xfrm>
              <a:off x="5755004" y="4697729"/>
              <a:ext cx="17147" cy="449574"/>
            </a:xfrm>
            <a:custGeom>
              <a:avLst/>
              <a:gdLst/>
              <a:ahLst/>
              <a:cxnLst/>
              <a:rect l="0" t="0" r="0" b="0"/>
              <a:pathLst>
                <a:path w="17147" h="449574">
                  <a:moveTo>
                    <a:pt x="8573" y="0"/>
                  </a:moveTo>
                  <a:lnTo>
                    <a:pt x="8573" y="11932"/>
                  </a:lnTo>
                  <a:lnTo>
                    <a:pt x="7621" y="14623"/>
                  </a:lnTo>
                  <a:lnTo>
                    <a:pt x="6033" y="17368"/>
                  </a:lnTo>
                  <a:lnTo>
                    <a:pt x="4023" y="20152"/>
                  </a:lnTo>
                  <a:lnTo>
                    <a:pt x="2682" y="23912"/>
                  </a:lnTo>
                  <a:lnTo>
                    <a:pt x="1788" y="28324"/>
                  </a:lnTo>
                  <a:lnTo>
                    <a:pt x="1192" y="33170"/>
                  </a:lnTo>
                  <a:lnTo>
                    <a:pt x="795" y="39258"/>
                  </a:lnTo>
                  <a:lnTo>
                    <a:pt x="530" y="46175"/>
                  </a:lnTo>
                  <a:lnTo>
                    <a:pt x="157" y="67022"/>
                  </a:lnTo>
                  <a:lnTo>
                    <a:pt x="0" y="412925"/>
                  </a:lnTo>
                  <a:lnTo>
                    <a:pt x="953" y="416253"/>
                  </a:lnTo>
                  <a:lnTo>
                    <a:pt x="2541" y="419425"/>
                  </a:lnTo>
                  <a:lnTo>
                    <a:pt x="4551" y="422492"/>
                  </a:lnTo>
                  <a:lnTo>
                    <a:pt x="5892" y="425489"/>
                  </a:lnTo>
                  <a:lnTo>
                    <a:pt x="6786" y="428440"/>
                  </a:lnTo>
                  <a:lnTo>
                    <a:pt x="7382" y="431359"/>
                  </a:lnTo>
                  <a:lnTo>
                    <a:pt x="7779" y="434258"/>
                  </a:lnTo>
                  <a:lnTo>
                    <a:pt x="8220" y="440019"/>
                  </a:lnTo>
                  <a:lnTo>
                    <a:pt x="8503" y="449573"/>
                  </a:lnTo>
                  <a:lnTo>
                    <a:pt x="8542" y="448096"/>
                  </a:lnTo>
                  <a:lnTo>
                    <a:pt x="9505" y="447321"/>
                  </a:lnTo>
                  <a:lnTo>
                    <a:pt x="11099" y="446804"/>
                  </a:lnTo>
                  <a:lnTo>
                    <a:pt x="13115" y="446460"/>
                  </a:lnTo>
                  <a:lnTo>
                    <a:pt x="14458" y="445277"/>
                  </a:lnTo>
                  <a:lnTo>
                    <a:pt x="15354" y="443537"/>
                  </a:lnTo>
                  <a:lnTo>
                    <a:pt x="17146" y="43719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4"/>
            <p:cNvSpPr/>
            <p:nvPr/>
          </p:nvSpPr>
          <p:spPr>
            <a:xfrm>
              <a:off x="5823587" y="4740595"/>
              <a:ext cx="214311" cy="385366"/>
            </a:xfrm>
            <a:custGeom>
              <a:avLst/>
              <a:gdLst/>
              <a:ahLst/>
              <a:cxnLst/>
              <a:rect l="0" t="0" r="0" b="0"/>
              <a:pathLst>
                <a:path w="214311" h="385366">
                  <a:moveTo>
                    <a:pt x="68578" y="42859"/>
                  </a:moveTo>
                  <a:lnTo>
                    <a:pt x="73129" y="42859"/>
                  </a:lnTo>
                  <a:lnTo>
                    <a:pt x="74469" y="41907"/>
                  </a:lnTo>
                  <a:lnTo>
                    <a:pt x="75363" y="40320"/>
                  </a:lnTo>
                  <a:lnTo>
                    <a:pt x="75959" y="38309"/>
                  </a:lnTo>
                  <a:lnTo>
                    <a:pt x="77308" y="36968"/>
                  </a:lnTo>
                  <a:lnTo>
                    <a:pt x="79161" y="36075"/>
                  </a:lnTo>
                  <a:lnTo>
                    <a:pt x="81348" y="35478"/>
                  </a:lnTo>
                  <a:lnTo>
                    <a:pt x="82806" y="34129"/>
                  </a:lnTo>
                  <a:lnTo>
                    <a:pt x="83778" y="32277"/>
                  </a:lnTo>
                  <a:lnTo>
                    <a:pt x="84426" y="30089"/>
                  </a:lnTo>
                  <a:lnTo>
                    <a:pt x="87687" y="25119"/>
                  </a:lnTo>
                  <a:lnTo>
                    <a:pt x="89890" y="22460"/>
                  </a:lnTo>
                  <a:lnTo>
                    <a:pt x="91358" y="19734"/>
                  </a:lnTo>
                  <a:lnTo>
                    <a:pt x="92990" y="14167"/>
                  </a:lnTo>
                  <a:lnTo>
                    <a:pt x="94377" y="12301"/>
                  </a:lnTo>
                  <a:lnTo>
                    <a:pt x="96255" y="11057"/>
                  </a:lnTo>
                  <a:lnTo>
                    <a:pt x="98459" y="10228"/>
                  </a:lnTo>
                  <a:lnTo>
                    <a:pt x="103448" y="6767"/>
                  </a:lnTo>
                  <a:lnTo>
                    <a:pt x="106113" y="4511"/>
                  </a:lnTo>
                  <a:lnTo>
                    <a:pt x="108841" y="3006"/>
                  </a:lnTo>
                  <a:lnTo>
                    <a:pt x="114412" y="1334"/>
                  </a:lnTo>
                  <a:lnTo>
                    <a:pt x="118184" y="889"/>
                  </a:lnTo>
                  <a:lnTo>
                    <a:pt x="122603" y="591"/>
                  </a:lnTo>
                  <a:lnTo>
                    <a:pt x="131642" y="261"/>
                  </a:lnTo>
                  <a:lnTo>
                    <a:pt x="142085" y="76"/>
                  </a:lnTo>
                  <a:lnTo>
                    <a:pt x="165702" y="0"/>
                  </a:lnTo>
                  <a:lnTo>
                    <a:pt x="167617" y="952"/>
                  </a:lnTo>
                  <a:lnTo>
                    <a:pt x="168894" y="2538"/>
                  </a:lnTo>
                  <a:lnTo>
                    <a:pt x="169745" y="4549"/>
                  </a:lnTo>
                  <a:lnTo>
                    <a:pt x="170943" y="11929"/>
                  </a:lnTo>
                  <a:lnTo>
                    <a:pt x="172064" y="14619"/>
                  </a:lnTo>
                  <a:lnTo>
                    <a:pt x="177239" y="22956"/>
                  </a:lnTo>
                  <a:lnTo>
                    <a:pt x="178784" y="28616"/>
                  </a:lnTo>
                  <a:lnTo>
                    <a:pt x="179654" y="37157"/>
                  </a:lnTo>
                  <a:lnTo>
                    <a:pt x="179857" y="45406"/>
                  </a:lnTo>
                  <a:lnTo>
                    <a:pt x="180020" y="128666"/>
                  </a:lnTo>
                  <a:lnTo>
                    <a:pt x="177480" y="138463"/>
                  </a:lnTo>
                  <a:lnTo>
                    <a:pt x="173176" y="150120"/>
                  </a:lnTo>
                  <a:lnTo>
                    <a:pt x="168088" y="164826"/>
                  </a:lnTo>
                  <a:lnTo>
                    <a:pt x="165398" y="171796"/>
                  </a:lnTo>
                  <a:lnTo>
                    <a:pt x="162652" y="178347"/>
                  </a:lnTo>
                  <a:lnTo>
                    <a:pt x="159869" y="184619"/>
                  </a:lnTo>
                  <a:lnTo>
                    <a:pt x="158014" y="190706"/>
                  </a:lnTo>
                  <a:lnTo>
                    <a:pt x="155952" y="202549"/>
                  </a:lnTo>
                  <a:lnTo>
                    <a:pt x="153497" y="209327"/>
                  </a:lnTo>
                  <a:lnTo>
                    <a:pt x="149956" y="216703"/>
                  </a:lnTo>
                  <a:lnTo>
                    <a:pt x="141893" y="231566"/>
                  </a:lnTo>
                  <a:lnTo>
                    <a:pt x="128956" y="256629"/>
                  </a:lnTo>
                  <a:lnTo>
                    <a:pt x="125975" y="262526"/>
                  </a:lnTo>
                  <a:lnTo>
                    <a:pt x="122083" y="268361"/>
                  </a:lnTo>
                  <a:lnTo>
                    <a:pt x="117583" y="274157"/>
                  </a:lnTo>
                  <a:lnTo>
                    <a:pt x="112677" y="279925"/>
                  </a:lnTo>
                  <a:lnTo>
                    <a:pt x="109407" y="285676"/>
                  </a:lnTo>
                  <a:lnTo>
                    <a:pt x="105775" y="297145"/>
                  </a:lnTo>
                  <a:lnTo>
                    <a:pt x="101619" y="306053"/>
                  </a:lnTo>
                  <a:lnTo>
                    <a:pt x="96598" y="314140"/>
                  </a:lnTo>
                  <a:lnTo>
                    <a:pt x="91191" y="324083"/>
                  </a:lnTo>
                  <a:lnTo>
                    <a:pt x="88416" y="327497"/>
                  </a:lnTo>
                  <a:lnTo>
                    <a:pt x="85613" y="329773"/>
                  </a:lnTo>
                  <a:lnTo>
                    <a:pt x="79959" y="333254"/>
                  </a:lnTo>
                  <a:lnTo>
                    <a:pt x="74271" y="337977"/>
                  </a:lnTo>
                  <a:lnTo>
                    <a:pt x="68568" y="343250"/>
                  </a:lnTo>
                  <a:lnTo>
                    <a:pt x="65713" y="345990"/>
                  </a:lnTo>
                  <a:lnTo>
                    <a:pt x="63811" y="348769"/>
                  </a:lnTo>
                  <a:lnTo>
                    <a:pt x="61697" y="354397"/>
                  </a:lnTo>
                  <a:lnTo>
                    <a:pt x="60180" y="356279"/>
                  </a:lnTo>
                  <a:lnTo>
                    <a:pt x="58217" y="357533"/>
                  </a:lnTo>
                  <a:lnTo>
                    <a:pt x="55955" y="358369"/>
                  </a:lnTo>
                  <a:lnTo>
                    <a:pt x="50903" y="361839"/>
                  </a:lnTo>
                  <a:lnTo>
                    <a:pt x="48222" y="364098"/>
                  </a:lnTo>
                  <a:lnTo>
                    <a:pt x="46435" y="366556"/>
                  </a:lnTo>
                  <a:lnTo>
                    <a:pt x="44449" y="371827"/>
                  </a:lnTo>
                  <a:lnTo>
                    <a:pt x="42967" y="373614"/>
                  </a:lnTo>
                  <a:lnTo>
                    <a:pt x="41026" y="374805"/>
                  </a:lnTo>
                  <a:lnTo>
                    <a:pt x="38780" y="375599"/>
                  </a:lnTo>
                  <a:lnTo>
                    <a:pt x="37282" y="377081"/>
                  </a:lnTo>
                  <a:lnTo>
                    <a:pt x="36284" y="379021"/>
                  </a:lnTo>
                  <a:lnTo>
                    <a:pt x="35618" y="381268"/>
                  </a:lnTo>
                  <a:lnTo>
                    <a:pt x="34223" y="382765"/>
                  </a:lnTo>
                  <a:lnTo>
                    <a:pt x="32339" y="383763"/>
                  </a:lnTo>
                  <a:lnTo>
                    <a:pt x="27707" y="384872"/>
                  </a:lnTo>
                  <a:lnTo>
                    <a:pt x="22473" y="385365"/>
                  </a:lnTo>
                  <a:lnTo>
                    <a:pt x="20696" y="384544"/>
                  </a:lnTo>
                  <a:lnTo>
                    <a:pt x="19512" y="383044"/>
                  </a:lnTo>
                  <a:lnTo>
                    <a:pt x="18722" y="381092"/>
                  </a:lnTo>
                  <a:lnTo>
                    <a:pt x="17610" y="373793"/>
                  </a:lnTo>
                  <a:lnTo>
                    <a:pt x="16502" y="372067"/>
                  </a:lnTo>
                  <a:lnTo>
                    <a:pt x="14810" y="370916"/>
                  </a:lnTo>
                  <a:lnTo>
                    <a:pt x="12731" y="370149"/>
                  </a:lnTo>
                  <a:lnTo>
                    <a:pt x="11344" y="368685"/>
                  </a:lnTo>
                  <a:lnTo>
                    <a:pt x="10419" y="366757"/>
                  </a:lnTo>
                  <a:lnTo>
                    <a:pt x="9392" y="362074"/>
                  </a:lnTo>
                  <a:lnTo>
                    <a:pt x="8935" y="356817"/>
                  </a:lnTo>
                  <a:lnTo>
                    <a:pt x="7861" y="355035"/>
                  </a:lnTo>
                  <a:lnTo>
                    <a:pt x="6192" y="353847"/>
                  </a:lnTo>
                  <a:lnTo>
                    <a:pt x="4127" y="353054"/>
                  </a:lnTo>
                  <a:lnTo>
                    <a:pt x="2751" y="351574"/>
                  </a:lnTo>
                  <a:lnTo>
                    <a:pt x="1833" y="349634"/>
                  </a:lnTo>
                  <a:lnTo>
                    <a:pt x="813" y="344939"/>
                  </a:lnTo>
                  <a:lnTo>
                    <a:pt x="159" y="334163"/>
                  </a:lnTo>
                  <a:lnTo>
                    <a:pt x="46" y="323164"/>
                  </a:lnTo>
                  <a:lnTo>
                    <a:pt x="0" y="297527"/>
                  </a:lnTo>
                  <a:lnTo>
                    <a:pt x="952" y="294553"/>
                  </a:lnTo>
                  <a:lnTo>
                    <a:pt x="4549" y="288708"/>
                  </a:lnTo>
                  <a:lnTo>
                    <a:pt x="6842" y="286769"/>
                  </a:lnTo>
                  <a:lnTo>
                    <a:pt x="9323" y="285476"/>
                  </a:lnTo>
                  <a:lnTo>
                    <a:pt x="11930" y="284614"/>
                  </a:lnTo>
                  <a:lnTo>
                    <a:pt x="17366" y="281116"/>
                  </a:lnTo>
                  <a:lnTo>
                    <a:pt x="20149" y="278850"/>
                  </a:lnTo>
                  <a:lnTo>
                    <a:pt x="22956" y="277339"/>
                  </a:lnTo>
                  <a:lnTo>
                    <a:pt x="28617" y="275660"/>
                  </a:lnTo>
                  <a:lnTo>
                    <a:pt x="30507" y="274260"/>
                  </a:lnTo>
                  <a:lnTo>
                    <a:pt x="31767" y="272374"/>
                  </a:lnTo>
                  <a:lnTo>
                    <a:pt x="32607" y="270164"/>
                  </a:lnTo>
                  <a:lnTo>
                    <a:pt x="34120" y="268691"/>
                  </a:lnTo>
                  <a:lnTo>
                    <a:pt x="36080" y="267709"/>
                  </a:lnTo>
                  <a:lnTo>
                    <a:pt x="40800" y="266617"/>
                  </a:lnTo>
                  <a:lnTo>
                    <a:pt x="46072" y="266132"/>
                  </a:lnTo>
                  <a:lnTo>
                    <a:pt x="51590" y="265917"/>
                  </a:lnTo>
                  <a:lnTo>
                    <a:pt x="60051" y="265796"/>
                  </a:lnTo>
                  <a:lnTo>
                    <a:pt x="88581" y="265746"/>
                  </a:lnTo>
                  <a:lnTo>
                    <a:pt x="91438" y="266698"/>
                  </a:lnTo>
                  <a:lnTo>
                    <a:pt x="97153" y="270296"/>
                  </a:lnTo>
                  <a:lnTo>
                    <a:pt x="102867" y="272530"/>
                  </a:lnTo>
                  <a:lnTo>
                    <a:pt x="105725" y="273126"/>
                  </a:lnTo>
                  <a:lnTo>
                    <a:pt x="111440" y="276328"/>
                  </a:lnTo>
                  <a:lnTo>
                    <a:pt x="114297" y="278515"/>
                  </a:lnTo>
                  <a:lnTo>
                    <a:pt x="120013" y="280945"/>
                  </a:lnTo>
                  <a:lnTo>
                    <a:pt x="122870" y="281594"/>
                  </a:lnTo>
                  <a:lnTo>
                    <a:pt x="128585" y="284854"/>
                  </a:lnTo>
                  <a:lnTo>
                    <a:pt x="134300" y="289477"/>
                  </a:lnTo>
                  <a:lnTo>
                    <a:pt x="140015" y="294708"/>
                  </a:lnTo>
                  <a:lnTo>
                    <a:pt x="148588" y="303007"/>
                  </a:lnTo>
                  <a:lnTo>
                    <a:pt x="157160" y="311499"/>
                  </a:lnTo>
                  <a:lnTo>
                    <a:pt x="159065" y="314345"/>
                  </a:lnTo>
                  <a:lnTo>
                    <a:pt x="161182" y="320048"/>
                  </a:lnTo>
                  <a:lnTo>
                    <a:pt x="162699" y="321949"/>
                  </a:lnTo>
                  <a:lnTo>
                    <a:pt x="164662" y="323217"/>
                  </a:lnTo>
                  <a:lnTo>
                    <a:pt x="166924" y="324062"/>
                  </a:lnTo>
                  <a:lnTo>
                    <a:pt x="171977" y="327541"/>
                  </a:lnTo>
                  <a:lnTo>
                    <a:pt x="174658" y="329802"/>
                  </a:lnTo>
                  <a:lnTo>
                    <a:pt x="176445" y="332262"/>
                  </a:lnTo>
                  <a:lnTo>
                    <a:pt x="178431" y="337536"/>
                  </a:lnTo>
                  <a:lnTo>
                    <a:pt x="179913" y="339323"/>
                  </a:lnTo>
                  <a:lnTo>
                    <a:pt x="181854" y="340515"/>
                  </a:lnTo>
                  <a:lnTo>
                    <a:pt x="184100" y="341309"/>
                  </a:lnTo>
                  <a:lnTo>
                    <a:pt x="185598" y="342791"/>
                  </a:lnTo>
                  <a:lnTo>
                    <a:pt x="186596" y="344731"/>
                  </a:lnTo>
                  <a:lnTo>
                    <a:pt x="187705" y="349427"/>
                  </a:lnTo>
                  <a:lnTo>
                    <a:pt x="188198" y="354690"/>
                  </a:lnTo>
                  <a:lnTo>
                    <a:pt x="189282" y="356474"/>
                  </a:lnTo>
                  <a:lnTo>
                    <a:pt x="190957" y="357663"/>
                  </a:lnTo>
                  <a:lnTo>
                    <a:pt x="193027" y="358456"/>
                  </a:lnTo>
                  <a:lnTo>
                    <a:pt x="194406" y="359937"/>
                  </a:lnTo>
                  <a:lnTo>
                    <a:pt x="195326" y="361878"/>
                  </a:lnTo>
                  <a:lnTo>
                    <a:pt x="196348" y="366573"/>
                  </a:lnTo>
                  <a:lnTo>
                    <a:pt x="196802" y="371835"/>
                  </a:lnTo>
                  <a:lnTo>
                    <a:pt x="197876" y="373619"/>
                  </a:lnTo>
                  <a:lnTo>
                    <a:pt x="199544" y="374809"/>
                  </a:lnTo>
                  <a:lnTo>
                    <a:pt x="201608" y="375601"/>
                  </a:lnTo>
                  <a:lnTo>
                    <a:pt x="202985" y="377082"/>
                  </a:lnTo>
                  <a:lnTo>
                    <a:pt x="203903" y="379023"/>
                  </a:lnTo>
                  <a:lnTo>
                    <a:pt x="204514" y="381268"/>
                  </a:lnTo>
                  <a:lnTo>
                    <a:pt x="205875" y="382765"/>
                  </a:lnTo>
                  <a:lnTo>
                    <a:pt x="207734" y="383763"/>
                  </a:lnTo>
                  <a:lnTo>
                    <a:pt x="209926" y="384429"/>
                  </a:lnTo>
                  <a:lnTo>
                    <a:pt x="211387" y="383920"/>
                  </a:lnTo>
                  <a:lnTo>
                    <a:pt x="212362" y="382628"/>
                  </a:lnTo>
                  <a:lnTo>
                    <a:pt x="213444" y="378652"/>
                  </a:lnTo>
                  <a:lnTo>
                    <a:pt x="214139" y="368340"/>
                  </a:lnTo>
                  <a:lnTo>
                    <a:pt x="214310" y="36004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5"/>
            <p:cNvSpPr/>
            <p:nvPr/>
          </p:nvSpPr>
          <p:spPr>
            <a:xfrm>
              <a:off x="6080759" y="5057775"/>
              <a:ext cx="8574" cy="8573"/>
            </a:xfrm>
            <a:custGeom>
              <a:avLst/>
              <a:gdLst/>
              <a:ahLst/>
              <a:cxnLst/>
              <a:rect l="0" t="0" r="0" b="0"/>
              <a:pathLst>
                <a:path w="8574" h="8573">
                  <a:moveTo>
                    <a:pt x="0" y="8572"/>
                  </a:moveTo>
                  <a:lnTo>
                    <a:pt x="4552" y="8572"/>
                  </a:lnTo>
                  <a:lnTo>
                    <a:pt x="5892" y="7620"/>
                  </a:lnTo>
                  <a:lnTo>
                    <a:pt x="6786" y="6032"/>
                  </a:lnTo>
                  <a:lnTo>
                    <a:pt x="8573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6"/>
            <p:cNvSpPr/>
            <p:nvPr/>
          </p:nvSpPr>
          <p:spPr>
            <a:xfrm>
              <a:off x="6166484" y="4732020"/>
              <a:ext cx="282894" cy="377188"/>
            </a:xfrm>
            <a:custGeom>
              <a:avLst/>
              <a:gdLst/>
              <a:ahLst/>
              <a:cxnLst/>
              <a:rect l="0" t="0" r="0" b="0"/>
              <a:pathLst>
                <a:path w="282894" h="377188">
                  <a:moveTo>
                    <a:pt x="282893" y="0"/>
                  </a:moveTo>
                  <a:lnTo>
                    <a:pt x="6123" y="0"/>
                  </a:lnTo>
                  <a:lnTo>
                    <a:pt x="4082" y="952"/>
                  </a:lnTo>
                  <a:lnTo>
                    <a:pt x="2722" y="2540"/>
                  </a:lnTo>
                  <a:lnTo>
                    <a:pt x="1815" y="4550"/>
                  </a:lnTo>
                  <a:lnTo>
                    <a:pt x="807" y="9325"/>
                  </a:lnTo>
                  <a:lnTo>
                    <a:pt x="239" y="19908"/>
                  </a:lnTo>
                  <a:lnTo>
                    <a:pt x="32" y="40192"/>
                  </a:lnTo>
                  <a:lnTo>
                    <a:pt x="0" y="131442"/>
                  </a:lnTo>
                  <a:lnTo>
                    <a:pt x="953" y="133348"/>
                  </a:lnTo>
                  <a:lnTo>
                    <a:pt x="2541" y="134618"/>
                  </a:lnTo>
                  <a:lnTo>
                    <a:pt x="4552" y="135465"/>
                  </a:lnTo>
                  <a:lnTo>
                    <a:pt x="5892" y="136983"/>
                  </a:lnTo>
                  <a:lnTo>
                    <a:pt x="6786" y="138947"/>
                  </a:lnTo>
                  <a:lnTo>
                    <a:pt x="7779" y="143669"/>
                  </a:lnTo>
                  <a:lnTo>
                    <a:pt x="8220" y="148942"/>
                  </a:lnTo>
                  <a:lnTo>
                    <a:pt x="9290" y="150730"/>
                  </a:lnTo>
                  <a:lnTo>
                    <a:pt x="10956" y="151921"/>
                  </a:lnTo>
                  <a:lnTo>
                    <a:pt x="15347" y="153246"/>
                  </a:lnTo>
                  <a:lnTo>
                    <a:pt x="23174" y="153991"/>
                  </a:lnTo>
                  <a:lnTo>
                    <a:pt x="28715" y="154165"/>
                  </a:lnTo>
                  <a:lnTo>
                    <a:pt x="30574" y="153259"/>
                  </a:lnTo>
                  <a:lnTo>
                    <a:pt x="31812" y="151703"/>
                  </a:lnTo>
                  <a:lnTo>
                    <a:pt x="32639" y="149712"/>
                  </a:lnTo>
                  <a:lnTo>
                    <a:pt x="34142" y="148385"/>
                  </a:lnTo>
                  <a:lnTo>
                    <a:pt x="36096" y="147501"/>
                  </a:lnTo>
                  <a:lnTo>
                    <a:pt x="41761" y="145566"/>
                  </a:lnTo>
                  <a:lnTo>
                    <a:pt x="45938" y="143716"/>
                  </a:lnTo>
                  <a:lnTo>
                    <a:pt x="54707" y="140074"/>
                  </a:lnTo>
                  <a:lnTo>
                    <a:pt x="61780" y="138455"/>
                  </a:lnTo>
                  <a:lnTo>
                    <a:pt x="68098" y="137735"/>
                  </a:lnTo>
                  <a:lnTo>
                    <a:pt x="75033" y="137416"/>
                  </a:lnTo>
                  <a:lnTo>
                    <a:pt x="90601" y="137235"/>
                  </a:lnTo>
                  <a:lnTo>
                    <a:pt x="173065" y="137159"/>
                  </a:lnTo>
                  <a:lnTo>
                    <a:pt x="175384" y="138112"/>
                  </a:lnTo>
                  <a:lnTo>
                    <a:pt x="176930" y="139700"/>
                  </a:lnTo>
                  <a:lnTo>
                    <a:pt x="177961" y="141711"/>
                  </a:lnTo>
                  <a:lnTo>
                    <a:pt x="179601" y="143051"/>
                  </a:lnTo>
                  <a:lnTo>
                    <a:pt x="181647" y="143945"/>
                  </a:lnTo>
                  <a:lnTo>
                    <a:pt x="183963" y="144541"/>
                  </a:lnTo>
                  <a:lnTo>
                    <a:pt x="185507" y="145890"/>
                  </a:lnTo>
                  <a:lnTo>
                    <a:pt x="186537" y="147743"/>
                  </a:lnTo>
                  <a:lnTo>
                    <a:pt x="187223" y="149930"/>
                  </a:lnTo>
                  <a:lnTo>
                    <a:pt x="188633" y="151388"/>
                  </a:lnTo>
                  <a:lnTo>
                    <a:pt x="190526" y="152360"/>
                  </a:lnTo>
                  <a:lnTo>
                    <a:pt x="195168" y="153441"/>
                  </a:lnTo>
                  <a:lnTo>
                    <a:pt x="200407" y="153920"/>
                  </a:lnTo>
                  <a:lnTo>
                    <a:pt x="202185" y="155001"/>
                  </a:lnTo>
                  <a:lnTo>
                    <a:pt x="203370" y="156674"/>
                  </a:lnTo>
                  <a:lnTo>
                    <a:pt x="204160" y="158742"/>
                  </a:lnTo>
                  <a:lnTo>
                    <a:pt x="205639" y="160120"/>
                  </a:lnTo>
                  <a:lnTo>
                    <a:pt x="207578" y="161039"/>
                  </a:lnTo>
                  <a:lnTo>
                    <a:pt x="209823" y="161652"/>
                  </a:lnTo>
                  <a:lnTo>
                    <a:pt x="211320" y="163012"/>
                  </a:lnTo>
                  <a:lnTo>
                    <a:pt x="212318" y="164873"/>
                  </a:lnTo>
                  <a:lnTo>
                    <a:pt x="213426" y="169479"/>
                  </a:lnTo>
                  <a:lnTo>
                    <a:pt x="213919" y="174701"/>
                  </a:lnTo>
                  <a:lnTo>
                    <a:pt x="215003" y="177428"/>
                  </a:lnTo>
                  <a:lnTo>
                    <a:pt x="220126" y="185815"/>
                  </a:lnTo>
                  <a:lnTo>
                    <a:pt x="223020" y="194333"/>
                  </a:lnTo>
                  <a:lnTo>
                    <a:pt x="228535" y="202889"/>
                  </a:lnTo>
                  <a:lnTo>
                    <a:pt x="230159" y="208600"/>
                  </a:lnTo>
                  <a:lnTo>
                    <a:pt x="231073" y="217170"/>
                  </a:lnTo>
                  <a:lnTo>
                    <a:pt x="232154" y="220028"/>
                  </a:lnTo>
                  <a:lnTo>
                    <a:pt x="237273" y="228600"/>
                  </a:lnTo>
                  <a:lnTo>
                    <a:pt x="238805" y="234314"/>
                  </a:lnTo>
                  <a:lnTo>
                    <a:pt x="239788" y="245745"/>
                  </a:lnTo>
                  <a:lnTo>
                    <a:pt x="239983" y="257175"/>
                  </a:lnTo>
                  <a:lnTo>
                    <a:pt x="240031" y="294322"/>
                  </a:lnTo>
                  <a:lnTo>
                    <a:pt x="239078" y="297180"/>
                  </a:lnTo>
                  <a:lnTo>
                    <a:pt x="234139" y="305752"/>
                  </a:lnTo>
                  <a:lnTo>
                    <a:pt x="231300" y="314325"/>
                  </a:lnTo>
                  <a:lnTo>
                    <a:pt x="225802" y="322897"/>
                  </a:lnTo>
                  <a:lnTo>
                    <a:pt x="224182" y="328612"/>
                  </a:lnTo>
                  <a:lnTo>
                    <a:pt x="222797" y="330517"/>
                  </a:lnTo>
                  <a:lnTo>
                    <a:pt x="220922" y="331787"/>
                  </a:lnTo>
                  <a:lnTo>
                    <a:pt x="218719" y="332634"/>
                  </a:lnTo>
                  <a:lnTo>
                    <a:pt x="217250" y="334151"/>
                  </a:lnTo>
                  <a:lnTo>
                    <a:pt x="216271" y="336114"/>
                  </a:lnTo>
                  <a:lnTo>
                    <a:pt x="215619" y="338376"/>
                  </a:lnTo>
                  <a:lnTo>
                    <a:pt x="214231" y="339884"/>
                  </a:lnTo>
                  <a:lnTo>
                    <a:pt x="212353" y="340889"/>
                  </a:lnTo>
                  <a:lnTo>
                    <a:pt x="210149" y="341559"/>
                  </a:lnTo>
                  <a:lnTo>
                    <a:pt x="205160" y="344844"/>
                  </a:lnTo>
                  <a:lnTo>
                    <a:pt x="196996" y="352048"/>
                  </a:lnTo>
                  <a:lnTo>
                    <a:pt x="194196" y="354714"/>
                  </a:lnTo>
                  <a:lnTo>
                    <a:pt x="191376" y="356491"/>
                  </a:lnTo>
                  <a:lnTo>
                    <a:pt x="182858" y="359944"/>
                  </a:lnTo>
                  <a:lnTo>
                    <a:pt x="174302" y="365624"/>
                  </a:lnTo>
                  <a:lnTo>
                    <a:pt x="168590" y="367287"/>
                  </a:lnTo>
                  <a:lnTo>
                    <a:pt x="160020" y="368223"/>
                  </a:lnTo>
                  <a:lnTo>
                    <a:pt x="151448" y="368500"/>
                  </a:lnTo>
                  <a:lnTo>
                    <a:pt x="143193" y="371105"/>
                  </a:lnTo>
                  <a:lnTo>
                    <a:pt x="138325" y="373133"/>
                  </a:lnTo>
                  <a:lnTo>
                    <a:pt x="130375" y="375387"/>
                  </a:lnTo>
                  <a:lnTo>
                    <a:pt x="123668" y="376389"/>
                  </a:lnTo>
                  <a:lnTo>
                    <a:pt x="117511" y="376834"/>
                  </a:lnTo>
                  <a:lnTo>
                    <a:pt x="108690" y="377084"/>
                  </a:lnTo>
                  <a:lnTo>
                    <a:pt x="82871" y="377187"/>
                  </a:lnTo>
                  <a:lnTo>
                    <a:pt x="80965" y="376235"/>
                  </a:lnTo>
                  <a:lnTo>
                    <a:pt x="79694" y="374648"/>
                  </a:lnTo>
                  <a:lnTo>
                    <a:pt x="78847" y="372638"/>
                  </a:lnTo>
                  <a:lnTo>
                    <a:pt x="77330" y="371297"/>
                  </a:lnTo>
                  <a:lnTo>
                    <a:pt x="75366" y="370404"/>
                  </a:lnTo>
                  <a:lnTo>
                    <a:pt x="73104" y="369808"/>
                  </a:lnTo>
                  <a:lnTo>
                    <a:pt x="71596" y="368458"/>
                  </a:lnTo>
                  <a:lnTo>
                    <a:pt x="70591" y="366607"/>
                  </a:lnTo>
                  <a:lnTo>
                    <a:pt x="69921" y="364419"/>
                  </a:lnTo>
                  <a:lnTo>
                    <a:pt x="68522" y="362961"/>
                  </a:lnTo>
                  <a:lnTo>
                    <a:pt x="66636" y="361989"/>
                  </a:lnTo>
                  <a:lnTo>
                    <a:pt x="64427" y="361341"/>
                  </a:lnTo>
                  <a:lnTo>
                    <a:pt x="62954" y="359956"/>
                  </a:lnTo>
                  <a:lnTo>
                    <a:pt x="61972" y="358081"/>
                  </a:lnTo>
                  <a:lnTo>
                    <a:pt x="60881" y="353457"/>
                  </a:lnTo>
                  <a:lnTo>
                    <a:pt x="60008" y="34290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Straight Connector 35"/>
          <p:cNvCxnSpPr/>
          <p:nvPr/>
        </p:nvCxnSpPr>
        <p:spPr>
          <a:xfrm>
            <a:off x="4057650" y="2426017"/>
            <a:ext cx="728662" cy="0"/>
          </a:xfrm>
          <a:prstGeom prst="line">
            <a:avLst/>
          </a:prstGeom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786312" y="1491615"/>
            <a:ext cx="1020128" cy="0"/>
          </a:xfrm>
          <a:prstGeom prst="line">
            <a:avLst/>
          </a:prstGeom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SMARTPenAnnotation0"/>
          <p:cNvSpPr/>
          <p:nvPr/>
        </p:nvSpPr>
        <p:spPr>
          <a:xfrm>
            <a:off x="4023359" y="1525905"/>
            <a:ext cx="745809" cy="908685"/>
          </a:xfrm>
          <a:custGeom>
            <a:avLst/>
            <a:gdLst/>
            <a:ahLst/>
            <a:cxnLst/>
            <a:rect l="0" t="0" r="0" b="0"/>
            <a:pathLst>
              <a:path w="745809" h="908685">
                <a:moveTo>
                  <a:pt x="0" y="908684"/>
                </a:moveTo>
                <a:lnTo>
                  <a:pt x="11932" y="908684"/>
                </a:lnTo>
                <a:lnTo>
                  <a:pt x="13670" y="907732"/>
                </a:lnTo>
                <a:lnTo>
                  <a:pt x="14829" y="906145"/>
                </a:lnTo>
                <a:lnTo>
                  <a:pt x="15601" y="904134"/>
                </a:lnTo>
                <a:lnTo>
                  <a:pt x="21239" y="896753"/>
                </a:lnTo>
                <a:lnTo>
                  <a:pt x="23684" y="895015"/>
                </a:lnTo>
                <a:lnTo>
                  <a:pt x="31677" y="891617"/>
                </a:lnTo>
                <a:lnTo>
                  <a:pt x="50304" y="879743"/>
                </a:lnTo>
                <a:lnTo>
                  <a:pt x="70826" y="868607"/>
                </a:lnTo>
                <a:lnTo>
                  <a:pt x="91136" y="851528"/>
                </a:lnTo>
                <a:lnTo>
                  <a:pt x="110239" y="832695"/>
                </a:lnTo>
                <a:lnTo>
                  <a:pt x="130819" y="813100"/>
                </a:lnTo>
                <a:lnTo>
                  <a:pt x="138470" y="809053"/>
                </a:lnTo>
                <a:lnTo>
                  <a:pt x="141843" y="806068"/>
                </a:lnTo>
                <a:lnTo>
                  <a:pt x="157027" y="786786"/>
                </a:lnTo>
                <a:lnTo>
                  <a:pt x="174458" y="773622"/>
                </a:lnTo>
                <a:lnTo>
                  <a:pt x="185888" y="759975"/>
                </a:lnTo>
                <a:lnTo>
                  <a:pt x="207301" y="743310"/>
                </a:lnTo>
                <a:lnTo>
                  <a:pt x="216786" y="734484"/>
                </a:lnTo>
                <a:lnTo>
                  <a:pt x="218819" y="731591"/>
                </a:lnTo>
                <a:lnTo>
                  <a:pt x="221078" y="725836"/>
                </a:lnTo>
                <a:lnTo>
                  <a:pt x="222633" y="723921"/>
                </a:lnTo>
                <a:lnTo>
                  <a:pt x="224622" y="722644"/>
                </a:lnTo>
                <a:lnTo>
                  <a:pt x="226901" y="721792"/>
                </a:lnTo>
                <a:lnTo>
                  <a:pt x="228420" y="720272"/>
                </a:lnTo>
                <a:lnTo>
                  <a:pt x="229432" y="718306"/>
                </a:lnTo>
                <a:lnTo>
                  <a:pt x="230108" y="716043"/>
                </a:lnTo>
                <a:lnTo>
                  <a:pt x="233398" y="710989"/>
                </a:lnTo>
                <a:lnTo>
                  <a:pt x="245049" y="697160"/>
                </a:lnTo>
                <a:lnTo>
                  <a:pt x="247023" y="691484"/>
                </a:lnTo>
                <a:lnTo>
                  <a:pt x="248503" y="689589"/>
                </a:lnTo>
                <a:lnTo>
                  <a:pt x="250441" y="688326"/>
                </a:lnTo>
                <a:lnTo>
                  <a:pt x="252686" y="687484"/>
                </a:lnTo>
                <a:lnTo>
                  <a:pt x="254183" y="685017"/>
                </a:lnTo>
                <a:lnTo>
                  <a:pt x="255846" y="677197"/>
                </a:lnTo>
                <a:lnTo>
                  <a:pt x="257241" y="674350"/>
                </a:lnTo>
                <a:lnTo>
                  <a:pt x="259124" y="672451"/>
                </a:lnTo>
                <a:lnTo>
                  <a:pt x="263757" y="669389"/>
                </a:lnTo>
                <a:lnTo>
                  <a:pt x="268991" y="664854"/>
                </a:lnTo>
                <a:lnTo>
                  <a:pt x="270767" y="662311"/>
                </a:lnTo>
                <a:lnTo>
                  <a:pt x="272741" y="656945"/>
                </a:lnTo>
                <a:lnTo>
                  <a:pt x="275173" y="654181"/>
                </a:lnTo>
                <a:lnTo>
                  <a:pt x="286744" y="644787"/>
                </a:lnTo>
                <a:lnTo>
                  <a:pt x="308502" y="617746"/>
                </a:lnTo>
                <a:lnTo>
                  <a:pt x="311395" y="614713"/>
                </a:lnTo>
                <a:lnTo>
                  <a:pt x="313324" y="611738"/>
                </a:lnTo>
                <a:lnTo>
                  <a:pt x="316992" y="603001"/>
                </a:lnTo>
                <a:lnTo>
                  <a:pt x="322736" y="594380"/>
                </a:lnTo>
                <a:lnTo>
                  <a:pt x="325813" y="585793"/>
                </a:lnTo>
                <a:lnTo>
                  <a:pt x="332334" y="577217"/>
                </a:lnTo>
                <a:lnTo>
                  <a:pt x="345872" y="562927"/>
                </a:lnTo>
                <a:lnTo>
                  <a:pt x="347739" y="560070"/>
                </a:lnTo>
                <a:lnTo>
                  <a:pt x="349813" y="554355"/>
                </a:lnTo>
                <a:lnTo>
                  <a:pt x="350981" y="545782"/>
                </a:lnTo>
                <a:lnTo>
                  <a:pt x="352098" y="543877"/>
                </a:lnTo>
                <a:lnTo>
                  <a:pt x="353795" y="542607"/>
                </a:lnTo>
                <a:lnTo>
                  <a:pt x="355878" y="541761"/>
                </a:lnTo>
                <a:lnTo>
                  <a:pt x="357267" y="540244"/>
                </a:lnTo>
                <a:lnTo>
                  <a:pt x="358193" y="538280"/>
                </a:lnTo>
                <a:lnTo>
                  <a:pt x="358811" y="536018"/>
                </a:lnTo>
                <a:lnTo>
                  <a:pt x="360175" y="534510"/>
                </a:lnTo>
                <a:lnTo>
                  <a:pt x="362037" y="533505"/>
                </a:lnTo>
                <a:lnTo>
                  <a:pt x="364231" y="532835"/>
                </a:lnTo>
                <a:lnTo>
                  <a:pt x="365693" y="531436"/>
                </a:lnTo>
                <a:lnTo>
                  <a:pt x="366668" y="529550"/>
                </a:lnTo>
                <a:lnTo>
                  <a:pt x="367752" y="524915"/>
                </a:lnTo>
                <a:lnTo>
                  <a:pt x="368233" y="519680"/>
                </a:lnTo>
                <a:lnTo>
                  <a:pt x="369314" y="517903"/>
                </a:lnTo>
                <a:lnTo>
                  <a:pt x="370987" y="516719"/>
                </a:lnTo>
                <a:lnTo>
                  <a:pt x="373054" y="515929"/>
                </a:lnTo>
                <a:lnTo>
                  <a:pt x="380516" y="510267"/>
                </a:lnTo>
                <a:lnTo>
                  <a:pt x="388759" y="502557"/>
                </a:lnTo>
                <a:lnTo>
                  <a:pt x="390618" y="499820"/>
                </a:lnTo>
                <a:lnTo>
                  <a:pt x="394186" y="491418"/>
                </a:lnTo>
                <a:lnTo>
                  <a:pt x="403443" y="480045"/>
                </a:lnTo>
                <a:lnTo>
                  <a:pt x="406122" y="477193"/>
                </a:lnTo>
                <a:lnTo>
                  <a:pt x="408861" y="475291"/>
                </a:lnTo>
                <a:lnTo>
                  <a:pt x="414444" y="473178"/>
                </a:lnTo>
                <a:lnTo>
                  <a:pt x="417266" y="470709"/>
                </a:lnTo>
                <a:lnTo>
                  <a:pt x="425789" y="460038"/>
                </a:lnTo>
                <a:lnTo>
                  <a:pt x="428640" y="458139"/>
                </a:lnTo>
                <a:lnTo>
                  <a:pt x="431492" y="456874"/>
                </a:lnTo>
                <a:lnTo>
                  <a:pt x="433394" y="455077"/>
                </a:lnTo>
                <a:lnTo>
                  <a:pt x="434663" y="452927"/>
                </a:lnTo>
                <a:lnTo>
                  <a:pt x="435507" y="450541"/>
                </a:lnTo>
                <a:lnTo>
                  <a:pt x="438987" y="445350"/>
                </a:lnTo>
                <a:lnTo>
                  <a:pt x="441248" y="442632"/>
                </a:lnTo>
                <a:lnTo>
                  <a:pt x="442755" y="439868"/>
                </a:lnTo>
                <a:lnTo>
                  <a:pt x="444431" y="434257"/>
                </a:lnTo>
                <a:lnTo>
                  <a:pt x="446782" y="432379"/>
                </a:lnTo>
                <a:lnTo>
                  <a:pt x="450255" y="431128"/>
                </a:lnTo>
                <a:lnTo>
                  <a:pt x="454475" y="430294"/>
                </a:lnTo>
                <a:lnTo>
                  <a:pt x="457289" y="428785"/>
                </a:lnTo>
                <a:lnTo>
                  <a:pt x="459165" y="426826"/>
                </a:lnTo>
                <a:lnTo>
                  <a:pt x="462201" y="422110"/>
                </a:lnTo>
                <a:lnTo>
                  <a:pt x="466725" y="416839"/>
                </a:lnTo>
                <a:lnTo>
                  <a:pt x="468313" y="414100"/>
                </a:lnTo>
                <a:lnTo>
                  <a:pt x="470077" y="408517"/>
                </a:lnTo>
                <a:lnTo>
                  <a:pt x="471500" y="406647"/>
                </a:lnTo>
                <a:lnTo>
                  <a:pt x="473401" y="405400"/>
                </a:lnTo>
                <a:lnTo>
                  <a:pt x="475621" y="404569"/>
                </a:lnTo>
                <a:lnTo>
                  <a:pt x="480627" y="401106"/>
                </a:lnTo>
                <a:lnTo>
                  <a:pt x="483296" y="398849"/>
                </a:lnTo>
                <a:lnTo>
                  <a:pt x="485075" y="395439"/>
                </a:lnTo>
                <a:lnTo>
                  <a:pt x="487052" y="386570"/>
                </a:lnTo>
                <a:lnTo>
                  <a:pt x="489484" y="382491"/>
                </a:lnTo>
                <a:lnTo>
                  <a:pt x="500104" y="372199"/>
                </a:lnTo>
                <a:lnTo>
                  <a:pt x="501995" y="369100"/>
                </a:lnTo>
                <a:lnTo>
                  <a:pt x="503256" y="366081"/>
                </a:lnTo>
                <a:lnTo>
                  <a:pt x="509581" y="357282"/>
                </a:lnTo>
                <a:lnTo>
                  <a:pt x="528694" y="336238"/>
                </a:lnTo>
                <a:lnTo>
                  <a:pt x="542619" y="316430"/>
                </a:lnTo>
                <a:lnTo>
                  <a:pt x="555429" y="299814"/>
                </a:lnTo>
                <a:lnTo>
                  <a:pt x="572218" y="271433"/>
                </a:lnTo>
                <a:lnTo>
                  <a:pt x="584942" y="255261"/>
                </a:lnTo>
                <a:lnTo>
                  <a:pt x="592747" y="240780"/>
                </a:lnTo>
                <a:lnTo>
                  <a:pt x="595190" y="237673"/>
                </a:lnTo>
                <a:lnTo>
                  <a:pt x="597904" y="231679"/>
                </a:lnTo>
                <a:lnTo>
                  <a:pt x="598628" y="228748"/>
                </a:lnTo>
                <a:lnTo>
                  <a:pt x="601972" y="222951"/>
                </a:lnTo>
                <a:lnTo>
                  <a:pt x="611880" y="211468"/>
                </a:lnTo>
                <a:lnTo>
                  <a:pt x="614613" y="209558"/>
                </a:lnTo>
                <a:lnTo>
                  <a:pt x="620189" y="207437"/>
                </a:lnTo>
                <a:lnTo>
                  <a:pt x="622057" y="205918"/>
                </a:lnTo>
                <a:lnTo>
                  <a:pt x="623303" y="203954"/>
                </a:lnTo>
                <a:lnTo>
                  <a:pt x="624686" y="199231"/>
                </a:lnTo>
                <a:lnTo>
                  <a:pt x="625301" y="193957"/>
                </a:lnTo>
                <a:lnTo>
                  <a:pt x="626418" y="192169"/>
                </a:lnTo>
                <a:lnTo>
                  <a:pt x="628114" y="190978"/>
                </a:lnTo>
                <a:lnTo>
                  <a:pt x="630198" y="190183"/>
                </a:lnTo>
                <a:lnTo>
                  <a:pt x="631587" y="188701"/>
                </a:lnTo>
                <a:lnTo>
                  <a:pt x="632513" y="186761"/>
                </a:lnTo>
                <a:lnTo>
                  <a:pt x="633542" y="182064"/>
                </a:lnTo>
                <a:lnTo>
                  <a:pt x="634000" y="176802"/>
                </a:lnTo>
                <a:lnTo>
                  <a:pt x="635074" y="175018"/>
                </a:lnTo>
                <a:lnTo>
                  <a:pt x="636743" y="173829"/>
                </a:lnTo>
                <a:lnTo>
                  <a:pt x="638808" y="173036"/>
                </a:lnTo>
                <a:lnTo>
                  <a:pt x="640185" y="171554"/>
                </a:lnTo>
                <a:lnTo>
                  <a:pt x="641103" y="169614"/>
                </a:lnTo>
                <a:lnTo>
                  <a:pt x="641714" y="167369"/>
                </a:lnTo>
                <a:lnTo>
                  <a:pt x="644934" y="162333"/>
                </a:lnTo>
                <a:lnTo>
                  <a:pt x="647126" y="159657"/>
                </a:lnTo>
                <a:lnTo>
                  <a:pt x="648588" y="156920"/>
                </a:lnTo>
                <a:lnTo>
                  <a:pt x="650211" y="151340"/>
                </a:lnTo>
                <a:lnTo>
                  <a:pt x="651597" y="149471"/>
                </a:lnTo>
                <a:lnTo>
                  <a:pt x="653473" y="148224"/>
                </a:lnTo>
                <a:lnTo>
                  <a:pt x="655676" y="147394"/>
                </a:lnTo>
                <a:lnTo>
                  <a:pt x="657145" y="145887"/>
                </a:lnTo>
                <a:lnTo>
                  <a:pt x="658125" y="143931"/>
                </a:lnTo>
                <a:lnTo>
                  <a:pt x="658778" y="141674"/>
                </a:lnTo>
                <a:lnTo>
                  <a:pt x="662043" y="136626"/>
                </a:lnTo>
                <a:lnTo>
                  <a:pt x="664247" y="133946"/>
                </a:lnTo>
                <a:lnTo>
                  <a:pt x="665717" y="131207"/>
                </a:lnTo>
                <a:lnTo>
                  <a:pt x="668737" y="122802"/>
                </a:lnTo>
                <a:lnTo>
                  <a:pt x="674289" y="114279"/>
                </a:lnTo>
                <a:lnTo>
                  <a:pt x="677310" y="105721"/>
                </a:lnTo>
                <a:lnTo>
                  <a:pt x="681392" y="100009"/>
                </a:lnTo>
                <a:lnTo>
                  <a:pt x="683814" y="98105"/>
                </a:lnTo>
                <a:lnTo>
                  <a:pt x="686381" y="96836"/>
                </a:lnTo>
                <a:lnTo>
                  <a:pt x="689045" y="95989"/>
                </a:lnTo>
                <a:lnTo>
                  <a:pt x="690821" y="94473"/>
                </a:lnTo>
                <a:lnTo>
                  <a:pt x="692005" y="92509"/>
                </a:lnTo>
                <a:lnTo>
                  <a:pt x="693321" y="87787"/>
                </a:lnTo>
                <a:lnTo>
                  <a:pt x="694234" y="74190"/>
                </a:lnTo>
                <a:lnTo>
                  <a:pt x="695233" y="72320"/>
                </a:lnTo>
                <a:lnTo>
                  <a:pt x="696852" y="71073"/>
                </a:lnTo>
                <a:lnTo>
                  <a:pt x="698882" y="70242"/>
                </a:lnTo>
                <a:lnTo>
                  <a:pt x="700237" y="68735"/>
                </a:lnTo>
                <a:lnTo>
                  <a:pt x="701140" y="66778"/>
                </a:lnTo>
                <a:lnTo>
                  <a:pt x="702143" y="62064"/>
                </a:lnTo>
                <a:lnTo>
                  <a:pt x="702589" y="56794"/>
                </a:lnTo>
                <a:lnTo>
                  <a:pt x="703660" y="55007"/>
                </a:lnTo>
                <a:lnTo>
                  <a:pt x="705327" y="53816"/>
                </a:lnTo>
                <a:lnTo>
                  <a:pt x="707391" y="53022"/>
                </a:lnTo>
                <a:lnTo>
                  <a:pt x="708766" y="51541"/>
                </a:lnTo>
                <a:lnTo>
                  <a:pt x="709683" y="49600"/>
                </a:lnTo>
                <a:lnTo>
                  <a:pt x="710703" y="44904"/>
                </a:lnTo>
                <a:lnTo>
                  <a:pt x="711155" y="39642"/>
                </a:lnTo>
                <a:lnTo>
                  <a:pt x="712229" y="37858"/>
                </a:lnTo>
                <a:lnTo>
                  <a:pt x="713897" y="36669"/>
                </a:lnTo>
                <a:lnTo>
                  <a:pt x="715962" y="35876"/>
                </a:lnTo>
                <a:lnTo>
                  <a:pt x="717338" y="34394"/>
                </a:lnTo>
                <a:lnTo>
                  <a:pt x="718255" y="32454"/>
                </a:lnTo>
                <a:lnTo>
                  <a:pt x="718867" y="30209"/>
                </a:lnTo>
                <a:lnTo>
                  <a:pt x="720228" y="28711"/>
                </a:lnTo>
                <a:lnTo>
                  <a:pt x="722087" y="27713"/>
                </a:lnTo>
                <a:lnTo>
                  <a:pt x="724279" y="27048"/>
                </a:lnTo>
                <a:lnTo>
                  <a:pt x="725740" y="25652"/>
                </a:lnTo>
                <a:lnTo>
                  <a:pt x="726715" y="23769"/>
                </a:lnTo>
                <a:lnTo>
                  <a:pt x="727797" y="19136"/>
                </a:lnTo>
                <a:lnTo>
                  <a:pt x="728278" y="13902"/>
                </a:lnTo>
                <a:lnTo>
                  <a:pt x="729359" y="12126"/>
                </a:lnTo>
                <a:lnTo>
                  <a:pt x="731032" y="10941"/>
                </a:lnTo>
                <a:lnTo>
                  <a:pt x="733100" y="10151"/>
                </a:lnTo>
                <a:lnTo>
                  <a:pt x="734479" y="8672"/>
                </a:lnTo>
                <a:lnTo>
                  <a:pt x="735397" y="6734"/>
                </a:lnTo>
                <a:lnTo>
                  <a:pt x="736010" y="4489"/>
                </a:lnTo>
                <a:lnTo>
                  <a:pt x="737371" y="2993"/>
                </a:lnTo>
                <a:lnTo>
                  <a:pt x="739231" y="1995"/>
                </a:lnTo>
                <a:lnTo>
                  <a:pt x="74580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"/>
          <p:cNvSpPr/>
          <p:nvPr/>
        </p:nvSpPr>
        <p:spPr>
          <a:xfrm>
            <a:off x="4760595" y="1491618"/>
            <a:ext cx="1603058" cy="960118"/>
          </a:xfrm>
          <a:custGeom>
            <a:avLst/>
            <a:gdLst/>
            <a:ahLst/>
            <a:cxnLst/>
            <a:rect l="0" t="0" r="0" b="0"/>
            <a:pathLst>
              <a:path w="1603058" h="960118">
                <a:moveTo>
                  <a:pt x="1603057" y="960117"/>
                </a:moveTo>
                <a:lnTo>
                  <a:pt x="1603057" y="955566"/>
                </a:lnTo>
                <a:lnTo>
                  <a:pt x="1602105" y="954225"/>
                </a:lnTo>
                <a:lnTo>
                  <a:pt x="1600517" y="953331"/>
                </a:lnTo>
                <a:lnTo>
                  <a:pt x="1598507" y="952736"/>
                </a:lnTo>
                <a:lnTo>
                  <a:pt x="1597166" y="951386"/>
                </a:lnTo>
                <a:lnTo>
                  <a:pt x="1596272" y="949533"/>
                </a:lnTo>
                <a:lnTo>
                  <a:pt x="1595279" y="944935"/>
                </a:lnTo>
                <a:lnTo>
                  <a:pt x="1594838" y="939717"/>
                </a:lnTo>
                <a:lnTo>
                  <a:pt x="1593768" y="936992"/>
                </a:lnTo>
                <a:lnTo>
                  <a:pt x="1588663" y="928606"/>
                </a:lnTo>
                <a:lnTo>
                  <a:pt x="1587135" y="922934"/>
                </a:lnTo>
                <a:lnTo>
                  <a:pt x="1585774" y="921041"/>
                </a:lnTo>
                <a:lnTo>
                  <a:pt x="1583915" y="919779"/>
                </a:lnTo>
                <a:lnTo>
                  <a:pt x="1581724" y="918937"/>
                </a:lnTo>
                <a:lnTo>
                  <a:pt x="1580262" y="917424"/>
                </a:lnTo>
                <a:lnTo>
                  <a:pt x="1579288" y="915462"/>
                </a:lnTo>
                <a:lnTo>
                  <a:pt x="1578206" y="910743"/>
                </a:lnTo>
                <a:lnTo>
                  <a:pt x="1577725" y="905470"/>
                </a:lnTo>
                <a:lnTo>
                  <a:pt x="1576644" y="902731"/>
                </a:lnTo>
                <a:lnTo>
                  <a:pt x="1571524" y="894324"/>
                </a:lnTo>
                <a:lnTo>
                  <a:pt x="1562143" y="867602"/>
                </a:lnTo>
                <a:lnTo>
                  <a:pt x="1561494" y="864150"/>
                </a:lnTo>
                <a:lnTo>
                  <a:pt x="1560108" y="861849"/>
                </a:lnTo>
                <a:lnTo>
                  <a:pt x="1558232" y="860315"/>
                </a:lnTo>
                <a:lnTo>
                  <a:pt x="1556029" y="859292"/>
                </a:lnTo>
                <a:lnTo>
                  <a:pt x="1554560" y="857658"/>
                </a:lnTo>
                <a:lnTo>
                  <a:pt x="1553580" y="855616"/>
                </a:lnTo>
                <a:lnTo>
                  <a:pt x="1552928" y="853302"/>
                </a:lnTo>
                <a:lnTo>
                  <a:pt x="1551540" y="851759"/>
                </a:lnTo>
                <a:lnTo>
                  <a:pt x="1549662" y="850731"/>
                </a:lnTo>
                <a:lnTo>
                  <a:pt x="1547458" y="850045"/>
                </a:lnTo>
                <a:lnTo>
                  <a:pt x="1545989" y="848636"/>
                </a:lnTo>
                <a:lnTo>
                  <a:pt x="1545009" y="846744"/>
                </a:lnTo>
                <a:lnTo>
                  <a:pt x="1543920" y="842101"/>
                </a:lnTo>
                <a:lnTo>
                  <a:pt x="1543164" y="828558"/>
                </a:lnTo>
                <a:lnTo>
                  <a:pt x="1542174" y="826691"/>
                </a:lnTo>
                <a:lnTo>
                  <a:pt x="1540561" y="825446"/>
                </a:lnTo>
                <a:lnTo>
                  <a:pt x="1538532" y="824616"/>
                </a:lnTo>
                <a:lnTo>
                  <a:pt x="1537181" y="823111"/>
                </a:lnTo>
                <a:lnTo>
                  <a:pt x="1536279" y="821154"/>
                </a:lnTo>
                <a:lnTo>
                  <a:pt x="1535278" y="816441"/>
                </a:lnTo>
                <a:lnTo>
                  <a:pt x="1534833" y="811171"/>
                </a:lnTo>
                <a:lnTo>
                  <a:pt x="1533762" y="808432"/>
                </a:lnTo>
                <a:lnTo>
                  <a:pt x="1530032" y="802849"/>
                </a:lnTo>
                <a:lnTo>
                  <a:pt x="1520829" y="791503"/>
                </a:lnTo>
                <a:lnTo>
                  <a:pt x="1510752" y="764735"/>
                </a:lnTo>
                <a:lnTo>
                  <a:pt x="1510088" y="761282"/>
                </a:lnTo>
                <a:lnTo>
                  <a:pt x="1506810" y="754906"/>
                </a:lnTo>
                <a:lnTo>
                  <a:pt x="1488643" y="727024"/>
                </a:lnTo>
                <a:lnTo>
                  <a:pt x="1480151" y="713041"/>
                </a:lnTo>
                <a:lnTo>
                  <a:pt x="1476995" y="704890"/>
                </a:lnTo>
                <a:lnTo>
                  <a:pt x="1476153" y="701383"/>
                </a:lnTo>
                <a:lnTo>
                  <a:pt x="1472678" y="694946"/>
                </a:lnTo>
                <a:lnTo>
                  <a:pt x="1470418" y="691896"/>
                </a:lnTo>
                <a:lnTo>
                  <a:pt x="1467906" y="685968"/>
                </a:lnTo>
                <a:lnTo>
                  <a:pt x="1466493" y="677275"/>
                </a:lnTo>
                <a:lnTo>
                  <a:pt x="1466294" y="674400"/>
                </a:lnTo>
                <a:lnTo>
                  <a:pt x="1461464" y="661253"/>
                </a:lnTo>
                <a:lnTo>
                  <a:pt x="1459132" y="658004"/>
                </a:lnTo>
                <a:lnTo>
                  <a:pt x="1456625" y="655838"/>
                </a:lnTo>
                <a:lnTo>
                  <a:pt x="1454000" y="654395"/>
                </a:lnTo>
                <a:lnTo>
                  <a:pt x="1452251" y="651527"/>
                </a:lnTo>
                <a:lnTo>
                  <a:pt x="1448836" y="639342"/>
                </a:lnTo>
                <a:lnTo>
                  <a:pt x="1444662" y="632447"/>
                </a:lnTo>
                <a:lnTo>
                  <a:pt x="1442215" y="630228"/>
                </a:lnTo>
                <a:lnTo>
                  <a:pt x="1439632" y="628748"/>
                </a:lnTo>
                <a:lnTo>
                  <a:pt x="1436957" y="627762"/>
                </a:lnTo>
                <a:lnTo>
                  <a:pt x="1435173" y="625199"/>
                </a:lnTo>
                <a:lnTo>
                  <a:pt x="1433192" y="617272"/>
                </a:lnTo>
                <a:lnTo>
                  <a:pt x="1431711" y="614396"/>
                </a:lnTo>
                <a:lnTo>
                  <a:pt x="1429772" y="612479"/>
                </a:lnTo>
                <a:lnTo>
                  <a:pt x="1427526" y="611200"/>
                </a:lnTo>
                <a:lnTo>
                  <a:pt x="1426029" y="608443"/>
                </a:lnTo>
                <a:lnTo>
                  <a:pt x="1424366" y="600300"/>
                </a:lnTo>
                <a:lnTo>
                  <a:pt x="1422969" y="597366"/>
                </a:lnTo>
                <a:lnTo>
                  <a:pt x="1421086" y="595411"/>
                </a:lnTo>
                <a:lnTo>
                  <a:pt x="1418878" y="594107"/>
                </a:lnTo>
                <a:lnTo>
                  <a:pt x="1417406" y="592285"/>
                </a:lnTo>
                <a:lnTo>
                  <a:pt x="1416425" y="590118"/>
                </a:lnTo>
                <a:lnTo>
                  <a:pt x="1414382" y="584218"/>
                </a:lnTo>
                <a:lnTo>
                  <a:pt x="1407877" y="571138"/>
                </a:lnTo>
                <a:lnTo>
                  <a:pt x="1400869" y="560807"/>
                </a:lnTo>
                <a:lnTo>
                  <a:pt x="1398896" y="554681"/>
                </a:lnTo>
                <a:lnTo>
                  <a:pt x="1397785" y="545877"/>
                </a:lnTo>
                <a:lnTo>
                  <a:pt x="1396677" y="542987"/>
                </a:lnTo>
                <a:lnTo>
                  <a:pt x="1392905" y="537235"/>
                </a:lnTo>
                <a:lnTo>
                  <a:pt x="1390566" y="535321"/>
                </a:lnTo>
                <a:lnTo>
                  <a:pt x="1388054" y="534044"/>
                </a:lnTo>
                <a:lnTo>
                  <a:pt x="1385426" y="533193"/>
                </a:lnTo>
                <a:lnTo>
                  <a:pt x="1383675" y="530721"/>
                </a:lnTo>
                <a:lnTo>
                  <a:pt x="1380257" y="519092"/>
                </a:lnTo>
                <a:lnTo>
                  <a:pt x="1374588" y="509191"/>
                </a:lnTo>
                <a:lnTo>
                  <a:pt x="1372928" y="503165"/>
                </a:lnTo>
                <a:lnTo>
                  <a:pt x="1371533" y="501177"/>
                </a:lnTo>
                <a:lnTo>
                  <a:pt x="1369650" y="499852"/>
                </a:lnTo>
                <a:lnTo>
                  <a:pt x="1367442" y="498969"/>
                </a:lnTo>
                <a:lnTo>
                  <a:pt x="1359784" y="493174"/>
                </a:lnTo>
                <a:lnTo>
                  <a:pt x="1358008" y="490707"/>
                </a:lnTo>
                <a:lnTo>
                  <a:pt x="1356033" y="485425"/>
                </a:lnTo>
                <a:lnTo>
                  <a:pt x="1353814" y="473321"/>
                </a:lnTo>
                <a:lnTo>
                  <a:pt x="1347703" y="459857"/>
                </a:lnTo>
                <a:lnTo>
                  <a:pt x="1340812" y="449412"/>
                </a:lnTo>
                <a:lnTo>
                  <a:pt x="1337395" y="440285"/>
                </a:lnTo>
                <a:lnTo>
                  <a:pt x="1331726" y="431548"/>
                </a:lnTo>
                <a:lnTo>
                  <a:pt x="1330065" y="425795"/>
                </a:lnTo>
                <a:lnTo>
                  <a:pt x="1329130" y="417201"/>
                </a:lnTo>
                <a:lnTo>
                  <a:pt x="1328047" y="414340"/>
                </a:lnTo>
                <a:lnTo>
                  <a:pt x="1324303" y="408622"/>
                </a:lnTo>
                <a:lnTo>
                  <a:pt x="1315091" y="397189"/>
                </a:lnTo>
                <a:lnTo>
                  <a:pt x="1313147" y="391474"/>
                </a:lnTo>
                <a:lnTo>
                  <a:pt x="1311676" y="389569"/>
                </a:lnTo>
                <a:lnTo>
                  <a:pt x="1309743" y="388299"/>
                </a:lnTo>
                <a:lnTo>
                  <a:pt x="1307502" y="387452"/>
                </a:lnTo>
                <a:lnTo>
                  <a:pt x="1305055" y="384983"/>
                </a:lnTo>
                <a:lnTo>
                  <a:pt x="1299797" y="377159"/>
                </a:lnTo>
                <a:lnTo>
                  <a:pt x="1296825" y="369872"/>
                </a:lnTo>
                <a:lnTo>
                  <a:pt x="1296032" y="366595"/>
                </a:lnTo>
                <a:lnTo>
                  <a:pt x="1292611" y="360414"/>
                </a:lnTo>
                <a:lnTo>
                  <a:pt x="1290366" y="357432"/>
                </a:lnTo>
                <a:lnTo>
                  <a:pt x="1287871" y="351579"/>
                </a:lnTo>
                <a:lnTo>
                  <a:pt x="1287206" y="348685"/>
                </a:lnTo>
                <a:lnTo>
                  <a:pt x="1283926" y="342929"/>
                </a:lnTo>
                <a:lnTo>
                  <a:pt x="1272283" y="328613"/>
                </a:lnTo>
                <a:lnTo>
                  <a:pt x="1268830" y="320038"/>
                </a:lnTo>
                <a:lnTo>
                  <a:pt x="1263150" y="311464"/>
                </a:lnTo>
                <a:lnTo>
                  <a:pt x="1260091" y="302892"/>
                </a:lnTo>
                <a:lnTo>
                  <a:pt x="1253576" y="294319"/>
                </a:lnTo>
                <a:lnTo>
                  <a:pt x="1248342" y="288604"/>
                </a:lnTo>
                <a:lnTo>
                  <a:pt x="1246566" y="285746"/>
                </a:lnTo>
                <a:lnTo>
                  <a:pt x="1244591" y="280032"/>
                </a:lnTo>
                <a:lnTo>
                  <a:pt x="1243112" y="278127"/>
                </a:lnTo>
                <a:lnTo>
                  <a:pt x="1241174" y="276857"/>
                </a:lnTo>
                <a:lnTo>
                  <a:pt x="1238929" y="276010"/>
                </a:lnTo>
                <a:lnTo>
                  <a:pt x="1237433" y="274493"/>
                </a:lnTo>
                <a:lnTo>
                  <a:pt x="1236435" y="272529"/>
                </a:lnTo>
                <a:lnTo>
                  <a:pt x="1235327" y="267807"/>
                </a:lnTo>
                <a:lnTo>
                  <a:pt x="1234834" y="262534"/>
                </a:lnTo>
                <a:lnTo>
                  <a:pt x="1233750" y="259794"/>
                </a:lnTo>
                <a:lnTo>
                  <a:pt x="1230005" y="254209"/>
                </a:lnTo>
                <a:lnTo>
                  <a:pt x="1212440" y="234305"/>
                </a:lnTo>
                <a:lnTo>
                  <a:pt x="1210374" y="228594"/>
                </a:lnTo>
                <a:lnTo>
                  <a:pt x="1209212" y="220023"/>
                </a:lnTo>
                <a:lnTo>
                  <a:pt x="1208096" y="218118"/>
                </a:lnTo>
                <a:lnTo>
                  <a:pt x="1206400" y="216849"/>
                </a:lnTo>
                <a:lnTo>
                  <a:pt x="1204316" y="216002"/>
                </a:lnTo>
                <a:lnTo>
                  <a:pt x="1202927" y="214485"/>
                </a:lnTo>
                <a:lnTo>
                  <a:pt x="1202002" y="212521"/>
                </a:lnTo>
                <a:lnTo>
                  <a:pt x="1200972" y="207800"/>
                </a:lnTo>
                <a:lnTo>
                  <a:pt x="1200515" y="202526"/>
                </a:lnTo>
                <a:lnTo>
                  <a:pt x="1199441" y="200739"/>
                </a:lnTo>
                <a:lnTo>
                  <a:pt x="1197772" y="199547"/>
                </a:lnTo>
                <a:lnTo>
                  <a:pt x="1195707" y="198753"/>
                </a:lnTo>
                <a:lnTo>
                  <a:pt x="1188250" y="193084"/>
                </a:lnTo>
                <a:lnTo>
                  <a:pt x="1186501" y="190634"/>
                </a:lnTo>
                <a:lnTo>
                  <a:pt x="1184559" y="185372"/>
                </a:lnTo>
                <a:lnTo>
                  <a:pt x="1183088" y="183588"/>
                </a:lnTo>
                <a:lnTo>
                  <a:pt x="1181155" y="182398"/>
                </a:lnTo>
                <a:lnTo>
                  <a:pt x="1178914" y="181605"/>
                </a:lnTo>
                <a:lnTo>
                  <a:pt x="1177420" y="180124"/>
                </a:lnTo>
                <a:lnTo>
                  <a:pt x="1176424" y="178184"/>
                </a:lnTo>
                <a:lnTo>
                  <a:pt x="1175317" y="173488"/>
                </a:lnTo>
                <a:lnTo>
                  <a:pt x="1174826" y="168227"/>
                </a:lnTo>
                <a:lnTo>
                  <a:pt x="1173742" y="166443"/>
                </a:lnTo>
                <a:lnTo>
                  <a:pt x="1172067" y="165253"/>
                </a:lnTo>
                <a:lnTo>
                  <a:pt x="1169998" y="164460"/>
                </a:lnTo>
                <a:lnTo>
                  <a:pt x="1168619" y="162979"/>
                </a:lnTo>
                <a:lnTo>
                  <a:pt x="1167698" y="161039"/>
                </a:lnTo>
                <a:lnTo>
                  <a:pt x="1167086" y="158793"/>
                </a:lnTo>
                <a:lnTo>
                  <a:pt x="1165725" y="157296"/>
                </a:lnTo>
                <a:lnTo>
                  <a:pt x="1163865" y="156298"/>
                </a:lnTo>
                <a:lnTo>
                  <a:pt x="1161672" y="155632"/>
                </a:lnTo>
                <a:lnTo>
                  <a:pt x="1160210" y="154236"/>
                </a:lnTo>
                <a:lnTo>
                  <a:pt x="1159236" y="152353"/>
                </a:lnTo>
                <a:lnTo>
                  <a:pt x="1158587" y="150145"/>
                </a:lnTo>
                <a:lnTo>
                  <a:pt x="1157201" y="148673"/>
                </a:lnTo>
                <a:lnTo>
                  <a:pt x="1155324" y="147692"/>
                </a:lnTo>
                <a:lnTo>
                  <a:pt x="1153121" y="147037"/>
                </a:lnTo>
                <a:lnTo>
                  <a:pt x="1151653" y="145649"/>
                </a:lnTo>
                <a:lnTo>
                  <a:pt x="1150674" y="143771"/>
                </a:lnTo>
                <a:lnTo>
                  <a:pt x="1150020" y="141566"/>
                </a:lnTo>
                <a:lnTo>
                  <a:pt x="1146755" y="136576"/>
                </a:lnTo>
                <a:lnTo>
                  <a:pt x="1144551" y="133912"/>
                </a:lnTo>
                <a:lnTo>
                  <a:pt x="1143081" y="131184"/>
                </a:lnTo>
                <a:lnTo>
                  <a:pt x="1141449" y="125612"/>
                </a:lnTo>
                <a:lnTo>
                  <a:pt x="1140060" y="123745"/>
                </a:lnTo>
                <a:lnTo>
                  <a:pt x="1138182" y="122501"/>
                </a:lnTo>
                <a:lnTo>
                  <a:pt x="1135978" y="121671"/>
                </a:lnTo>
                <a:lnTo>
                  <a:pt x="1134509" y="120165"/>
                </a:lnTo>
                <a:lnTo>
                  <a:pt x="1133529" y="118209"/>
                </a:lnTo>
                <a:lnTo>
                  <a:pt x="1132876" y="115952"/>
                </a:lnTo>
                <a:lnTo>
                  <a:pt x="1131488" y="114448"/>
                </a:lnTo>
                <a:lnTo>
                  <a:pt x="1129610" y="113445"/>
                </a:lnTo>
                <a:lnTo>
                  <a:pt x="1127406" y="112776"/>
                </a:lnTo>
                <a:lnTo>
                  <a:pt x="1125936" y="111378"/>
                </a:lnTo>
                <a:lnTo>
                  <a:pt x="1124956" y="109493"/>
                </a:lnTo>
                <a:lnTo>
                  <a:pt x="1124303" y="107284"/>
                </a:lnTo>
                <a:lnTo>
                  <a:pt x="1121037" y="102290"/>
                </a:lnTo>
                <a:lnTo>
                  <a:pt x="1118833" y="99625"/>
                </a:lnTo>
                <a:lnTo>
                  <a:pt x="1116411" y="97848"/>
                </a:lnTo>
                <a:lnTo>
                  <a:pt x="1111180" y="95874"/>
                </a:lnTo>
                <a:lnTo>
                  <a:pt x="1109404" y="94394"/>
                </a:lnTo>
                <a:lnTo>
                  <a:pt x="1108220" y="92456"/>
                </a:lnTo>
                <a:lnTo>
                  <a:pt x="1107431" y="90211"/>
                </a:lnTo>
                <a:lnTo>
                  <a:pt x="1105952" y="88715"/>
                </a:lnTo>
                <a:lnTo>
                  <a:pt x="1104014" y="87717"/>
                </a:lnTo>
                <a:lnTo>
                  <a:pt x="1101769" y="87052"/>
                </a:lnTo>
                <a:lnTo>
                  <a:pt x="1100273" y="85656"/>
                </a:lnTo>
                <a:lnTo>
                  <a:pt x="1099275" y="83773"/>
                </a:lnTo>
                <a:lnTo>
                  <a:pt x="1098610" y="81565"/>
                </a:lnTo>
                <a:lnTo>
                  <a:pt x="1097214" y="80093"/>
                </a:lnTo>
                <a:lnTo>
                  <a:pt x="1095331" y="79112"/>
                </a:lnTo>
                <a:lnTo>
                  <a:pt x="1093123" y="78457"/>
                </a:lnTo>
                <a:lnTo>
                  <a:pt x="1091651" y="77069"/>
                </a:lnTo>
                <a:lnTo>
                  <a:pt x="1090669" y="75191"/>
                </a:lnTo>
                <a:lnTo>
                  <a:pt x="1090016" y="72986"/>
                </a:lnTo>
                <a:lnTo>
                  <a:pt x="1088627" y="71516"/>
                </a:lnTo>
                <a:lnTo>
                  <a:pt x="1086749" y="70536"/>
                </a:lnTo>
                <a:lnTo>
                  <a:pt x="1084544" y="69883"/>
                </a:lnTo>
                <a:lnTo>
                  <a:pt x="1083074" y="68495"/>
                </a:lnTo>
                <a:lnTo>
                  <a:pt x="1082094" y="66617"/>
                </a:lnTo>
                <a:lnTo>
                  <a:pt x="1081441" y="64413"/>
                </a:lnTo>
                <a:lnTo>
                  <a:pt x="1080053" y="62943"/>
                </a:lnTo>
                <a:lnTo>
                  <a:pt x="1078176" y="61964"/>
                </a:lnTo>
                <a:lnTo>
                  <a:pt x="1075971" y="61310"/>
                </a:lnTo>
                <a:lnTo>
                  <a:pt x="1074501" y="59922"/>
                </a:lnTo>
                <a:lnTo>
                  <a:pt x="1073522" y="58045"/>
                </a:lnTo>
                <a:lnTo>
                  <a:pt x="1072433" y="53418"/>
                </a:lnTo>
                <a:lnTo>
                  <a:pt x="1071949" y="48187"/>
                </a:lnTo>
                <a:lnTo>
                  <a:pt x="1070868" y="46411"/>
                </a:lnTo>
                <a:lnTo>
                  <a:pt x="1069194" y="45227"/>
                </a:lnTo>
                <a:lnTo>
                  <a:pt x="1067126" y="44438"/>
                </a:lnTo>
                <a:lnTo>
                  <a:pt x="1059664" y="38776"/>
                </a:lnTo>
                <a:lnTo>
                  <a:pt x="1057915" y="36327"/>
                </a:lnTo>
                <a:lnTo>
                  <a:pt x="1055972" y="31066"/>
                </a:lnTo>
                <a:lnTo>
                  <a:pt x="1054501" y="29282"/>
                </a:lnTo>
                <a:lnTo>
                  <a:pt x="1052568" y="28093"/>
                </a:lnTo>
                <a:lnTo>
                  <a:pt x="1050327" y="27300"/>
                </a:lnTo>
                <a:lnTo>
                  <a:pt x="1048833" y="25819"/>
                </a:lnTo>
                <a:lnTo>
                  <a:pt x="1047837" y="23879"/>
                </a:lnTo>
                <a:lnTo>
                  <a:pt x="1047173" y="21633"/>
                </a:lnTo>
                <a:lnTo>
                  <a:pt x="1045778" y="20136"/>
                </a:lnTo>
                <a:lnTo>
                  <a:pt x="1043895" y="19138"/>
                </a:lnTo>
                <a:lnTo>
                  <a:pt x="1041688" y="18472"/>
                </a:lnTo>
                <a:lnTo>
                  <a:pt x="1040216" y="17076"/>
                </a:lnTo>
                <a:lnTo>
                  <a:pt x="1039235" y="15193"/>
                </a:lnTo>
                <a:lnTo>
                  <a:pt x="1038580" y="12985"/>
                </a:lnTo>
                <a:lnTo>
                  <a:pt x="1037191" y="11513"/>
                </a:lnTo>
                <a:lnTo>
                  <a:pt x="1035314" y="10532"/>
                </a:lnTo>
                <a:lnTo>
                  <a:pt x="1033109" y="9877"/>
                </a:lnTo>
                <a:lnTo>
                  <a:pt x="1031639" y="8489"/>
                </a:lnTo>
                <a:lnTo>
                  <a:pt x="1030660" y="6611"/>
                </a:lnTo>
                <a:lnTo>
                  <a:pt x="1030006" y="4406"/>
                </a:lnTo>
                <a:lnTo>
                  <a:pt x="1028618" y="2936"/>
                </a:lnTo>
                <a:lnTo>
                  <a:pt x="1026740" y="1956"/>
                </a:lnTo>
                <a:lnTo>
                  <a:pt x="1022114" y="868"/>
                </a:lnTo>
                <a:lnTo>
                  <a:pt x="982976" y="0"/>
                </a:lnTo>
                <a:lnTo>
                  <a:pt x="980120" y="951"/>
                </a:lnTo>
                <a:lnTo>
                  <a:pt x="971549" y="5889"/>
                </a:lnTo>
                <a:lnTo>
                  <a:pt x="965834" y="7378"/>
                </a:lnTo>
                <a:lnTo>
                  <a:pt x="917257" y="8568"/>
                </a:lnTo>
                <a:lnTo>
                  <a:pt x="847011" y="8569"/>
                </a:lnTo>
                <a:lnTo>
                  <a:pt x="843757" y="9522"/>
                </a:lnTo>
                <a:lnTo>
                  <a:pt x="833672" y="14460"/>
                </a:lnTo>
                <a:lnTo>
                  <a:pt x="812752" y="16788"/>
                </a:lnTo>
                <a:lnTo>
                  <a:pt x="762953" y="17141"/>
                </a:lnTo>
                <a:lnTo>
                  <a:pt x="657225" y="17142"/>
                </a:lnTo>
                <a:lnTo>
                  <a:pt x="654367" y="18094"/>
                </a:lnTo>
                <a:lnTo>
                  <a:pt x="648652" y="21692"/>
                </a:lnTo>
                <a:lnTo>
                  <a:pt x="640397" y="23927"/>
                </a:lnTo>
                <a:lnTo>
                  <a:pt x="593336" y="25700"/>
                </a:lnTo>
                <a:lnTo>
                  <a:pt x="143228" y="25714"/>
                </a:lnTo>
                <a:lnTo>
                  <a:pt x="141205" y="24762"/>
                </a:lnTo>
                <a:lnTo>
                  <a:pt x="139857" y="23174"/>
                </a:lnTo>
                <a:lnTo>
                  <a:pt x="138958" y="21163"/>
                </a:lnTo>
                <a:lnTo>
                  <a:pt x="137406" y="19823"/>
                </a:lnTo>
                <a:lnTo>
                  <a:pt x="135419" y="18929"/>
                </a:lnTo>
                <a:lnTo>
                  <a:pt x="130671" y="17936"/>
                </a:lnTo>
                <a:lnTo>
                  <a:pt x="82866" y="17142"/>
                </a:lnTo>
                <a:lnTo>
                  <a:pt x="80009" y="16190"/>
                </a:lnTo>
                <a:lnTo>
                  <a:pt x="71437" y="11250"/>
                </a:lnTo>
                <a:lnTo>
                  <a:pt x="65722" y="9761"/>
                </a:lnTo>
                <a:lnTo>
                  <a:pt x="17145" y="8570"/>
                </a:lnTo>
                <a:lnTo>
                  <a:pt x="0" y="85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"/>
          <p:cNvSpPr/>
          <p:nvPr/>
        </p:nvSpPr>
        <p:spPr>
          <a:xfrm>
            <a:off x="4752022" y="1525905"/>
            <a:ext cx="85725" cy="951548"/>
          </a:xfrm>
          <a:custGeom>
            <a:avLst/>
            <a:gdLst/>
            <a:ahLst/>
            <a:cxnLst/>
            <a:rect l="0" t="0" r="0" b="0"/>
            <a:pathLst>
              <a:path w="85725" h="951548">
                <a:moveTo>
                  <a:pt x="0" y="951547"/>
                </a:moveTo>
                <a:lnTo>
                  <a:pt x="4551" y="951547"/>
                </a:lnTo>
                <a:lnTo>
                  <a:pt x="5891" y="950595"/>
                </a:lnTo>
                <a:lnTo>
                  <a:pt x="6785" y="949007"/>
                </a:lnTo>
                <a:lnTo>
                  <a:pt x="8468" y="943328"/>
                </a:lnTo>
                <a:lnTo>
                  <a:pt x="8563" y="931074"/>
                </a:lnTo>
                <a:lnTo>
                  <a:pt x="9519" y="928373"/>
                </a:lnTo>
                <a:lnTo>
                  <a:pt x="11108" y="925620"/>
                </a:lnTo>
                <a:lnTo>
                  <a:pt x="15952" y="918909"/>
                </a:lnTo>
                <a:lnTo>
                  <a:pt x="17862" y="904848"/>
                </a:lnTo>
                <a:lnTo>
                  <a:pt x="19528" y="901364"/>
                </a:lnTo>
                <a:lnTo>
                  <a:pt x="21591" y="898090"/>
                </a:lnTo>
                <a:lnTo>
                  <a:pt x="23884" y="891911"/>
                </a:lnTo>
                <a:lnTo>
                  <a:pt x="25174" y="880537"/>
                </a:lnTo>
                <a:lnTo>
                  <a:pt x="25670" y="855249"/>
                </a:lnTo>
                <a:lnTo>
                  <a:pt x="25718" y="774348"/>
                </a:lnTo>
                <a:lnTo>
                  <a:pt x="26670" y="769597"/>
                </a:lnTo>
                <a:lnTo>
                  <a:pt x="28258" y="765477"/>
                </a:lnTo>
                <a:lnTo>
                  <a:pt x="30269" y="761778"/>
                </a:lnTo>
                <a:lnTo>
                  <a:pt x="32503" y="752588"/>
                </a:lnTo>
                <a:lnTo>
                  <a:pt x="34054" y="725569"/>
                </a:lnTo>
                <a:lnTo>
                  <a:pt x="34290" y="491416"/>
                </a:lnTo>
                <a:lnTo>
                  <a:pt x="36830" y="480027"/>
                </a:lnTo>
                <a:lnTo>
                  <a:pt x="38841" y="474323"/>
                </a:lnTo>
                <a:lnTo>
                  <a:pt x="41075" y="462905"/>
                </a:lnTo>
                <a:lnTo>
                  <a:pt x="42627" y="434338"/>
                </a:lnTo>
                <a:lnTo>
                  <a:pt x="42758" y="422909"/>
                </a:lnTo>
                <a:lnTo>
                  <a:pt x="45356" y="411479"/>
                </a:lnTo>
                <a:lnTo>
                  <a:pt x="47383" y="405764"/>
                </a:lnTo>
                <a:lnTo>
                  <a:pt x="49634" y="394334"/>
                </a:lnTo>
                <a:lnTo>
                  <a:pt x="52150" y="366712"/>
                </a:lnTo>
                <a:lnTo>
                  <a:pt x="53817" y="362584"/>
                </a:lnTo>
                <a:lnTo>
                  <a:pt x="55881" y="358880"/>
                </a:lnTo>
                <a:lnTo>
                  <a:pt x="58173" y="349685"/>
                </a:lnTo>
                <a:lnTo>
                  <a:pt x="59766" y="322662"/>
                </a:lnTo>
                <a:lnTo>
                  <a:pt x="59900" y="311362"/>
                </a:lnTo>
                <a:lnTo>
                  <a:pt x="60889" y="306635"/>
                </a:lnTo>
                <a:lnTo>
                  <a:pt x="62500" y="302531"/>
                </a:lnTo>
                <a:lnTo>
                  <a:pt x="64527" y="298842"/>
                </a:lnTo>
                <a:lnTo>
                  <a:pt x="66778" y="289663"/>
                </a:lnTo>
                <a:lnTo>
                  <a:pt x="68343" y="262652"/>
                </a:lnTo>
                <a:lnTo>
                  <a:pt x="68570" y="224541"/>
                </a:lnTo>
                <a:lnTo>
                  <a:pt x="71116" y="213778"/>
                </a:lnTo>
                <a:lnTo>
                  <a:pt x="73128" y="208241"/>
                </a:lnTo>
                <a:lnTo>
                  <a:pt x="75364" y="199549"/>
                </a:lnTo>
                <a:lnTo>
                  <a:pt x="76917" y="176349"/>
                </a:lnTo>
                <a:lnTo>
                  <a:pt x="77150" y="122510"/>
                </a:lnTo>
                <a:lnTo>
                  <a:pt x="77153" y="87028"/>
                </a:lnTo>
                <a:lnTo>
                  <a:pt x="78105" y="82784"/>
                </a:lnTo>
                <a:lnTo>
                  <a:pt x="79693" y="79001"/>
                </a:lnTo>
                <a:lnTo>
                  <a:pt x="81703" y="75527"/>
                </a:lnTo>
                <a:lnTo>
                  <a:pt x="83938" y="69127"/>
                </a:lnTo>
                <a:lnTo>
                  <a:pt x="85372" y="57258"/>
                </a:lnTo>
                <a:lnTo>
                  <a:pt x="85719" y="28576"/>
                </a:lnTo>
                <a:lnTo>
                  <a:pt x="85724" y="18838"/>
                </a:lnTo>
                <a:lnTo>
                  <a:pt x="83185" y="15357"/>
                </a:lnTo>
                <a:lnTo>
                  <a:pt x="78344" y="9912"/>
                </a:lnTo>
                <a:lnTo>
                  <a:pt x="77682" y="6628"/>
                </a:lnTo>
                <a:lnTo>
                  <a:pt x="7715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4409122" y="1491615"/>
            <a:ext cx="1723062" cy="960121"/>
            <a:chOff x="4409122" y="1491615"/>
            <a:chExt cx="1723062" cy="960121"/>
          </a:xfrm>
        </p:grpSpPr>
        <p:sp>
          <p:nvSpPr>
            <p:cNvPr id="39" name="SMARTPenAnnotation14"/>
            <p:cNvSpPr/>
            <p:nvPr/>
          </p:nvSpPr>
          <p:spPr>
            <a:xfrm>
              <a:off x="5746432" y="1491615"/>
              <a:ext cx="34291" cy="960121"/>
            </a:xfrm>
            <a:custGeom>
              <a:avLst/>
              <a:gdLst/>
              <a:ahLst/>
              <a:cxnLst/>
              <a:rect l="0" t="0" r="0" b="0"/>
              <a:pathLst>
                <a:path w="34291" h="960121">
                  <a:moveTo>
                    <a:pt x="17145" y="0"/>
                  </a:moveTo>
                  <a:lnTo>
                    <a:pt x="17145" y="8219"/>
                  </a:lnTo>
                  <a:lnTo>
                    <a:pt x="18098" y="8337"/>
                  </a:lnTo>
                  <a:lnTo>
                    <a:pt x="19685" y="8415"/>
                  </a:lnTo>
                  <a:lnTo>
                    <a:pt x="21696" y="8467"/>
                  </a:lnTo>
                  <a:lnTo>
                    <a:pt x="23037" y="9455"/>
                  </a:lnTo>
                  <a:lnTo>
                    <a:pt x="23930" y="11066"/>
                  </a:lnTo>
                  <a:lnTo>
                    <a:pt x="25364" y="15944"/>
                  </a:lnTo>
                  <a:lnTo>
                    <a:pt x="25708" y="41815"/>
                  </a:lnTo>
                  <a:lnTo>
                    <a:pt x="25718" y="242780"/>
                  </a:lnTo>
                  <a:lnTo>
                    <a:pt x="26670" y="246625"/>
                  </a:lnTo>
                  <a:lnTo>
                    <a:pt x="28258" y="251094"/>
                  </a:lnTo>
                  <a:lnTo>
                    <a:pt x="30268" y="255978"/>
                  </a:lnTo>
                  <a:lnTo>
                    <a:pt x="31609" y="260187"/>
                  </a:lnTo>
                  <a:lnTo>
                    <a:pt x="32503" y="263945"/>
                  </a:lnTo>
                  <a:lnTo>
                    <a:pt x="33496" y="271614"/>
                  </a:lnTo>
                  <a:lnTo>
                    <a:pt x="34185" y="293025"/>
                  </a:lnTo>
                  <a:lnTo>
                    <a:pt x="33268" y="297267"/>
                  </a:lnTo>
                  <a:lnTo>
                    <a:pt x="31704" y="302001"/>
                  </a:lnTo>
                  <a:lnTo>
                    <a:pt x="29708" y="307061"/>
                  </a:lnTo>
                  <a:lnTo>
                    <a:pt x="28378" y="312340"/>
                  </a:lnTo>
                  <a:lnTo>
                    <a:pt x="27491" y="317764"/>
                  </a:lnTo>
                  <a:lnTo>
                    <a:pt x="26506" y="327918"/>
                  </a:lnTo>
                  <a:lnTo>
                    <a:pt x="25786" y="354194"/>
                  </a:lnTo>
                  <a:lnTo>
                    <a:pt x="25719" y="408736"/>
                  </a:lnTo>
                  <a:lnTo>
                    <a:pt x="24766" y="414413"/>
                  </a:lnTo>
                  <a:lnTo>
                    <a:pt x="23178" y="420103"/>
                  </a:lnTo>
                  <a:lnTo>
                    <a:pt x="21167" y="425801"/>
                  </a:lnTo>
                  <a:lnTo>
                    <a:pt x="19826" y="430552"/>
                  </a:lnTo>
                  <a:lnTo>
                    <a:pt x="18933" y="434672"/>
                  </a:lnTo>
                  <a:lnTo>
                    <a:pt x="17940" y="441790"/>
                  </a:lnTo>
                  <a:lnTo>
                    <a:pt x="17215" y="466803"/>
                  </a:lnTo>
                  <a:lnTo>
                    <a:pt x="17145" y="554460"/>
                  </a:lnTo>
                  <a:lnTo>
                    <a:pt x="16193" y="559188"/>
                  </a:lnTo>
                  <a:lnTo>
                    <a:pt x="14605" y="563291"/>
                  </a:lnTo>
                  <a:lnTo>
                    <a:pt x="12595" y="566980"/>
                  </a:lnTo>
                  <a:lnTo>
                    <a:pt x="11254" y="571344"/>
                  </a:lnTo>
                  <a:lnTo>
                    <a:pt x="10360" y="576158"/>
                  </a:lnTo>
                  <a:lnTo>
                    <a:pt x="9367" y="586588"/>
                  </a:lnTo>
                  <a:lnTo>
                    <a:pt x="8677" y="614468"/>
                  </a:lnTo>
                  <a:lnTo>
                    <a:pt x="7690" y="619195"/>
                  </a:lnTo>
                  <a:lnTo>
                    <a:pt x="6079" y="623299"/>
                  </a:lnTo>
                  <a:lnTo>
                    <a:pt x="4053" y="626988"/>
                  </a:lnTo>
                  <a:lnTo>
                    <a:pt x="2702" y="631352"/>
                  </a:lnTo>
                  <a:lnTo>
                    <a:pt x="1802" y="636166"/>
                  </a:lnTo>
                  <a:lnTo>
                    <a:pt x="800" y="645643"/>
                  </a:lnTo>
                  <a:lnTo>
                    <a:pt x="47" y="675263"/>
                  </a:lnTo>
                  <a:lnTo>
                    <a:pt x="0" y="738867"/>
                  </a:lnTo>
                  <a:lnTo>
                    <a:pt x="953" y="742132"/>
                  </a:lnTo>
                  <a:lnTo>
                    <a:pt x="2540" y="745262"/>
                  </a:lnTo>
                  <a:lnTo>
                    <a:pt x="4551" y="748301"/>
                  </a:lnTo>
                  <a:lnTo>
                    <a:pt x="5892" y="751280"/>
                  </a:lnTo>
                  <a:lnTo>
                    <a:pt x="6785" y="754218"/>
                  </a:lnTo>
                  <a:lnTo>
                    <a:pt x="7778" y="760023"/>
                  </a:lnTo>
                  <a:lnTo>
                    <a:pt x="8468" y="778923"/>
                  </a:lnTo>
                  <a:lnTo>
                    <a:pt x="9455" y="782172"/>
                  </a:lnTo>
                  <a:lnTo>
                    <a:pt x="11066" y="784338"/>
                  </a:lnTo>
                  <a:lnTo>
                    <a:pt x="13093" y="785782"/>
                  </a:lnTo>
                  <a:lnTo>
                    <a:pt x="14444" y="787697"/>
                  </a:lnTo>
                  <a:lnTo>
                    <a:pt x="15344" y="789926"/>
                  </a:lnTo>
                  <a:lnTo>
                    <a:pt x="16344" y="795895"/>
                  </a:lnTo>
                  <a:lnTo>
                    <a:pt x="17114" y="825486"/>
                  </a:lnTo>
                  <a:lnTo>
                    <a:pt x="17142" y="842933"/>
                  </a:lnTo>
                  <a:lnTo>
                    <a:pt x="18096" y="844848"/>
                  </a:lnTo>
                  <a:lnTo>
                    <a:pt x="19684" y="846124"/>
                  </a:lnTo>
                  <a:lnTo>
                    <a:pt x="21695" y="846975"/>
                  </a:lnTo>
                  <a:lnTo>
                    <a:pt x="23036" y="848495"/>
                  </a:lnTo>
                  <a:lnTo>
                    <a:pt x="23930" y="850461"/>
                  </a:lnTo>
                  <a:lnTo>
                    <a:pt x="24923" y="855185"/>
                  </a:lnTo>
                  <a:lnTo>
                    <a:pt x="25686" y="877283"/>
                  </a:lnTo>
                  <a:lnTo>
                    <a:pt x="26649" y="880130"/>
                  </a:lnTo>
                  <a:lnTo>
                    <a:pt x="28244" y="882981"/>
                  </a:lnTo>
                  <a:lnTo>
                    <a:pt x="30259" y="885834"/>
                  </a:lnTo>
                  <a:lnTo>
                    <a:pt x="31603" y="888688"/>
                  </a:lnTo>
                  <a:lnTo>
                    <a:pt x="32498" y="891544"/>
                  </a:lnTo>
                  <a:lnTo>
                    <a:pt x="33494" y="897257"/>
                  </a:lnTo>
                  <a:lnTo>
                    <a:pt x="34288" y="925723"/>
                  </a:lnTo>
                  <a:lnTo>
                    <a:pt x="34290" y="9601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15"/>
            <p:cNvSpPr/>
            <p:nvPr/>
          </p:nvSpPr>
          <p:spPr>
            <a:xfrm>
              <a:off x="5086350" y="1946001"/>
              <a:ext cx="240030" cy="205665"/>
            </a:xfrm>
            <a:custGeom>
              <a:avLst/>
              <a:gdLst/>
              <a:ahLst/>
              <a:cxnLst/>
              <a:rect l="0" t="0" r="0" b="0"/>
              <a:pathLst>
                <a:path w="240030" h="205665">
                  <a:moveTo>
                    <a:pt x="0" y="51391"/>
                  </a:moveTo>
                  <a:lnTo>
                    <a:pt x="7380" y="44010"/>
                  </a:lnTo>
                  <a:lnTo>
                    <a:pt x="8042" y="40808"/>
                  </a:lnTo>
                  <a:lnTo>
                    <a:pt x="8467" y="35542"/>
                  </a:lnTo>
                  <a:lnTo>
                    <a:pt x="13092" y="30079"/>
                  </a:lnTo>
                  <a:lnTo>
                    <a:pt x="17883" y="25092"/>
                  </a:lnTo>
                  <a:lnTo>
                    <a:pt x="20495" y="22428"/>
                  </a:lnTo>
                  <a:lnTo>
                    <a:pt x="24141" y="19700"/>
                  </a:lnTo>
                  <a:lnTo>
                    <a:pt x="28476" y="16929"/>
                  </a:lnTo>
                  <a:lnTo>
                    <a:pt x="33271" y="14129"/>
                  </a:lnTo>
                  <a:lnTo>
                    <a:pt x="37420" y="11309"/>
                  </a:lnTo>
                  <a:lnTo>
                    <a:pt x="44571" y="5637"/>
                  </a:lnTo>
                  <a:lnTo>
                    <a:pt x="48764" y="3743"/>
                  </a:lnTo>
                  <a:lnTo>
                    <a:pt x="53464" y="2481"/>
                  </a:lnTo>
                  <a:lnTo>
                    <a:pt x="58503" y="1639"/>
                  </a:lnTo>
                  <a:lnTo>
                    <a:pt x="62814" y="1078"/>
                  </a:lnTo>
                  <a:lnTo>
                    <a:pt x="70144" y="455"/>
                  </a:lnTo>
                  <a:lnTo>
                    <a:pt x="76577" y="178"/>
                  </a:lnTo>
                  <a:lnTo>
                    <a:pt x="85554" y="22"/>
                  </a:lnTo>
                  <a:lnTo>
                    <a:pt x="88469" y="0"/>
                  </a:lnTo>
                  <a:lnTo>
                    <a:pt x="91364" y="938"/>
                  </a:lnTo>
                  <a:lnTo>
                    <a:pt x="97121" y="4520"/>
                  </a:lnTo>
                  <a:lnTo>
                    <a:pt x="102855" y="9287"/>
                  </a:lnTo>
                  <a:lnTo>
                    <a:pt x="109531" y="14581"/>
                  </a:lnTo>
                  <a:lnTo>
                    <a:pt x="113977" y="17326"/>
                  </a:lnTo>
                  <a:lnTo>
                    <a:pt x="118848" y="20108"/>
                  </a:lnTo>
                  <a:lnTo>
                    <a:pt x="122094" y="22916"/>
                  </a:lnTo>
                  <a:lnTo>
                    <a:pt x="124258" y="25740"/>
                  </a:lnTo>
                  <a:lnTo>
                    <a:pt x="132283" y="41667"/>
                  </a:lnTo>
                  <a:lnTo>
                    <a:pt x="134861" y="45861"/>
                  </a:lnTo>
                  <a:lnTo>
                    <a:pt x="137532" y="49609"/>
                  </a:lnTo>
                  <a:lnTo>
                    <a:pt x="140265" y="53061"/>
                  </a:lnTo>
                  <a:lnTo>
                    <a:pt x="143040" y="57267"/>
                  </a:lnTo>
                  <a:lnTo>
                    <a:pt x="145843" y="61976"/>
                  </a:lnTo>
                  <a:lnTo>
                    <a:pt x="148663" y="67020"/>
                  </a:lnTo>
                  <a:lnTo>
                    <a:pt x="150543" y="71335"/>
                  </a:lnTo>
                  <a:lnTo>
                    <a:pt x="151797" y="75165"/>
                  </a:lnTo>
                  <a:lnTo>
                    <a:pt x="152633" y="78670"/>
                  </a:lnTo>
                  <a:lnTo>
                    <a:pt x="153190" y="82912"/>
                  </a:lnTo>
                  <a:lnTo>
                    <a:pt x="153561" y="87645"/>
                  </a:lnTo>
                  <a:lnTo>
                    <a:pt x="153809" y="92705"/>
                  </a:lnTo>
                  <a:lnTo>
                    <a:pt x="153022" y="97984"/>
                  </a:lnTo>
                  <a:lnTo>
                    <a:pt x="151545" y="103408"/>
                  </a:lnTo>
                  <a:lnTo>
                    <a:pt x="149607" y="108929"/>
                  </a:lnTo>
                  <a:lnTo>
                    <a:pt x="148316" y="114515"/>
                  </a:lnTo>
                  <a:lnTo>
                    <a:pt x="147454" y="120144"/>
                  </a:lnTo>
                  <a:lnTo>
                    <a:pt x="146880" y="125801"/>
                  </a:lnTo>
                  <a:lnTo>
                    <a:pt x="145545" y="131478"/>
                  </a:lnTo>
                  <a:lnTo>
                    <a:pt x="143702" y="137167"/>
                  </a:lnTo>
                  <a:lnTo>
                    <a:pt x="141521" y="142865"/>
                  </a:lnTo>
                  <a:lnTo>
                    <a:pt x="140068" y="147616"/>
                  </a:lnTo>
                  <a:lnTo>
                    <a:pt x="139098" y="151736"/>
                  </a:lnTo>
                  <a:lnTo>
                    <a:pt x="138452" y="155435"/>
                  </a:lnTo>
                  <a:lnTo>
                    <a:pt x="137068" y="159806"/>
                  </a:lnTo>
                  <a:lnTo>
                    <a:pt x="135194" y="164625"/>
                  </a:lnTo>
                  <a:lnTo>
                    <a:pt x="132991" y="169743"/>
                  </a:lnTo>
                  <a:lnTo>
                    <a:pt x="131523" y="174107"/>
                  </a:lnTo>
                  <a:lnTo>
                    <a:pt x="130545" y="177969"/>
                  </a:lnTo>
                  <a:lnTo>
                    <a:pt x="129892" y="181497"/>
                  </a:lnTo>
                  <a:lnTo>
                    <a:pt x="127552" y="184801"/>
                  </a:lnTo>
                  <a:lnTo>
                    <a:pt x="124087" y="187956"/>
                  </a:lnTo>
                  <a:lnTo>
                    <a:pt x="119872" y="191012"/>
                  </a:lnTo>
                  <a:lnTo>
                    <a:pt x="112649" y="194407"/>
                  </a:lnTo>
                  <a:lnTo>
                    <a:pt x="106264" y="195916"/>
                  </a:lnTo>
                  <a:lnTo>
                    <a:pt x="100250" y="196587"/>
                  </a:lnTo>
                  <a:lnTo>
                    <a:pt x="97313" y="197718"/>
                  </a:lnTo>
                  <a:lnTo>
                    <a:pt x="91510" y="201515"/>
                  </a:lnTo>
                  <a:lnTo>
                    <a:pt x="87439" y="204457"/>
                  </a:lnTo>
                  <a:lnTo>
                    <a:pt x="83947" y="205146"/>
                  </a:lnTo>
                  <a:lnTo>
                    <a:pt x="76625" y="205533"/>
                  </a:lnTo>
                  <a:lnTo>
                    <a:pt x="70169" y="205664"/>
                  </a:lnTo>
                  <a:lnTo>
                    <a:pt x="66746" y="203142"/>
                  </a:lnTo>
                  <a:lnTo>
                    <a:pt x="64500" y="201136"/>
                  </a:lnTo>
                  <a:lnTo>
                    <a:pt x="62050" y="199798"/>
                  </a:lnTo>
                  <a:lnTo>
                    <a:pt x="55003" y="197916"/>
                  </a:lnTo>
                  <a:lnTo>
                    <a:pt x="53020" y="197476"/>
                  </a:lnTo>
                  <a:lnTo>
                    <a:pt x="45856" y="191302"/>
                  </a:lnTo>
                  <a:lnTo>
                    <a:pt x="44193" y="189774"/>
                  </a:lnTo>
                  <a:lnTo>
                    <a:pt x="43750" y="188414"/>
                  </a:lnTo>
                  <a:lnTo>
                    <a:pt x="43257" y="184362"/>
                  </a:lnTo>
                  <a:lnTo>
                    <a:pt x="43037" y="179387"/>
                  </a:lnTo>
                  <a:lnTo>
                    <a:pt x="42979" y="176727"/>
                  </a:lnTo>
                  <a:lnTo>
                    <a:pt x="43892" y="174000"/>
                  </a:lnTo>
                  <a:lnTo>
                    <a:pt x="47447" y="168432"/>
                  </a:lnTo>
                  <a:lnTo>
                    <a:pt x="52203" y="162782"/>
                  </a:lnTo>
                  <a:lnTo>
                    <a:pt x="54804" y="159941"/>
                  </a:lnTo>
                  <a:lnTo>
                    <a:pt x="58443" y="157096"/>
                  </a:lnTo>
                  <a:lnTo>
                    <a:pt x="62775" y="154246"/>
                  </a:lnTo>
                  <a:lnTo>
                    <a:pt x="67567" y="151393"/>
                  </a:lnTo>
                  <a:lnTo>
                    <a:pt x="71715" y="148539"/>
                  </a:lnTo>
                  <a:lnTo>
                    <a:pt x="78863" y="142828"/>
                  </a:lnTo>
                  <a:lnTo>
                    <a:pt x="83055" y="139972"/>
                  </a:lnTo>
                  <a:lnTo>
                    <a:pt x="87755" y="137115"/>
                  </a:lnTo>
                  <a:lnTo>
                    <a:pt x="92793" y="134258"/>
                  </a:lnTo>
                  <a:lnTo>
                    <a:pt x="97104" y="132353"/>
                  </a:lnTo>
                  <a:lnTo>
                    <a:pt x="104435" y="130237"/>
                  </a:lnTo>
                  <a:lnTo>
                    <a:pt x="108676" y="129672"/>
                  </a:lnTo>
                  <a:lnTo>
                    <a:pt x="113408" y="129296"/>
                  </a:lnTo>
                  <a:lnTo>
                    <a:pt x="118467" y="129045"/>
                  </a:lnTo>
                  <a:lnTo>
                    <a:pt x="129170" y="128767"/>
                  </a:lnTo>
                  <a:lnTo>
                    <a:pt x="161245" y="128557"/>
                  </a:lnTo>
                  <a:lnTo>
                    <a:pt x="165599" y="129505"/>
                  </a:lnTo>
                  <a:lnTo>
                    <a:pt x="172977" y="133098"/>
                  </a:lnTo>
                  <a:lnTo>
                    <a:pt x="179431" y="137870"/>
                  </a:lnTo>
                  <a:lnTo>
                    <a:pt x="182485" y="140476"/>
                  </a:lnTo>
                  <a:lnTo>
                    <a:pt x="185475" y="142214"/>
                  </a:lnTo>
                  <a:lnTo>
                    <a:pt x="191335" y="144144"/>
                  </a:lnTo>
                  <a:lnTo>
                    <a:pt x="197115" y="147542"/>
                  </a:lnTo>
                  <a:lnTo>
                    <a:pt x="199990" y="149782"/>
                  </a:lnTo>
                  <a:lnTo>
                    <a:pt x="205724" y="152270"/>
                  </a:lnTo>
                  <a:lnTo>
                    <a:pt x="208587" y="152934"/>
                  </a:lnTo>
                  <a:lnTo>
                    <a:pt x="214307" y="156211"/>
                  </a:lnTo>
                  <a:lnTo>
                    <a:pt x="221190" y="161525"/>
                  </a:lnTo>
                  <a:lnTo>
                    <a:pt x="224672" y="162252"/>
                  </a:lnTo>
                  <a:lnTo>
                    <a:pt x="226933" y="162446"/>
                  </a:lnTo>
                  <a:lnTo>
                    <a:pt x="228441" y="163528"/>
                  </a:lnTo>
                  <a:lnTo>
                    <a:pt x="229447" y="165201"/>
                  </a:lnTo>
                  <a:lnTo>
                    <a:pt x="231060" y="170180"/>
                  </a:lnTo>
                  <a:lnTo>
                    <a:pt x="232145" y="170589"/>
                  </a:lnTo>
                  <a:lnTo>
                    <a:pt x="233820" y="170861"/>
                  </a:lnTo>
                  <a:lnTo>
                    <a:pt x="240029" y="17140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16"/>
            <p:cNvSpPr/>
            <p:nvPr/>
          </p:nvSpPr>
          <p:spPr>
            <a:xfrm>
              <a:off x="5352203" y="1843087"/>
              <a:ext cx="171332" cy="240021"/>
            </a:xfrm>
            <a:custGeom>
              <a:avLst/>
              <a:gdLst/>
              <a:ahLst/>
              <a:cxnLst/>
              <a:rect l="0" t="0" r="0" b="0"/>
              <a:pathLst>
                <a:path w="171332" h="240021">
                  <a:moveTo>
                    <a:pt x="154199" y="0"/>
                  </a:moveTo>
                  <a:lnTo>
                    <a:pt x="159138" y="0"/>
                  </a:lnTo>
                  <a:lnTo>
                    <a:pt x="157029" y="0"/>
                  </a:lnTo>
                  <a:lnTo>
                    <a:pt x="159697" y="0"/>
                  </a:lnTo>
                  <a:lnTo>
                    <a:pt x="157278" y="0"/>
                  </a:lnTo>
                  <a:lnTo>
                    <a:pt x="156252" y="953"/>
                  </a:lnTo>
                  <a:lnTo>
                    <a:pt x="155567" y="2540"/>
                  </a:lnTo>
                  <a:lnTo>
                    <a:pt x="155111" y="4551"/>
                  </a:lnTo>
                  <a:lnTo>
                    <a:pt x="152902" y="5891"/>
                  </a:lnTo>
                  <a:lnTo>
                    <a:pt x="149525" y="6785"/>
                  </a:lnTo>
                  <a:lnTo>
                    <a:pt x="145368" y="7381"/>
                  </a:lnTo>
                  <a:lnTo>
                    <a:pt x="141644" y="7778"/>
                  </a:lnTo>
                  <a:lnTo>
                    <a:pt x="138209" y="8043"/>
                  </a:lnTo>
                  <a:lnTo>
                    <a:pt x="134966" y="8219"/>
                  </a:lnTo>
                  <a:lnTo>
                    <a:pt x="131852" y="9290"/>
                  </a:lnTo>
                  <a:lnTo>
                    <a:pt x="128824" y="10956"/>
                  </a:lnTo>
                  <a:lnTo>
                    <a:pt x="125852" y="13019"/>
                  </a:lnTo>
                  <a:lnTo>
                    <a:pt x="121966" y="15347"/>
                  </a:lnTo>
                  <a:lnTo>
                    <a:pt x="117471" y="17851"/>
                  </a:lnTo>
                  <a:lnTo>
                    <a:pt x="112568" y="20473"/>
                  </a:lnTo>
                  <a:lnTo>
                    <a:pt x="107395" y="22221"/>
                  </a:lnTo>
                  <a:lnTo>
                    <a:pt x="102041" y="23387"/>
                  </a:lnTo>
                  <a:lnTo>
                    <a:pt x="96567" y="24164"/>
                  </a:lnTo>
                  <a:lnTo>
                    <a:pt x="91966" y="24682"/>
                  </a:lnTo>
                  <a:lnTo>
                    <a:pt x="87945" y="25027"/>
                  </a:lnTo>
                  <a:lnTo>
                    <a:pt x="84312" y="25257"/>
                  </a:lnTo>
                  <a:lnTo>
                    <a:pt x="75196" y="25513"/>
                  </a:lnTo>
                  <a:lnTo>
                    <a:pt x="70098" y="25581"/>
                  </a:lnTo>
                  <a:lnTo>
                    <a:pt x="65746" y="26579"/>
                  </a:lnTo>
                  <a:lnTo>
                    <a:pt x="61894" y="28197"/>
                  </a:lnTo>
                  <a:lnTo>
                    <a:pt x="58372" y="30228"/>
                  </a:lnTo>
                  <a:lnTo>
                    <a:pt x="54119" y="31582"/>
                  </a:lnTo>
                  <a:lnTo>
                    <a:pt x="49379" y="32485"/>
                  </a:lnTo>
                  <a:lnTo>
                    <a:pt x="44314" y="33087"/>
                  </a:lnTo>
                  <a:lnTo>
                    <a:pt x="40938" y="32535"/>
                  </a:lnTo>
                  <a:lnTo>
                    <a:pt x="38686" y="31215"/>
                  </a:lnTo>
                  <a:lnTo>
                    <a:pt x="37186" y="29383"/>
                  </a:lnTo>
                  <a:lnTo>
                    <a:pt x="35232" y="28161"/>
                  </a:lnTo>
                  <a:lnTo>
                    <a:pt x="30523" y="26803"/>
                  </a:lnTo>
                  <a:lnTo>
                    <a:pt x="25615" y="25718"/>
                  </a:lnTo>
                  <a:lnTo>
                    <a:pt x="25612" y="38488"/>
                  </a:lnTo>
                  <a:lnTo>
                    <a:pt x="24659" y="40899"/>
                  </a:lnTo>
                  <a:lnTo>
                    <a:pt x="21061" y="46117"/>
                  </a:lnTo>
                  <a:lnTo>
                    <a:pt x="18826" y="51612"/>
                  </a:lnTo>
                  <a:lnTo>
                    <a:pt x="17833" y="57228"/>
                  </a:lnTo>
                  <a:lnTo>
                    <a:pt x="17392" y="62900"/>
                  </a:lnTo>
                  <a:lnTo>
                    <a:pt x="16322" y="65746"/>
                  </a:lnTo>
                  <a:lnTo>
                    <a:pt x="12593" y="71448"/>
                  </a:lnTo>
                  <a:lnTo>
                    <a:pt x="10301" y="77157"/>
                  </a:lnTo>
                  <a:lnTo>
                    <a:pt x="9282" y="82870"/>
                  </a:lnTo>
                  <a:lnTo>
                    <a:pt x="8829" y="88584"/>
                  </a:lnTo>
                  <a:lnTo>
                    <a:pt x="8628" y="94298"/>
                  </a:lnTo>
                  <a:lnTo>
                    <a:pt x="8574" y="97155"/>
                  </a:lnTo>
                  <a:lnTo>
                    <a:pt x="7585" y="100013"/>
                  </a:lnTo>
                  <a:lnTo>
                    <a:pt x="3947" y="105728"/>
                  </a:lnTo>
                  <a:lnTo>
                    <a:pt x="1695" y="111443"/>
                  </a:lnTo>
                  <a:lnTo>
                    <a:pt x="250" y="118322"/>
                  </a:lnTo>
                  <a:lnTo>
                    <a:pt x="0" y="124064"/>
                  </a:lnTo>
                  <a:lnTo>
                    <a:pt x="917" y="125572"/>
                  </a:lnTo>
                  <a:lnTo>
                    <a:pt x="2481" y="126577"/>
                  </a:lnTo>
                  <a:lnTo>
                    <a:pt x="8116" y="128470"/>
                  </a:lnTo>
                  <a:lnTo>
                    <a:pt x="12914" y="128553"/>
                  </a:lnTo>
                  <a:lnTo>
                    <a:pt x="42819" y="128588"/>
                  </a:lnTo>
                  <a:lnTo>
                    <a:pt x="46608" y="127635"/>
                  </a:lnTo>
                  <a:lnTo>
                    <a:pt x="50087" y="126048"/>
                  </a:lnTo>
                  <a:lnTo>
                    <a:pt x="53358" y="124037"/>
                  </a:lnTo>
                  <a:lnTo>
                    <a:pt x="57445" y="122696"/>
                  </a:lnTo>
                  <a:lnTo>
                    <a:pt x="62073" y="121802"/>
                  </a:lnTo>
                  <a:lnTo>
                    <a:pt x="67065" y="121207"/>
                  </a:lnTo>
                  <a:lnTo>
                    <a:pt x="71345" y="120809"/>
                  </a:lnTo>
                  <a:lnTo>
                    <a:pt x="75150" y="120545"/>
                  </a:lnTo>
                  <a:lnTo>
                    <a:pt x="78640" y="120368"/>
                  </a:lnTo>
                  <a:lnTo>
                    <a:pt x="85057" y="120172"/>
                  </a:lnTo>
                  <a:lnTo>
                    <a:pt x="101489" y="120046"/>
                  </a:lnTo>
                  <a:lnTo>
                    <a:pt x="105724" y="120988"/>
                  </a:lnTo>
                  <a:lnTo>
                    <a:pt x="109500" y="122569"/>
                  </a:lnTo>
                  <a:lnTo>
                    <a:pt x="112970" y="124575"/>
                  </a:lnTo>
                  <a:lnTo>
                    <a:pt x="116236" y="125912"/>
                  </a:lnTo>
                  <a:lnTo>
                    <a:pt x="119365" y="126804"/>
                  </a:lnTo>
                  <a:lnTo>
                    <a:pt x="122404" y="127399"/>
                  </a:lnTo>
                  <a:lnTo>
                    <a:pt x="126335" y="128747"/>
                  </a:lnTo>
                  <a:lnTo>
                    <a:pt x="130861" y="130599"/>
                  </a:lnTo>
                  <a:lnTo>
                    <a:pt x="135782" y="132786"/>
                  </a:lnTo>
                  <a:lnTo>
                    <a:pt x="140016" y="134244"/>
                  </a:lnTo>
                  <a:lnTo>
                    <a:pt x="143792" y="135216"/>
                  </a:lnTo>
                  <a:lnTo>
                    <a:pt x="147260" y="135864"/>
                  </a:lnTo>
                  <a:lnTo>
                    <a:pt x="150526" y="137248"/>
                  </a:lnTo>
                  <a:lnTo>
                    <a:pt x="153655" y="139124"/>
                  </a:lnTo>
                  <a:lnTo>
                    <a:pt x="156694" y="141327"/>
                  </a:lnTo>
                  <a:lnTo>
                    <a:pt x="159672" y="142795"/>
                  </a:lnTo>
                  <a:lnTo>
                    <a:pt x="162610" y="143775"/>
                  </a:lnTo>
                  <a:lnTo>
                    <a:pt x="165522" y="144427"/>
                  </a:lnTo>
                  <a:lnTo>
                    <a:pt x="167463" y="145815"/>
                  </a:lnTo>
                  <a:lnTo>
                    <a:pt x="168757" y="147692"/>
                  </a:lnTo>
                  <a:lnTo>
                    <a:pt x="170194" y="152319"/>
                  </a:lnTo>
                  <a:lnTo>
                    <a:pt x="170833" y="157550"/>
                  </a:lnTo>
                  <a:lnTo>
                    <a:pt x="171117" y="163050"/>
                  </a:lnTo>
                  <a:lnTo>
                    <a:pt x="171243" y="168669"/>
                  </a:lnTo>
                  <a:lnTo>
                    <a:pt x="171331" y="182890"/>
                  </a:lnTo>
                  <a:lnTo>
                    <a:pt x="170383" y="185744"/>
                  </a:lnTo>
                  <a:lnTo>
                    <a:pt x="166789" y="191456"/>
                  </a:lnTo>
                  <a:lnTo>
                    <a:pt x="164498" y="193360"/>
                  </a:lnTo>
                  <a:lnTo>
                    <a:pt x="162017" y="194629"/>
                  </a:lnTo>
                  <a:lnTo>
                    <a:pt x="159411" y="195475"/>
                  </a:lnTo>
                  <a:lnTo>
                    <a:pt x="156721" y="196992"/>
                  </a:lnTo>
                  <a:lnTo>
                    <a:pt x="153976" y="198955"/>
                  </a:lnTo>
                  <a:lnTo>
                    <a:pt x="151192" y="201217"/>
                  </a:lnTo>
                  <a:lnTo>
                    <a:pt x="147432" y="203677"/>
                  </a:lnTo>
                  <a:lnTo>
                    <a:pt x="143020" y="206270"/>
                  </a:lnTo>
                  <a:lnTo>
                    <a:pt x="138174" y="208951"/>
                  </a:lnTo>
                  <a:lnTo>
                    <a:pt x="133991" y="211691"/>
                  </a:lnTo>
                  <a:lnTo>
                    <a:pt x="130249" y="214469"/>
                  </a:lnTo>
                  <a:lnTo>
                    <a:pt x="126802" y="217275"/>
                  </a:lnTo>
                  <a:lnTo>
                    <a:pt x="123552" y="220097"/>
                  </a:lnTo>
                  <a:lnTo>
                    <a:pt x="120433" y="222932"/>
                  </a:lnTo>
                  <a:lnTo>
                    <a:pt x="117401" y="225773"/>
                  </a:lnTo>
                  <a:lnTo>
                    <a:pt x="114427" y="227668"/>
                  </a:lnTo>
                  <a:lnTo>
                    <a:pt x="111492" y="228931"/>
                  </a:lnTo>
                  <a:lnTo>
                    <a:pt x="108583" y="229773"/>
                  </a:lnTo>
                  <a:lnTo>
                    <a:pt x="105690" y="231287"/>
                  </a:lnTo>
                  <a:lnTo>
                    <a:pt x="102810" y="233249"/>
                  </a:lnTo>
                  <a:lnTo>
                    <a:pt x="99937" y="235509"/>
                  </a:lnTo>
                  <a:lnTo>
                    <a:pt x="96117" y="237016"/>
                  </a:lnTo>
                  <a:lnTo>
                    <a:pt x="91665" y="238021"/>
                  </a:lnTo>
                  <a:lnTo>
                    <a:pt x="79934" y="239633"/>
                  </a:lnTo>
                  <a:lnTo>
                    <a:pt x="75790" y="239854"/>
                  </a:lnTo>
                  <a:lnTo>
                    <a:pt x="69919" y="239995"/>
                  </a:lnTo>
                  <a:lnTo>
                    <a:pt x="64352" y="240020"/>
                  </a:lnTo>
                  <a:lnTo>
                    <a:pt x="61916" y="239070"/>
                  </a:lnTo>
                  <a:lnTo>
                    <a:pt x="56669" y="235476"/>
                  </a:lnTo>
                  <a:lnTo>
                    <a:pt x="52911" y="232648"/>
                  </a:lnTo>
                  <a:lnTo>
                    <a:pt x="52384" y="231299"/>
                  </a:lnTo>
                  <a:lnTo>
                    <a:pt x="51798" y="227259"/>
                  </a:lnTo>
                  <a:lnTo>
                    <a:pt x="50689" y="225801"/>
                  </a:lnTo>
                  <a:lnTo>
                    <a:pt x="48997" y="224829"/>
                  </a:lnTo>
                  <a:lnTo>
                    <a:pt x="43989" y="223269"/>
                  </a:lnTo>
                  <a:lnTo>
                    <a:pt x="40765" y="223056"/>
                  </a:lnTo>
                  <a:lnTo>
                    <a:pt x="34184" y="2228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17"/>
            <p:cNvSpPr/>
            <p:nvPr/>
          </p:nvSpPr>
          <p:spPr>
            <a:xfrm>
              <a:off x="4409122" y="2168842"/>
              <a:ext cx="68581" cy="128589"/>
            </a:xfrm>
            <a:custGeom>
              <a:avLst/>
              <a:gdLst/>
              <a:ahLst/>
              <a:cxnLst/>
              <a:rect l="0" t="0" r="0" b="0"/>
              <a:pathLst>
                <a:path w="68581" h="128589">
                  <a:moveTo>
                    <a:pt x="0" y="0"/>
                  </a:moveTo>
                  <a:lnTo>
                    <a:pt x="7381" y="0"/>
                  </a:lnTo>
                  <a:lnTo>
                    <a:pt x="7778" y="953"/>
                  </a:lnTo>
                  <a:lnTo>
                    <a:pt x="8219" y="4551"/>
                  </a:lnTo>
                  <a:lnTo>
                    <a:pt x="9290" y="6844"/>
                  </a:lnTo>
                  <a:lnTo>
                    <a:pt x="10956" y="9325"/>
                  </a:lnTo>
                  <a:lnTo>
                    <a:pt x="13019" y="11932"/>
                  </a:lnTo>
                  <a:lnTo>
                    <a:pt x="15347" y="14622"/>
                  </a:lnTo>
                  <a:lnTo>
                    <a:pt x="17851" y="17368"/>
                  </a:lnTo>
                  <a:lnTo>
                    <a:pt x="20473" y="20151"/>
                  </a:lnTo>
                  <a:lnTo>
                    <a:pt x="22221" y="22959"/>
                  </a:lnTo>
                  <a:lnTo>
                    <a:pt x="23386" y="25784"/>
                  </a:lnTo>
                  <a:lnTo>
                    <a:pt x="24164" y="28619"/>
                  </a:lnTo>
                  <a:lnTo>
                    <a:pt x="25634" y="31462"/>
                  </a:lnTo>
                  <a:lnTo>
                    <a:pt x="27567" y="34310"/>
                  </a:lnTo>
                  <a:lnTo>
                    <a:pt x="29808" y="37161"/>
                  </a:lnTo>
                  <a:lnTo>
                    <a:pt x="31302" y="40014"/>
                  </a:lnTo>
                  <a:lnTo>
                    <a:pt x="32298" y="42868"/>
                  </a:lnTo>
                  <a:lnTo>
                    <a:pt x="32962" y="45724"/>
                  </a:lnTo>
                  <a:lnTo>
                    <a:pt x="33405" y="48580"/>
                  </a:lnTo>
                  <a:lnTo>
                    <a:pt x="33700" y="51437"/>
                  </a:lnTo>
                  <a:lnTo>
                    <a:pt x="33897" y="54294"/>
                  </a:lnTo>
                  <a:lnTo>
                    <a:pt x="34980" y="57151"/>
                  </a:lnTo>
                  <a:lnTo>
                    <a:pt x="36655" y="60008"/>
                  </a:lnTo>
                  <a:lnTo>
                    <a:pt x="38724" y="62865"/>
                  </a:lnTo>
                  <a:lnTo>
                    <a:pt x="40104" y="65723"/>
                  </a:lnTo>
                  <a:lnTo>
                    <a:pt x="41023" y="68580"/>
                  </a:lnTo>
                  <a:lnTo>
                    <a:pt x="41636" y="71438"/>
                  </a:lnTo>
                  <a:lnTo>
                    <a:pt x="42998" y="75248"/>
                  </a:lnTo>
                  <a:lnTo>
                    <a:pt x="44858" y="79693"/>
                  </a:lnTo>
                  <a:lnTo>
                    <a:pt x="47050" y="84561"/>
                  </a:lnTo>
                  <a:lnTo>
                    <a:pt x="48512" y="88759"/>
                  </a:lnTo>
                  <a:lnTo>
                    <a:pt x="49486" y="92510"/>
                  </a:lnTo>
                  <a:lnTo>
                    <a:pt x="50136" y="95963"/>
                  </a:lnTo>
                  <a:lnTo>
                    <a:pt x="51521" y="99218"/>
                  </a:lnTo>
                  <a:lnTo>
                    <a:pt x="53398" y="102341"/>
                  </a:lnTo>
                  <a:lnTo>
                    <a:pt x="55601" y="105374"/>
                  </a:lnTo>
                  <a:lnTo>
                    <a:pt x="58022" y="107397"/>
                  </a:lnTo>
                  <a:lnTo>
                    <a:pt x="60589" y="108746"/>
                  </a:lnTo>
                  <a:lnTo>
                    <a:pt x="63253" y="109645"/>
                  </a:lnTo>
                  <a:lnTo>
                    <a:pt x="65028" y="111196"/>
                  </a:lnTo>
                  <a:lnTo>
                    <a:pt x="66212" y="113184"/>
                  </a:lnTo>
                  <a:lnTo>
                    <a:pt x="68112" y="118666"/>
                  </a:lnTo>
                  <a:lnTo>
                    <a:pt x="68372" y="121955"/>
                  </a:lnTo>
                  <a:lnTo>
                    <a:pt x="68580" y="12858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18"/>
            <p:cNvSpPr/>
            <p:nvPr/>
          </p:nvSpPr>
          <p:spPr>
            <a:xfrm>
              <a:off x="4511992" y="2134552"/>
              <a:ext cx="111409" cy="111047"/>
            </a:xfrm>
            <a:custGeom>
              <a:avLst/>
              <a:gdLst/>
              <a:ahLst/>
              <a:cxnLst/>
              <a:rect l="0" t="0" r="0" b="0"/>
              <a:pathLst>
                <a:path w="111409" h="111047">
                  <a:moveTo>
                    <a:pt x="0" y="0"/>
                  </a:moveTo>
                  <a:lnTo>
                    <a:pt x="0" y="12770"/>
                  </a:lnTo>
                  <a:lnTo>
                    <a:pt x="953" y="15181"/>
                  </a:lnTo>
                  <a:lnTo>
                    <a:pt x="2540" y="17741"/>
                  </a:lnTo>
                  <a:lnTo>
                    <a:pt x="4551" y="20400"/>
                  </a:lnTo>
                  <a:lnTo>
                    <a:pt x="5891" y="23125"/>
                  </a:lnTo>
                  <a:lnTo>
                    <a:pt x="6785" y="25894"/>
                  </a:lnTo>
                  <a:lnTo>
                    <a:pt x="7381" y="28693"/>
                  </a:lnTo>
                  <a:lnTo>
                    <a:pt x="7778" y="31511"/>
                  </a:lnTo>
                  <a:lnTo>
                    <a:pt x="8043" y="34342"/>
                  </a:lnTo>
                  <a:lnTo>
                    <a:pt x="8219" y="37182"/>
                  </a:lnTo>
                  <a:lnTo>
                    <a:pt x="8416" y="42878"/>
                  </a:lnTo>
                  <a:lnTo>
                    <a:pt x="8542" y="54296"/>
                  </a:lnTo>
                  <a:lnTo>
                    <a:pt x="9504" y="57152"/>
                  </a:lnTo>
                  <a:lnTo>
                    <a:pt x="11098" y="60009"/>
                  </a:lnTo>
                  <a:lnTo>
                    <a:pt x="13114" y="62866"/>
                  </a:lnTo>
                  <a:lnTo>
                    <a:pt x="14458" y="65723"/>
                  </a:lnTo>
                  <a:lnTo>
                    <a:pt x="15354" y="68581"/>
                  </a:lnTo>
                  <a:lnTo>
                    <a:pt x="15950" y="71438"/>
                  </a:lnTo>
                  <a:lnTo>
                    <a:pt x="16349" y="74295"/>
                  </a:lnTo>
                  <a:lnTo>
                    <a:pt x="16614" y="77153"/>
                  </a:lnTo>
                  <a:lnTo>
                    <a:pt x="16791" y="80010"/>
                  </a:lnTo>
                  <a:lnTo>
                    <a:pt x="16988" y="85725"/>
                  </a:lnTo>
                  <a:lnTo>
                    <a:pt x="17040" y="88583"/>
                  </a:lnTo>
                  <a:lnTo>
                    <a:pt x="18028" y="91440"/>
                  </a:lnTo>
                  <a:lnTo>
                    <a:pt x="19639" y="94298"/>
                  </a:lnTo>
                  <a:lnTo>
                    <a:pt x="21664" y="97155"/>
                  </a:lnTo>
                  <a:lnTo>
                    <a:pt x="23968" y="99060"/>
                  </a:lnTo>
                  <a:lnTo>
                    <a:pt x="26456" y="100330"/>
                  </a:lnTo>
                  <a:lnTo>
                    <a:pt x="29068" y="101177"/>
                  </a:lnTo>
                  <a:lnTo>
                    <a:pt x="31761" y="102694"/>
                  </a:lnTo>
                  <a:lnTo>
                    <a:pt x="34509" y="104657"/>
                  </a:lnTo>
                  <a:lnTo>
                    <a:pt x="37294" y="106919"/>
                  </a:lnTo>
                  <a:lnTo>
                    <a:pt x="40103" y="108427"/>
                  </a:lnTo>
                  <a:lnTo>
                    <a:pt x="42928" y="109432"/>
                  </a:lnTo>
                  <a:lnTo>
                    <a:pt x="49754" y="111046"/>
                  </a:lnTo>
                  <a:lnTo>
                    <a:pt x="51267" y="110225"/>
                  </a:lnTo>
                  <a:lnTo>
                    <a:pt x="53228" y="108726"/>
                  </a:lnTo>
                  <a:lnTo>
                    <a:pt x="55488" y="106774"/>
                  </a:lnTo>
                  <a:lnTo>
                    <a:pt x="57947" y="105473"/>
                  </a:lnTo>
                  <a:lnTo>
                    <a:pt x="60538" y="104605"/>
                  </a:lnTo>
                  <a:lnTo>
                    <a:pt x="63219" y="104027"/>
                  </a:lnTo>
                  <a:lnTo>
                    <a:pt x="65959" y="103641"/>
                  </a:lnTo>
                  <a:lnTo>
                    <a:pt x="68738" y="103384"/>
                  </a:lnTo>
                  <a:lnTo>
                    <a:pt x="71542" y="103213"/>
                  </a:lnTo>
                  <a:lnTo>
                    <a:pt x="74365" y="102146"/>
                  </a:lnTo>
                  <a:lnTo>
                    <a:pt x="77199" y="100482"/>
                  </a:lnTo>
                  <a:lnTo>
                    <a:pt x="80041" y="98421"/>
                  </a:lnTo>
                  <a:lnTo>
                    <a:pt x="81936" y="96094"/>
                  </a:lnTo>
                  <a:lnTo>
                    <a:pt x="83199" y="93590"/>
                  </a:lnTo>
                  <a:lnTo>
                    <a:pt x="84041" y="90968"/>
                  </a:lnTo>
                  <a:lnTo>
                    <a:pt x="85555" y="88268"/>
                  </a:lnTo>
                  <a:lnTo>
                    <a:pt x="87517" y="85515"/>
                  </a:lnTo>
                  <a:lnTo>
                    <a:pt x="89777" y="82728"/>
                  </a:lnTo>
                  <a:lnTo>
                    <a:pt x="92237" y="80869"/>
                  </a:lnTo>
                  <a:lnTo>
                    <a:pt x="94829" y="79631"/>
                  </a:lnTo>
                  <a:lnTo>
                    <a:pt x="97509" y="78805"/>
                  </a:lnTo>
                  <a:lnTo>
                    <a:pt x="99296" y="77301"/>
                  </a:lnTo>
                  <a:lnTo>
                    <a:pt x="100487" y="75347"/>
                  </a:lnTo>
                  <a:lnTo>
                    <a:pt x="101281" y="73091"/>
                  </a:lnTo>
                  <a:lnTo>
                    <a:pt x="102764" y="70635"/>
                  </a:lnTo>
                  <a:lnTo>
                    <a:pt x="104704" y="68045"/>
                  </a:lnTo>
                  <a:lnTo>
                    <a:pt x="106950" y="65366"/>
                  </a:lnTo>
                  <a:lnTo>
                    <a:pt x="108448" y="62627"/>
                  </a:lnTo>
                  <a:lnTo>
                    <a:pt x="109446" y="59849"/>
                  </a:lnTo>
                  <a:lnTo>
                    <a:pt x="110111" y="57044"/>
                  </a:lnTo>
                  <a:lnTo>
                    <a:pt x="110555" y="54222"/>
                  </a:lnTo>
                  <a:lnTo>
                    <a:pt x="110851" y="51388"/>
                  </a:lnTo>
                  <a:lnTo>
                    <a:pt x="111048" y="48546"/>
                  </a:lnTo>
                  <a:lnTo>
                    <a:pt x="111180" y="45699"/>
                  </a:lnTo>
                  <a:lnTo>
                    <a:pt x="111326" y="39996"/>
                  </a:lnTo>
                  <a:lnTo>
                    <a:pt x="111408" y="31430"/>
                  </a:lnTo>
                  <a:lnTo>
                    <a:pt x="110467" y="28573"/>
                  </a:lnTo>
                  <a:lnTo>
                    <a:pt x="108887" y="25716"/>
                  </a:lnTo>
                  <a:lnTo>
                    <a:pt x="106881" y="22859"/>
                  </a:lnTo>
                  <a:lnTo>
                    <a:pt x="105544" y="20002"/>
                  </a:lnTo>
                  <a:lnTo>
                    <a:pt x="104653" y="17145"/>
                  </a:lnTo>
                  <a:lnTo>
                    <a:pt x="104059" y="14287"/>
                  </a:lnTo>
                  <a:lnTo>
                    <a:pt x="101758" y="12382"/>
                  </a:lnTo>
                  <a:lnTo>
                    <a:pt x="98318" y="11112"/>
                  </a:lnTo>
                  <a:lnTo>
                    <a:pt x="94121" y="10266"/>
                  </a:lnTo>
                  <a:lnTo>
                    <a:pt x="90370" y="8749"/>
                  </a:lnTo>
                  <a:lnTo>
                    <a:pt x="86916" y="6785"/>
                  </a:lnTo>
                  <a:lnTo>
                    <a:pt x="83662" y="4524"/>
                  </a:lnTo>
                  <a:lnTo>
                    <a:pt x="80540" y="3016"/>
                  </a:lnTo>
                  <a:lnTo>
                    <a:pt x="77506" y="2010"/>
                  </a:lnTo>
                  <a:lnTo>
                    <a:pt x="74531" y="1340"/>
                  </a:lnTo>
                  <a:lnTo>
                    <a:pt x="71594" y="894"/>
                  </a:lnTo>
                  <a:lnTo>
                    <a:pt x="68684" y="596"/>
                  </a:lnTo>
                  <a:lnTo>
                    <a:pt x="65792" y="397"/>
                  </a:lnTo>
                  <a:lnTo>
                    <a:pt x="62911" y="1217"/>
                  </a:lnTo>
                  <a:lnTo>
                    <a:pt x="60039" y="2717"/>
                  </a:lnTo>
                  <a:lnTo>
                    <a:pt x="57170" y="4669"/>
                  </a:lnTo>
                  <a:lnTo>
                    <a:pt x="54306" y="5970"/>
                  </a:lnTo>
                  <a:lnTo>
                    <a:pt x="51444" y="6838"/>
                  </a:lnTo>
                  <a:lnTo>
                    <a:pt x="48584" y="7416"/>
                  </a:lnTo>
                  <a:lnTo>
                    <a:pt x="44772" y="8754"/>
                  </a:lnTo>
                  <a:lnTo>
                    <a:pt x="40325" y="10599"/>
                  </a:lnTo>
                  <a:lnTo>
                    <a:pt x="35456" y="12781"/>
                  </a:lnTo>
                  <a:lnTo>
                    <a:pt x="31257" y="14236"/>
                  </a:lnTo>
                  <a:lnTo>
                    <a:pt x="27506" y="15205"/>
                  </a:lnTo>
                  <a:lnTo>
                    <a:pt x="24052" y="15852"/>
                  </a:lnTo>
                  <a:lnTo>
                    <a:pt x="20797" y="17235"/>
                  </a:lnTo>
                  <a:lnTo>
                    <a:pt x="17675" y="19110"/>
                  </a:lnTo>
                  <a:lnTo>
                    <a:pt x="8573" y="2571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19"/>
            <p:cNvSpPr/>
            <p:nvPr/>
          </p:nvSpPr>
          <p:spPr>
            <a:xfrm>
              <a:off x="5797867" y="2126012"/>
              <a:ext cx="154306" cy="179991"/>
            </a:xfrm>
            <a:custGeom>
              <a:avLst/>
              <a:gdLst/>
              <a:ahLst/>
              <a:cxnLst/>
              <a:rect l="0" t="0" r="0" b="0"/>
              <a:pathLst>
                <a:path w="154306" h="179991">
                  <a:moveTo>
                    <a:pt x="0" y="68548"/>
                  </a:moveTo>
                  <a:lnTo>
                    <a:pt x="0" y="61167"/>
                  </a:lnTo>
                  <a:lnTo>
                    <a:pt x="4551" y="55777"/>
                  </a:lnTo>
                  <a:lnTo>
                    <a:pt x="5891" y="53367"/>
                  </a:lnTo>
                  <a:lnTo>
                    <a:pt x="7381" y="48148"/>
                  </a:lnTo>
                  <a:lnTo>
                    <a:pt x="10583" y="42654"/>
                  </a:lnTo>
                  <a:lnTo>
                    <a:pt x="15181" y="37037"/>
                  </a:lnTo>
                  <a:lnTo>
                    <a:pt x="17741" y="34205"/>
                  </a:lnTo>
                  <a:lnTo>
                    <a:pt x="23125" y="28519"/>
                  </a:lnTo>
                  <a:lnTo>
                    <a:pt x="37183" y="14252"/>
                  </a:lnTo>
                  <a:lnTo>
                    <a:pt x="40981" y="12348"/>
                  </a:lnTo>
                  <a:lnTo>
                    <a:pt x="45418" y="11079"/>
                  </a:lnTo>
                  <a:lnTo>
                    <a:pt x="57126" y="9041"/>
                  </a:lnTo>
                  <a:lnTo>
                    <a:pt x="61267" y="6223"/>
                  </a:lnTo>
                  <a:lnTo>
                    <a:pt x="68152" y="334"/>
                  </a:lnTo>
                  <a:lnTo>
                    <a:pt x="70930" y="130"/>
                  </a:lnTo>
                  <a:lnTo>
                    <a:pt x="75924" y="0"/>
                  </a:lnTo>
                  <a:lnTo>
                    <a:pt x="79147" y="2522"/>
                  </a:lnTo>
                  <a:lnTo>
                    <a:pt x="85340" y="8188"/>
                  </a:lnTo>
                  <a:lnTo>
                    <a:pt x="90162" y="12987"/>
                  </a:lnTo>
                  <a:lnTo>
                    <a:pt x="91540" y="15315"/>
                  </a:lnTo>
                  <a:lnTo>
                    <a:pt x="93072" y="20441"/>
                  </a:lnTo>
                  <a:lnTo>
                    <a:pt x="96293" y="25894"/>
                  </a:lnTo>
                  <a:lnTo>
                    <a:pt x="98485" y="28682"/>
                  </a:lnTo>
                  <a:lnTo>
                    <a:pt x="99947" y="31493"/>
                  </a:lnTo>
                  <a:lnTo>
                    <a:pt x="100922" y="34320"/>
                  </a:lnTo>
                  <a:lnTo>
                    <a:pt x="101571" y="37156"/>
                  </a:lnTo>
                  <a:lnTo>
                    <a:pt x="102004" y="40000"/>
                  </a:lnTo>
                  <a:lnTo>
                    <a:pt x="102293" y="42849"/>
                  </a:lnTo>
                  <a:lnTo>
                    <a:pt x="102486" y="45700"/>
                  </a:lnTo>
                  <a:lnTo>
                    <a:pt x="103566" y="48553"/>
                  </a:lnTo>
                  <a:lnTo>
                    <a:pt x="105239" y="51408"/>
                  </a:lnTo>
                  <a:lnTo>
                    <a:pt x="107307" y="54264"/>
                  </a:lnTo>
                  <a:lnTo>
                    <a:pt x="108686" y="57120"/>
                  </a:lnTo>
                  <a:lnTo>
                    <a:pt x="109604" y="59977"/>
                  </a:lnTo>
                  <a:lnTo>
                    <a:pt x="110217" y="62834"/>
                  </a:lnTo>
                  <a:lnTo>
                    <a:pt x="111578" y="65691"/>
                  </a:lnTo>
                  <a:lnTo>
                    <a:pt x="113438" y="68548"/>
                  </a:lnTo>
                  <a:lnTo>
                    <a:pt x="115630" y="71405"/>
                  </a:lnTo>
                  <a:lnTo>
                    <a:pt x="118045" y="74263"/>
                  </a:lnTo>
                  <a:lnTo>
                    <a:pt x="120606" y="77120"/>
                  </a:lnTo>
                  <a:lnTo>
                    <a:pt x="123267" y="79978"/>
                  </a:lnTo>
                  <a:lnTo>
                    <a:pt x="125040" y="83788"/>
                  </a:lnTo>
                  <a:lnTo>
                    <a:pt x="126222" y="88233"/>
                  </a:lnTo>
                  <a:lnTo>
                    <a:pt x="127011" y="93101"/>
                  </a:lnTo>
                  <a:lnTo>
                    <a:pt x="127536" y="97299"/>
                  </a:lnTo>
                  <a:lnTo>
                    <a:pt x="127887" y="101050"/>
                  </a:lnTo>
                  <a:lnTo>
                    <a:pt x="128120" y="104503"/>
                  </a:lnTo>
                  <a:lnTo>
                    <a:pt x="129228" y="107758"/>
                  </a:lnTo>
                  <a:lnTo>
                    <a:pt x="130920" y="110881"/>
                  </a:lnTo>
                  <a:lnTo>
                    <a:pt x="133000" y="113915"/>
                  </a:lnTo>
                  <a:lnTo>
                    <a:pt x="134387" y="117842"/>
                  </a:lnTo>
                  <a:lnTo>
                    <a:pt x="135311" y="122366"/>
                  </a:lnTo>
                  <a:lnTo>
                    <a:pt x="135928" y="127286"/>
                  </a:lnTo>
                  <a:lnTo>
                    <a:pt x="136338" y="131519"/>
                  </a:lnTo>
                  <a:lnTo>
                    <a:pt x="136612" y="135294"/>
                  </a:lnTo>
                  <a:lnTo>
                    <a:pt x="136795" y="138763"/>
                  </a:lnTo>
                  <a:lnTo>
                    <a:pt x="137869" y="142028"/>
                  </a:lnTo>
                  <a:lnTo>
                    <a:pt x="139538" y="145157"/>
                  </a:lnTo>
                  <a:lnTo>
                    <a:pt x="141603" y="148195"/>
                  </a:lnTo>
                  <a:lnTo>
                    <a:pt x="142979" y="151174"/>
                  </a:lnTo>
                  <a:lnTo>
                    <a:pt x="143897" y="154112"/>
                  </a:lnTo>
                  <a:lnTo>
                    <a:pt x="144509" y="157023"/>
                  </a:lnTo>
                  <a:lnTo>
                    <a:pt x="144917" y="159916"/>
                  </a:lnTo>
                  <a:lnTo>
                    <a:pt x="145189" y="162797"/>
                  </a:lnTo>
                  <a:lnTo>
                    <a:pt x="145625" y="169715"/>
                  </a:lnTo>
                  <a:lnTo>
                    <a:pt x="145685" y="173201"/>
                  </a:lnTo>
                  <a:lnTo>
                    <a:pt x="145723" y="178649"/>
                  </a:lnTo>
                  <a:lnTo>
                    <a:pt x="146679" y="179096"/>
                  </a:lnTo>
                  <a:lnTo>
                    <a:pt x="150281" y="179593"/>
                  </a:lnTo>
                  <a:lnTo>
                    <a:pt x="154305" y="17999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20"/>
            <p:cNvSpPr/>
            <p:nvPr/>
          </p:nvSpPr>
          <p:spPr>
            <a:xfrm>
              <a:off x="6003607" y="2237432"/>
              <a:ext cx="25707" cy="17136"/>
            </a:xfrm>
            <a:custGeom>
              <a:avLst/>
              <a:gdLst/>
              <a:ahLst/>
              <a:cxnLst/>
              <a:rect l="0" t="0" r="0" b="0"/>
              <a:pathLst>
                <a:path w="25707" h="17136">
                  <a:moveTo>
                    <a:pt x="0" y="17135"/>
                  </a:moveTo>
                  <a:lnTo>
                    <a:pt x="4551" y="17135"/>
                  </a:lnTo>
                  <a:lnTo>
                    <a:pt x="5892" y="16182"/>
                  </a:lnTo>
                  <a:lnTo>
                    <a:pt x="6785" y="14595"/>
                  </a:lnTo>
                  <a:lnTo>
                    <a:pt x="8219" y="9754"/>
                  </a:lnTo>
                  <a:lnTo>
                    <a:pt x="9290" y="8404"/>
                  </a:lnTo>
                  <a:lnTo>
                    <a:pt x="10956" y="6552"/>
                  </a:lnTo>
                  <a:lnTo>
                    <a:pt x="13019" y="4365"/>
                  </a:lnTo>
                  <a:lnTo>
                    <a:pt x="15347" y="2907"/>
                  </a:lnTo>
                  <a:lnTo>
                    <a:pt x="17851" y="1934"/>
                  </a:lnTo>
                  <a:lnTo>
                    <a:pt x="25677" y="0"/>
                  </a:lnTo>
                  <a:lnTo>
                    <a:pt x="25706" y="4544"/>
                  </a:lnTo>
                  <a:lnTo>
                    <a:pt x="24757" y="6836"/>
                  </a:lnTo>
                  <a:lnTo>
                    <a:pt x="23173" y="9317"/>
                  </a:lnTo>
                  <a:lnTo>
                    <a:pt x="17145" y="1713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21"/>
            <p:cNvSpPr/>
            <p:nvPr/>
          </p:nvSpPr>
          <p:spPr>
            <a:xfrm>
              <a:off x="6003607" y="2057400"/>
              <a:ext cx="128577" cy="171087"/>
            </a:xfrm>
            <a:custGeom>
              <a:avLst/>
              <a:gdLst/>
              <a:ahLst/>
              <a:cxnLst/>
              <a:rect l="0" t="0" r="0" b="0"/>
              <a:pathLst>
                <a:path w="128577" h="171087">
                  <a:moveTo>
                    <a:pt x="42863" y="0"/>
                  </a:moveTo>
                  <a:lnTo>
                    <a:pt x="38312" y="4550"/>
                  </a:lnTo>
                  <a:lnTo>
                    <a:pt x="36019" y="5891"/>
                  </a:lnTo>
                  <a:lnTo>
                    <a:pt x="33538" y="6785"/>
                  </a:lnTo>
                  <a:lnTo>
                    <a:pt x="27262" y="8219"/>
                  </a:lnTo>
                  <a:lnTo>
                    <a:pt x="23864" y="10955"/>
                  </a:lnTo>
                  <a:lnTo>
                    <a:pt x="21624" y="13018"/>
                  </a:lnTo>
                  <a:lnTo>
                    <a:pt x="19179" y="14394"/>
                  </a:lnTo>
                  <a:lnTo>
                    <a:pt x="16596" y="15311"/>
                  </a:lnTo>
                  <a:lnTo>
                    <a:pt x="10157" y="16782"/>
                  </a:lnTo>
                  <a:lnTo>
                    <a:pt x="6737" y="16984"/>
                  </a:lnTo>
                  <a:lnTo>
                    <a:pt x="11" y="17144"/>
                  </a:lnTo>
                  <a:lnTo>
                    <a:pt x="3" y="17145"/>
                  </a:lnTo>
                  <a:lnTo>
                    <a:pt x="0" y="81201"/>
                  </a:lnTo>
                  <a:lnTo>
                    <a:pt x="953" y="82709"/>
                  </a:lnTo>
                  <a:lnTo>
                    <a:pt x="2540" y="83714"/>
                  </a:lnTo>
                  <a:lnTo>
                    <a:pt x="4551" y="84384"/>
                  </a:lnTo>
                  <a:lnTo>
                    <a:pt x="5892" y="85784"/>
                  </a:lnTo>
                  <a:lnTo>
                    <a:pt x="6785" y="87669"/>
                  </a:lnTo>
                  <a:lnTo>
                    <a:pt x="8219" y="92988"/>
                  </a:lnTo>
                  <a:lnTo>
                    <a:pt x="9290" y="93424"/>
                  </a:lnTo>
                  <a:lnTo>
                    <a:pt x="13019" y="93909"/>
                  </a:lnTo>
                  <a:lnTo>
                    <a:pt x="16783" y="94263"/>
                  </a:lnTo>
                  <a:lnTo>
                    <a:pt x="24494" y="94294"/>
                  </a:lnTo>
                  <a:lnTo>
                    <a:pt x="24902" y="93343"/>
                  </a:lnTo>
                  <a:lnTo>
                    <a:pt x="25355" y="89745"/>
                  </a:lnTo>
                  <a:lnTo>
                    <a:pt x="26429" y="88405"/>
                  </a:lnTo>
                  <a:lnTo>
                    <a:pt x="28096" y="87512"/>
                  </a:lnTo>
                  <a:lnTo>
                    <a:pt x="30161" y="86916"/>
                  </a:lnTo>
                  <a:lnTo>
                    <a:pt x="32490" y="85566"/>
                  </a:lnTo>
                  <a:lnTo>
                    <a:pt x="34995" y="83714"/>
                  </a:lnTo>
                  <a:lnTo>
                    <a:pt x="37618" y="81527"/>
                  </a:lnTo>
                  <a:lnTo>
                    <a:pt x="40319" y="80068"/>
                  </a:lnTo>
                  <a:lnTo>
                    <a:pt x="43071" y="79096"/>
                  </a:lnTo>
                  <a:lnTo>
                    <a:pt x="45860" y="78448"/>
                  </a:lnTo>
                  <a:lnTo>
                    <a:pt x="47718" y="77064"/>
                  </a:lnTo>
                  <a:lnTo>
                    <a:pt x="48957" y="75188"/>
                  </a:lnTo>
                  <a:lnTo>
                    <a:pt x="49783" y="72985"/>
                  </a:lnTo>
                  <a:lnTo>
                    <a:pt x="51286" y="71517"/>
                  </a:lnTo>
                  <a:lnTo>
                    <a:pt x="53241" y="70538"/>
                  </a:lnTo>
                  <a:lnTo>
                    <a:pt x="55496" y="69885"/>
                  </a:lnTo>
                  <a:lnTo>
                    <a:pt x="57953" y="68497"/>
                  </a:lnTo>
                  <a:lnTo>
                    <a:pt x="60543" y="66620"/>
                  </a:lnTo>
                  <a:lnTo>
                    <a:pt x="63222" y="64416"/>
                  </a:lnTo>
                  <a:lnTo>
                    <a:pt x="65960" y="62946"/>
                  </a:lnTo>
                  <a:lnTo>
                    <a:pt x="68739" y="61966"/>
                  </a:lnTo>
                  <a:lnTo>
                    <a:pt x="71543" y="61313"/>
                  </a:lnTo>
                  <a:lnTo>
                    <a:pt x="74365" y="60878"/>
                  </a:lnTo>
                  <a:lnTo>
                    <a:pt x="77200" y="60588"/>
                  </a:lnTo>
                  <a:lnTo>
                    <a:pt x="80041" y="60394"/>
                  </a:lnTo>
                  <a:lnTo>
                    <a:pt x="82888" y="60265"/>
                  </a:lnTo>
                  <a:lnTo>
                    <a:pt x="92607" y="60041"/>
                  </a:lnTo>
                  <a:lnTo>
                    <a:pt x="98348" y="60017"/>
                  </a:lnTo>
                  <a:lnTo>
                    <a:pt x="100807" y="60966"/>
                  </a:lnTo>
                  <a:lnTo>
                    <a:pt x="103400" y="62552"/>
                  </a:lnTo>
                  <a:lnTo>
                    <a:pt x="109854" y="67389"/>
                  </a:lnTo>
                  <a:lnTo>
                    <a:pt x="113276" y="70590"/>
                  </a:lnTo>
                  <a:lnTo>
                    <a:pt x="115523" y="72778"/>
                  </a:lnTo>
                  <a:lnTo>
                    <a:pt x="117973" y="74236"/>
                  </a:lnTo>
                  <a:lnTo>
                    <a:pt x="120559" y="75208"/>
                  </a:lnTo>
                  <a:lnTo>
                    <a:pt x="123235" y="75856"/>
                  </a:lnTo>
                  <a:lnTo>
                    <a:pt x="125019" y="77241"/>
                  </a:lnTo>
                  <a:lnTo>
                    <a:pt x="126209" y="79116"/>
                  </a:lnTo>
                  <a:lnTo>
                    <a:pt x="127530" y="83740"/>
                  </a:lnTo>
                  <a:lnTo>
                    <a:pt x="128117" y="88970"/>
                  </a:lnTo>
                  <a:lnTo>
                    <a:pt x="128274" y="91698"/>
                  </a:lnTo>
                  <a:lnTo>
                    <a:pt x="128448" y="97270"/>
                  </a:lnTo>
                  <a:lnTo>
                    <a:pt x="128569" y="111457"/>
                  </a:lnTo>
                  <a:lnTo>
                    <a:pt x="128576" y="114310"/>
                  </a:lnTo>
                  <a:lnTo>
                    <a:pt x="127627" y="117164"/>
                  </a:lnTo>
                  <a:lnTo>
                    <a:pt x="126042" y="120019"/>
                  </a:lnTo>
                  <a:lnTo>
                    <a:pt x="124033" y="122875"/>
                  </a:lnTo>
                  <a:lnTo>
                    <a:pt x="121741" y="125732"/>
                  </a:lnTo>
                  <a:lnTo>
                    <a:pt x="119261" y="128588"/>
                  </a:lnTo>
                  <a:lnTo>
                    <a:pt x="116655" y="131446"/>
                  </a:lnTo>
                  <a:lnTo>
                    <a:pt x="114917" y="134303"/>
                  </a:lnTo>
                  <a:lnTo>
                    <a:pt x="113759" y="137160"/>
                  </a:lnTo>
                  <a:lnTo>
                    <a:pt x="112987" y="140017"/>
                  </a:lnTo>
                  <a:lnTo>
                    <a:pt x="112472" y="142875"/>
                  </a:lnTo>
                  <a:lnTo>
                    <a:pt x="112129" y="145732"/>
                  </a:lnTo>
                  <a:lnTo>
                    <a:pt x="111900" y="148590"/>
                  </a:lnTo>
                  <a:lnTo>
                    <a:pt x="110795" y="150495"/>
                  </a:lnTo>
                  <a:lnTo>
                    <a:pt x="109106" y="151764"/>
                  </a:lnTo>
                  <a:lnTo>
                    <a:pt x="107028" y="152611"/>
                  </a:lnTo>
                  <a:lnTo>
                    <a:pt x="104689" y="154128"/>
                  </a:lnTo>
                  <a:lnTo>
                    <a:pt x="102178" y="156092"/>
                  </a:lnTo>
                  <a:lnTo>
                    <a:pt x="95855" y="161537"/>
                  </a:lnTo>
                  <a:lnTo>
                    <a:pt x="92449" y="162281"/>
                  </a:lnTo>
                  <a:lnTo>
                    <a:pt x="90208" y="162480"/>
                  </a:lnTo>
                  <a:lnTo>
                    <a:pt x="88714" y="163565"/>
                  </a:lnTo>
                  <a:lnTo>
                    <a:pt x="87718" y="165241"/>
                  </a:lnTo>
                  <a:lnTo>
                    <a:pt x="86118" y="170223"/>
                  </a:lnTo>
                  <a:lnTo>
                    <a:pt x="85035" y="170632"/>
                  </a:lnTo>
                  <a:lnTo>
                    <a:pt x="81291" y="171086"/>
                  </a:lnTo>
                  <a:lnTo>
                    <a:pt x="79911" y="170255"/>
                  </a:lnTo>
                  <a:lnTo>
                    <a:pt x="78992" y="168748"/>
                  </a:lnTo>
                  <a:lnTo>
                    <a:pt x="77152" y="16287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5025" y="1047750"/>
            <a:ext cx="49339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3714750" y="4251960"/>
            <a:ext cx="0" cy="0"/>
          </a:xfrm>
          <a:prstGeom prst="line">
            <a:avLst/>
          </a:prstGeom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723322" y="4251960"/>
            <a:ext cx="0" cy="0"/>
          </a:xfrm>
          <a:prstGeom prst="line">
            <a:avLst/>
          </a:prstGeom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-297180" y="3274695"/>
            <a:ext cx="0" cy="0"/>
          </a:xfrm>
          <a:prstGeom prst="line">
            <a:avLst/>
          </a:prstGeom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723322" y="4251960"/>
            <a:ext cx="0" cy="0"/>
          </a:xfrm>
          <a:prstGeom prst="line">
            <a:avLst/>
          </a:prstGeom>
          <a:ln w="38100" cap="flat" cmpd="sng" algn="ctr">
            <a:solidFill>
              <a:srgbClr val="32CD3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857875" y="1551622"/>
            <a:ext cx="0" cy="0"/>
          </a:xfrm>
          <a:prstGeom prst="line">
            <a:avLst/>
          </a:prstGeom>
          <a:ln w="38100" cap="flat" cmpd="sng" algn="ctr">
            <a:solidFill>
              <a:srgbClr val="32CD3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252209" y="2700337"/>
            <a:ext cx="0" cy="0"/>
          </a:xfrm>
          <a:prstGeom prst="line">
            <a:avLst/>
          </a:prstGeom>
          <a:ln w="38100" cap="flat" cmpd="sng" algn="ctr">
            <a:solidFill>
              <a:srgbClr val="32CD3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243637" y="4269104"/>
            <a:ext cx="0" cy="0"/>
          </a:xfrm>
          <a:prstGeom prst="line">
            <a:avLst/>
          </a:prstGeom>
          <a:ln w="38100" cap="flat" cmpd="sng" algn="ctr">
            <a:solidFill>
              <a:srgbClr val="32CD3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235065" y="4003357"/>
            <a:ext cx="0" cy="0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3680459" y="1534477"/>
            <a:ext cx="1105854" cy="2751770"/>
            <a:chOff x="3680459" y="1534477"/>
            <a:chExt cx="1105854" cy="2751770"/>
          </a:xfrm>
        </p:grpSpPr>
        <p:sp>
          <p:nvSpPr>
            <p:cNvPr id="17" name="SMARTPenAnnotation0"/>
            <p:cNvSpPr/>
            <p:nvPr/>
          </p:nvSpPr>
          <p:spPr>
            <a:xfrm>
              <a:off x="3706177" y="4234815"/>
              <a:ext cx="76766" cy="51432"/>
            </a:xfrm>
            <a:custGeom>
              <a:avLst/>
              <a:gdLst/>
              <a:ahLst/>
              <a:cxnLst/>
              <a:rect l="0" t="0" r="0" b="0"/>
              <a:pathLst>
                <a:path w="76766" h="51432">
                  <a:moveTo>
                    <a:pt x="8573" y="0"/>
                  </a:moveTo>
                  <a:lnTo>
                    <a:pt x="36353" y="0"/>
                  </a:lnTo>
                  <a:lnTo>
                    <a:pt x="39476" y="952"/>
                  </a:lnTo>
                  <a:lnTo>
                    <a:pt x="42509" y="2539"/>
                  </a:lnTo>
                  <a:lnTo>
                    <a:pt x="45485" y="4550"/>
                  </a:lnTo>
                  <a:lnTo>
                    <a:pt x="48421" y="5891"/>
                  </a:lnTo>
                  <a:lnTo>
                    <a:pt x="51330" y="6785"/>
                  </a:lnTo>
                  <a:lnTo>
                    <a:pt x="54223" y="7381"/>
                  </a:lnTo>
                  <a:lnTo>
                    <a:pt x="56151" y="8731"/>
                  </a:lnTo>
                  <a:lnTo>
                    <a:pt x="57436" y="10583"/>
                  </a:lnTo>
                  <a:lnTo>
                    <a:pt x="58293" y="12770"/>
                  </a:lnTo>
                  <a:lnTo>
                    <a:pt x="59817" y="14228"/>
                  </a:lnTo>
                  <a:lnTo>
                    <a:pt x="61786" y="15200"/>
                  </a:lnTo>
                  <a:lnTo>
                    <a:pt x="64051" y="15849"/>
                  </a:lnTo>
                  <a:lnTo>
                    <a:pt x="65560" y="17233"/>
                  </a:lnTo>
                  <a:lnTo>
                    <a:pt x="66567" y="19109"/>
                  </a:lnTo>
                  <a:lnTo>
                    <a:pt x="67238" y="21312"/>
                  </a:lnTo>
                  <a:lnTo>
                    <a:pt x="68637" y="22780"/>
                  </a:lnTo>
                  <a:lnTo>
                    <a:pt x="70524" y="23759"/>
                  </a:lnTo>
                  <a:lnTo>
                    <a:pt x="72733" y="24412"/>
                  </a:lnTo>
                  <a:lnTo>
                    <a:pt x="74206" y="25800"/>
                  </a:lnTo>
                  <a:lnTo>
                    <a:pt x="75188" y="27677"/>
                  </a:lnTo>
                  <a:lnTo>
                    <a:pt x="75843" y="29881"/>
                  </a:lnTo>
                  <a:lnTo>
                    <a:pt x="76280" y="32303"/>
                  </a:lnTo>
                  <a:lnTo>
                    <a:pt x="76571" y="34870"/>
                  </a:lnTo>
                  <a:lnTo>
                    <a:pt x="76765" y="37534"/>
                  </a:lnTo>
                  <a:lnTo>
                    <a:pt x="75941" y="39310"/>
                  </a:lnTo>
                  <a:lnTo>
                    <a:pt x="74440" y="40494"/>
                  </a:lnTo>
                  <a:lnTo>
                    <a:pt x="72487" y="41284"/>
                  </a:lnTo>
                  <a:lnTo>
                    <a:pt x="70232" y="42762"/>
                  </a:lnTo>
                  <a:lnTo>
                    <a:pt x="67776" y="44701"/>
                  </a:lnTo>
                  <a:lnTo>
                    <a:pt x="61542" y="50104"/>
                  </a:lnTo>
                  <a:lnTo>
                    <a:pt x="60078" y="50548"/>
                  </a:lnTo>
                  <a:lnTo>
                    <a:pt x="58149" y="50843"/>
                  </a:lnTo>
                  <a:lnTo>
                    <a:pt x="55911" y="51041"/>
                  </a:lnTo>
                  <a:lnTo>
                    <a:pt x="53467" y="51172"/>
                  </a:lnTo>
                  <a:lnTo>
                    <a:pt x="48210" y="51317"/>
                  </a:lnTo>
                  <a:lnTo>
                    <a:pt x="30231" y="51431"/>
                  </a:lnTo>
                  <a:lnTo>
                    <a:pt x="27774" y="50480"/>
                  </a:lnTo>
                  <a:lnTo>
                    <a:pt x="25184" y="48893"/>
                  </a:lnTo>
                  <a:lnTo>
                    <a:pt x="22504" y="46883"/>
                  </a:lnTo>
                  <a:lnTo>
                    <a:pt x="19765" y="45543"/>
                  </a:lnTo>
                  <a:lnTo>
                    <a:pt x="16987" y="44649"/>
                  </a:lnTo>
                  <a:lnTo>
                    <a:pt x="10235" y="43215"/>
                  </a:lnTo>
                  <a:lnTo>
                    <a:pt x="9681" y="42145"/>
                  </a:lnTo>
                  <a:lnTo>
                    <a:pt x="9311" y="40479"/>
                  </a:lnTo>
                  <a:lnTo>
                    <a:pt x="8719" y="35512"/>
                  </a:lnTo>
                  <a:lnTo>
                    <a:pt x="8670" y="34152"/>
                  </a:lnTo>
                  <a:lnTo>
                    <a:pt x="8586" y="27016"/>
                  </a:lnTo>
                  <a:lnTo>
                    <a:pt x="8574" y="18450"/>
                  </a:lnTo>
                  <a:lnTo>
                    <a:pt x="9526" y="18015"/>
                  </a:lnTo>
                  <a:lnTo>
                    <a:pt x="11113" y="17725"/>
                  </a:lnTo>
                  <a:lnTo>
                    <a:pt x="13124" y="17532"/>
                  </a:lnTo>
                  <a:lnTo>
                    <a:pt x="15417" y="16450"/>
                  </a:lnTo>
                  <a:lnTo>
                    <a:pt x="17898" y="14777"/>
                  </a:lnTo>
                  <a:lnTo>
                    <a:pt x="20505" y="12709"/>
                  </a:lnTo>
                  <a:lnTo>
                    <a:pt x="23194" y="12282"/>
                  </a:lnTo>
                  <a:lnTo>
                    <a:pt x="25941" y="12951"/>
                  </a:lnTo>
                  <a:lnTo>
                    <a:pt x="32641" y="16316"/>
                  </a:lnTo>
                  <a:lnTo>
                    <a:pt x="34143" y="16592"/>
                  </a:lnTo>
                  <a:lnTo>
                    <a:pt x="36097" y="16777"/>
                  </a:lnTo>
                  <a:lnTo>
                    <a:pt x="38352" y="16899"/>
                  </a:lnTo>
                  <a:lnTo>
                    <a:pt x="39855" y="17933"/>
                  </a:lnTo>
                  <a:lnTo>
                    <a:pt x="40858" y="19576"/>
                  </a:lnTo>
                  <a:lnTo>
                    <a:pt x="41526" y="21623"/>
                  </a:lnTo>
                  <a:lnTo>
                    <a:pt x="42924" y="22988"/>
                  </a:lnTo>
                  <a:lnTo>
                    <a:pt x="44809" y="23897"/>
                  </a:lnTo>
                  <a:lnTo>
                    <a:pt x="50126" y="25358"/>
                  </a:lnTo>
                  <a:lnTo>
                    <a:pt x="50562" y="26430"/>
                  </a:lnTo>
                  <a:lnTo>
                    <a:pt x="50853" y="28098"/>
                  </a:lnTo>
                  <a:lnTo>
                    <a:pt x="51320" y="33067"/>
                  </a:lnTo>
                  <a:lnTo>
                    <a:pt x="51358" y="34427"/>
                  </a:lnTo>
                  <a:lnTo>
                    <a:pt x="51434" y="47299"/>
                  </a:lnTo>
                  <a:lnTo>
                    <a:pt x="50482" y="48677"/>
                  </a:lnTo>
                  <a:lnTo>
                    <a:pt x="48895" y="49597"/>
                  </a:lnTo>
                  <a:lnTo>
                    <a:pt x="44054" y="51071"/>
                  </a:lnTo>
                  <a:lnTo>
                    <a:pt x="42705" y="51193"/>
                  </a:lnTo>
                  <a:lnTo>
                    <a:pt x="40852" y="51273"/>
                  </a:lnTo>
                  <a:lnTo>
                    <a:pt x="38664" y="51327"/>
                  </a:lnTo>
                  <a:lnTo>
                    <a:pt x="36254" y="50411"/>
                  </a:lnTo>
                  <a:lnTo>
                    <a:pt x="33695" y="48847"/>
                  </a:lnTo>
                  <a:lnTo>
                    <a:pt x="31035" y="46852"/>
                  </a:lnTo>
                  <a:lnTo>
                    <a:pt x="28310" y="44570"/>
                  </a:lnTo>
                  <a:lnTo>
                    <a:pt x="25541" y="42095"/>
                  </a:lnTo>
                  <a:lnTo>
                    <a:pt x="18804" y="35832"/>
                  </a:lnTo>
                  <a:lnTo>
                    <a:pt x="18251" y="34365"/>
                  </a:lnTo>
                  <a:lnTo>
                    <a:pt x="17882" y="32435"/>
                  </a:lnTo>
                  <a:lnTo>
                    <a:pt x="17636" y="30195"/>
                  </a:lnTo>
                  <a:lnTo>
                    <a:pt x="17472" y="27750"/>
                  </a:lnTo>
                  <a:lnTo>
                    <a:pt x="17364" y="25167"/>
                  </a:lnTo>
                  <a:lnTo>
                    <a:pt x="17291" y="22493"/>
                  </a:lnTo>
                  <a:lnTo>
                    <a:pt x="18194" y="19758"/>
                  </a:lnTo>
                  <a:lnTo>
                    <a:pt x="19750" y="16982"/>
                  </a:lnTo>
                  <a:lnTo>
                    <a:pt x="24539" y="10233"/>
                  </a:lnTo>
                  <a:lnTo>
                    <a:pt x="25884" y="8727"/>
                  </a:lnTo>
                  <a:lnTo>
                    <a:pt x="33906" y="396"/>
                  </a:lnTo>
                  <a:lnTo>
                    <a:pt x="34986" y="264"/>
                  </a:lnTo>
                  <a:lnTo>
                    <a:pt x="36660" y="176"/>
                  </a:lnTo>
                  <a:lnTo>
                    <a:pt x="42755" y="3"/>
                  </a:lnTo>
                  <a:lnTo>
                    <a:pt x="42791" y="954"/>
                  </a:lnTo>
                  <a:lnTo>
                    <a:pt x="42853" y="11932"/>
                  </a:lnTo>
                  <a:lnTo>
                    <a:pt x="41904" y="14622"/>
                  </a:lnTo>
                  <a:lnTo>
                    <a:pt x="40319" y="17368"/>
                  </a:lnTo>
                  <a:lnTo>
                    <a:pt x="38309" y="20151"/>
                  </a:lnTo>
                  <a:lnTo>
                    <a:pt x="36017" y="22006"/>
                  </a:lnTo>
                  <a:lnTo>
                    <a:pt x="33536" y="23243"/>
                  </a:lnTo>
                  <a:lnTo>
                    <a:pt x="30930" y="24068"/>
                  </a:lnTo>
                  <a:lnTo>
                    <a:pt x="28240" y="25570"/>
                  </a:lnTo>
                  <a:lnTo>
                    <a:pt x="25494" y="27524"/>
                  </a:lnTo>
                  <a:lnTo>
                    <a:pt x="22711" y="29779"/>
                  </a:lnTo>
                  <a:lnTo>
                    <a:pt x="19903" y="31283"/>
                  </a:lnTo>
                  <a:lnTo>
                    <a:pt x="17079" y="32285"/>
                  </a:lnTo>
                  <a:lnTo>
                    <a:pt x="14244" y="32953"/>
                  </a:lnTo>
                  <a:lnTo>
                    <a:pt x="11401" y="33399"/>
                  </a:lnTo>
                  <a:lnTo>
                    <a:pt x="8553" y="33696"/>
                  </a:lnTo>
                  <a:lnTo>
                    <a:pt x="5702" y="33894"/>
                  </a:lnTo>
                  <a:lnTo>
                    <a:pt x="3801" y="34978"/>
                  </a:lnTo>
                  <a:lnTo>
                    <a:pt x="2534" y="36654"/>
                  </a:lnTo>
                  <a:lnTo>
                    <a:pt x="0" y="428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"/>
            <p:cNvSpPr/>
            <p:nvPr/>
          </p:nvSpPr>
          <p:spPr>
            <a:xfrm>
              <a:off x="3723426" y="3986212"/>
              <a:ext cx="17042" cy="248604"/>
            </a:xfrm>
            <a:custGeom>
              <a:avLst/>
              <a:gdLst/>
              <a:ahLst/>
              <a:cxnLst/>
              <a:rect l="0" t="0" r="0" b="0"/>
              <a:pathLst>
                <a:path w="17042" h="248604">
                  <a:moveTo>
                    <a:pt x="17041" y="248603"/>
                  </a:moveTo>
                  <a:lnTo>
                    <a:pt x="8822" y="240383"/>
                  </a:lnTo>
                  <a:lnTo>
                    <a:pt x="8539" y="233256"/>
                  </a:lnTo>
                  <a:lnTo>
                    <a:pt x="8478" y="219888"/>
                  </a:lnTo>
                  <a:lnTo>
                    <a:pt x="7522" y="217077"/>
                  </a:lnTo>
                  <a:lnTo>
                    <a:pt x="5933" y="214250"/>
                  </a:lnTo>
                  <a:lnTo>
                    <a:pt x="3920" y="211414"/>
                  </a:lnTo>
                  <a:lnTo>
                    <a:pt x="2579" y="208570"/>
                  </a:lnTo>
                  <a:lnTo>
                    <a:pt x="1685" y="205722"/>
                  </a:lnTo>
                  <a:lnTo>
                    <a:pt x="1088" y="202871"/>
                  </a:lnTo>
                  <a:lnTo>
                    <a:pt x="691" y="200017"/>
                  </a:lnTo>
                  <a:lnTo>
                    <a:pt x="250" y="194307"/>
                  </a:lnTo>
                  <a:lnTo>
                    <a:pt x="53" y="188594"/>
                  </a:lnTo>
                  <a:lnTo>
                    <a:pt x="0" y="185737"/>
                  </a:lnTo>
                  <a:lnTo>
                    <a:pt x="918" y="182880"/>
                  </a:lnTo>
                  <a:lnTo>
                    <a:pt x="2483" y="180022"/>
                  </a:lnTo>
                  <a:lnTo>
                    <a:pt x="4478" y="177165"/>
                  </a:lnTo>
                  <a:lnTo>
                    <a:pt x="5808" y="174308"/>
                  </a:lnTo>
                  <a:lnTo>
                    <a:pt x="6695" y="171450"/>
                  </a:lnTo>
                  <a:lnTo>
                    <a:pt x="8118" y="164571"/>
                  </a:lnTo>
                  <a:lnTo>
                    <a:pt x="8365" y="158829"/>
                  </a:lnTo>
                  <a:lnTo>
                    <a:pt x="8438" y="146544"/>
                  </a:lnTo>
                  <a:lnTo>
                    <a:pt x="9400" y="142463"/>
                  </a:lnTo>
                  <a:lnTo>
                    <a:pt x="10995" y="138791"/>
                  </a:lnTo>
                  <a:lnTo>
                    <a:pt x="13010" y="135390"/>
                  </a:lnTo>
                  <a:lnTo>
                    <a:pt x="14353" y="132170"/>
                  </a:lnTo>
                  <a:lnTo>
                    <a:pt x="15250" y="129071"/>
                  </a:lnTo>
                  <a:lnTo>
                    <a:pt x="15846" y="126052"/>
                  </a:lnTo>
                  <a:lnTo>
                    <a:pt x="15292" y="122135"/>
                  </a:lnTo>
                  <a:lnTo>
                    <a:pt x="13970" y="117618"/>
                  </a:lnTo>
                  <a:lnTo>
                    <a:pt x="12136" y="112702"/>
                  </a:lnTo>
                  <a:lnTo>
                    <a:pt x="10913" y="108472"/>
                  </a:lnTo>
                  <a:lnTo>
                    <a:pt x="10099" y="104700"/>
                  </a:lnTo>
                  <a:lnTo>
                    <a:pt x="9555" y="101233"/>
                  </a:lnTo>
                  <a:lnTo>
                    <a:pt x="9193" y="97968"/>
                  </a:lnTo>
                  <a:lnTo>
                    <a:pt x="8791" y="91801"/>
                  </a:lnTo>
                  <a:lnTo>
                    <a:pt x="8612" y="83346"/>
                  </a:lnTo>
                  <a:lnTo>
                    <a:pt x="846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"/>
            <p:cNvSpPr/>
            <p:nvPr/>
          </p:nvSpPr>
          <p:spPr>
            <a:xfrm>
              <a:off x="3680459" y="3497579"/>
              <a:ext cx="25719" cy="291467"/>
            </a:xfrm>
            <a:custGeom>
              <a:avLst/>
              <a:gdLst/>
              <a:ahLst/>
              <a:cxnLst/>
              <a:rect l="0" t="0" r="0" b="0"/>
              <a:pathLst>
                <a:path w="25719" h="291467">
                  <a:moveTo>
                    <a:pt x="25718" y="291466"/>
                  </a:moveTo>
                  <a:lnTo>
                    <a:pt x="21168" y="286915"/>
                  </a:lnTo>
                  <a:lnTo>
                    <a:pt x="19826" y="284622"/>
                  </a:lnTo>
                  <a:lnTo>
                    <a:pt x="18933" y="282141"/>
                  </a:lnTo>
                  <a:lnTo>
                    <a:pt x="17499" y="275865"/>
                  </a:lnTo>
                  <a:lnTo>
                    <a:pt x="17302" y="269927"/>
                  </a:lnTo>
                  <a:lnTo>
                    <a:pt x="17155" y="241439"/>
                  </a:lnTo>
                  <a:lnTo>
                    <a:pt x="16199" y="236207"/>
                  </a:lnTo>
                  <a:lnTo>
                    <a:pt x="14610" y="230814"/>
                  </a:lnTo>
                  <a:lnTo>
                    <a:pt x="12598" y="225314"/>
                  </a:lnTo>
                  <a:lnTo>
                    <a:pt x="11256" y="220694"/>
                  </a:lnTo>
                  <a:lnTo>
                    <a:pt x="10362" y="216662"/>
                  </a:lnTo>
                  <a:lnTo>
                    <a:pt x="9765" y="213022"/>
                  </a:lnTo>
                  <a:lnTo>
                    <a:pt x="9103" y="206437"/>
                  </a:lnTo>
                  <a:lnTo>
                    <a:pt x="8808" y="199382"/>
                  </a:lnTo>
                  <a:lnTo>
                    <a:pt x="8604" y="178398"/>
                  </a:lnTo>
                  <a:lnTo>
                    <a:pt x="8573" y="96769"/>
                  </a:lnTo>
                  <a:lnTo>
                    <a:pt x="7621" y="91182"/>
                  </a:lnTo>
                  <a:lnTo>
                    <a:pt x="6033" y="85554"/>
                  </a:lnTo>
                  <a:lnTo>
                    <a:pt x="4023" y="79896"/>
                  </a:lnTo>
                  <a:lnTo>
                    <a:pt x="2682" y="75172"/>
                  </a:lnTo>
                  <a:lnTo>
                    <a:pt x="1788" y="71070"/>
                  </a:lnTo>
                  <a:lnTo>
                    <a:pt x="1192" y="67383"/>
                  </a:lnTo>
                  <a:lnTo>
                    <a:pt x="795" y="63019"/>
                  </a:lnTo>
                  <a:lnTo>
                    <a:pt x="530" y="58205"/>
                  </a:lnTo>
                  <a:lnTo>
                    <a:pt x="157" y="44869"/>
                  </a:lnTo>
                  <a:lnTo>
                    <a:pt x="7" y="14190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3"/>
            <p:cNvSpPr/>
            <p:nvPr/>
          </p:nvSpPr>
          <p:spPr>
            <a:xfrm>
              <a:off x="3680462" y="3077527"/>
              <a:ext cx="17143" cy="214314"/>
            </a:xfrm>
            <a:custGeom>
              <a:avLst/>
              <a:gdLst/>
              <a:ahLst/>
              <a:cxnLst/>
              <a:rect l="0" t="0" r="0" b="0"/>
              <a:pathLst>
                <a:path w="17143" h="214314">
                  <a:moveTo>
                    <a:pt x="17142" y="214313"/>
                  </a:moveTo>
                  <a:lnTo>
                    <a:pt x="8923" y="206093"/>
                  </a:lnTo>
                  <a:lnTo>
                    <a:pt x="8727" y="200817"/>
                  </a:lnTo>
                  <a:lnTo>
                    <a:pt x="8570" y="83253"/>
                  </a:lnTo>
                  <a:lnTo>
                    <a:pt x="7618" y="80267"/>
                  </a:lnTo>
                  <a:lnTo>
                    <a:pt x="6030" y="77324"/>
                  </a:lnTo>
                  <a:lnTo>
                    <a:pt x="4020" y="74409"/>
                  </a:lnTo>
                  <a:lnTo>
                    <a:pt x="2679" y="71514"/>
                  </a:lnTo>
                  <a:lnTo>
                    <a:pt x="1785" y="68631"/>
                  </a:lnTo>
                  <a:lnTo>
                    <a:pt x="1189" y="65756"/>
                  </a:lnTo>
                  <a:lnTo>
                    <a:pt x="792" y="61935"/>
                  </a:lnTo>
                  <a:lnTo>
                    <a:pt x="527" y="57483"/>
                  </a:lnTo>
                  <a:lnTo>
                    <a:pt x="233" y="48408"/>
                  </a:lnTo>
                  <a:lnTo>
                    <a:pt x="44" y="34821"/>
                  </a:lnTo>
                  <a:lnTo>
                    <a:pt x="0" y="11489"/>
                  </a:lnTo>
                  <a:lnTo>
                    <a:pt x="952" y="9564"/>
                  </a:lnTo>
                  <a:lnTo>
                    <a:pt x="2539" y="7329"/>
                  </a:lnTo>
                  <a:lnTo>
                    <a:pt x="857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4"/>
            <p:cNvSpPr/>
            <p:nvPr/>
          </p:nvSpPr>
          <p:spPr>
            <a:xfrm>
              <a:off x="3715103" y="2734627"/>
              <a:ext cx="8220" cy="188596"/>
            </a:xfrm>
            <a:custGeom>
              <a:avLst/>
              <a:gdLst/>
              <a:ahLst/>
              <a:cxnLst/>
              <a:rect l="0" t="0" r="0" b="0"/>
              <a:pathLst>
                <a:path w="8220" h="188596">
                  <a:moveTo>
                    <a:pt x="8219" y="188595"/>
                  </a:moveTo>
                  <a:lnTo>
                    <a:pt x="8219" y="168196"/>
                  </a:lnTo>
                  <a:lnTo>
                    <a:pt x="7267" y="165470"/>
                  </a:lnTo>
                  <a:lnTo>
                    <a:pt x="5679" y="162701"/>
                  </a:lnTo>
                  <a:lnTo>
                    <a:pt x="3668" y="159902"/>
                  </a:lnTo>
                  <a:lnTo>
                    <a:pt x="2327" y="157084"/>
                  </a:lnTo>
                  <a:lnTo>
                    <a:pt x="1434" y="154253"/>
                  </a:lnTo>
                  <a:lnTo>
                    <a:pt x="838" y="151413"/>
                  </a:lnTo>
                  <a:lnTo>
                    <a:pt x="441" y="148567"/>
                  </a:lnTo>
                  <a:lnTo>
                    <a:pt x="176" y="145717"/>
                  </a:lnTo>
                  <a:lnTo>
                    <a:pt x="0" y="142865"/>
                  </a:lnTo>
                  <a:lnTo>
                    <a:pt x="834" y="139058"/>
                  </a:lnTo>
                  <a:lnTo>
                    <a:pt x="2344" y="134615"/>
                  </a:lnTo>
                  <a:lnTo>
                    <a:pt x="4302" y="129749"/>
                  </a:lnTo>
                  <a:lnTo>
                    <a:pt x="5607" y="125552"/>
                  </a:lnTo>
                  <a:lnTo>
                    <a:pt x="6478" y="121801"/>
                  </a:lnTo>
                  <a:lnTo>
                    <a:pt x="7058" y="118348"/>
                  </a:lnTo>
                  <a:lnTo>
                    <a:pt x="7445" y="115094"/>
                  </a:lnTo>
                  <a:lnTo>
                    <a:pt x="7703" y="111972"/>
                  </a:lnTo>
                  <a:lnTo>
                    <a:pt x="7875" y="108938"/>
                  </a:lnTo>
                  <a:lnTo>
                    <a:pt x="8066" y="103027"/>
                  </a:lnTo>
                  <a:lnTo>
                    <a:pt x="8189" y="91471"/>
                  </a:lnTo>
                  <a:lnTo>
                    <a:pt x="8219" y="31442"/>
                  </a:lnTo>
                  <a:lnTo>
                    <a:pt x="7267" y="27629"/>
                  </a:lnTo>
                  <a:lnTo>
                    <a:pt x="5679" y="23182"/>
                  </a:lnTo>
                  <a:lnTo>
                    <a:pt x="3668" y="18312"/>
                  </a:lnTo>
                  <a:lnTo>
                    <a:pt x="3280" y="15066"/>
                  </a:lnTo>
                  <a:lnTo>
                    <a:pt x="3974" y="12901"/>
                  </a:lnTo>
                  <a:lnTo>
                    <a:pt x="5389" y="11458"/>
                  </a:lnTo>
                  <a:lnTo>
                    <a:pt x="6332" y="9544"/>
                  </a:lnTo>
                  <a:lnTo>
                    <a:pt x="6961" y="7315"/>
                  </a:lnTo>
                  <a:lnTo>
                    <a:pt x="821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5"/>
            <p:cNvSpPr/>
            <p:nvPr/>
          </p:nvSpPr>
          <p:spPr>
            <a:xfrm>
              <a:off x="3723322" y="2400300"/>
              <a:ext cx="8574" cy="171451"/>
            </a:xfrm>
            <a:custGeom>
              <a:avLst/>
              <a:gdLst/>
              <a:ahLst/>
              <a:cxnLst/>
              <a:rect l="0" t="0" r="0" b="0"/>
              <a:pathLst>
                <a:path w="8574" h="171451">
                  <a:moveTo>
                    <a:pt x="8573" y="171450"/>
                  </a:moveTo>
                  <a:lnTo>
                    <a:pt x="4022" y="171450"/>
                  </a:lnTo>
                  <a:lnTo>
                    <a:pt x="2681" y="170497"/>
                  </a:lnTo>
                  <a:lnTo>
                    <a:pt x="1787" y="168910"/>
                  </a:lnTo>
                  <a:lnTo>
                    <a:pt x="353" y="164069"/>
                  </a:lnTo>
                  <a:lnTo>
                    <a:pt x="157" y="160867"/>
                  </a:lnTo>
                  <a:lnTo>
                    <a:pt x="70" y="156268"/>
                  </a:lnTo>
                  <a:lnTo>
                    <a:pt x="0" y="92631"/>
                  </a:lnTo>
                  <a:lnTo>
                    <a:pt x="953" y="89376"/>
                  </a:lnTo>
                  <a:lnTo>
                    <a:pt x="2540" y="86254"/>
                  </a:lnTo>
                  <a:lnTo>
                    <a:pt x="4551" y="83220"/>
                  </a:lnTo>
                  <a:lnTo>
                    <a:pt x="5891" y="79292"/>
                  </a:lnTo>
                  <a:lnTo>
                    <a:pt x="6785" y="74769"/>
                  </a:lnTo>
                  <a:lnTo>
                    <a:pt x="7381" y="69848"/>
                  </a:lnTo>
                  <a:lnTo>
                    <a:pt x="7778" y="65615"/>
                  </a:lnTo>
                  <a:lnTo>
                    <a:pt x="8043" y="61841"/>
                  </a:lnTo>
                  <a:lnTo>
                    <a:pt x="8219" y="58372"/>
                  </a:lnTo>
                  <a:lnTo>
                    <a:pt x="8416" y="51978"/>
                  </a:lnTo>
                  <a:lnTo>
                    <a:pt x="8468" y="48939"/>
                  </a:lnTo>
                  <a:lnTo>
                    <a:pt x="7550" y="45961"/>
                  </a:lnTo>
                  <a:lnTo>
                    <a:pt x="5986" y="43023"/>
                  </a:lnTo>
                  <a:lnTo>
                    <a:pt x="3991" y="40112"/>
                  </a:lnTo>
                  <a:lnTo>
                    <a:pt x="2661" y="37219"/>
                  </a:lnTo>
                  <a:lnTo>
                    <a:pt x="1774" y="34337"/>
                  </a:lnTo>
                  <a:lnTo>
                    <a:pt x="1182" y="31464"/>
                  </a:lnTo>
                  <a:lnTo>
                    <a:pt x="789" y="27643"/>
                  </a:lnTo>
                  <a:lnTo>
                    <a:pt x="526" y="23191"/>
                  </a:lnTo>
                  <a:lnTo>
                    <a:pt x="233" y="14117"/>
                  </a:lnTo>
                  <a:lnTo>
                    <a:pt x="104" y="6909"/>
                  </a:lnTo>
                  <a:lnTo>
                    <a:pt x="1022" y="4606"/>
                  </a:lnTo>
                  <a:lnTo>
                    <a:pt x="2586" y="3070"/>
                  </a:lnTo>
                  <a:lnTo>
                    <a:pt x="857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6"/>
            <p:cNvSpPr/>
            <p:nvPr/>
          </p:nvSpPr>
          <p:spPr>
            <a:xfrm>
              <a:off x="3701238" y="2151697"/>
              <a:ext cx="4940" cy="128589"/>
            </a:xfrm>
            <a:custGeom>
              <a:avLst/>
              <a:gdLst/>
              <a:ahLst/>
              <a:cxnLst/>
              <a:rect l="0" t="0" r="0" b="0"/>
              <a:pathLst>
                <a:path w="4940" h="128589">
                  <a:moveTo>
                    <a:pt x="4939" y="128588"/>
                  </a:moveTo>
                  <a:lnTo>
                    <a:pt x="4939" y="74263"/>
                  </a:lnTo>
                  <a:lnTo>
                    <a:pt x="3987" y="71416"/>
                  </a:lnTo>
                  <a:lnTo>
                    <a:pt x="2399" y="68566"/>
                  </a:lnTo>
                  <a:lnTo>
                    <a:pt x="389" y="65713"/>
                  </a:lnTo>
                  <a:lnTo>
                    <a:pt x="0" y="62859"/>
                  </a:lnTo>
                  <a:lnTo>
                    <a:pt x="694" y="60003"/>
                  </a:lnTo>
                  <a:lnTo>
                    <a:pt x="2109" y="57147"/>
                  </a:lnTo>
                  <a:lnTo>
                    <a:pt x="3052" y="54291"/>
                  </a:lnTo>
                  <a:lnTo>
                    <a:pt x="3681" y="51434"/>
                  </a:lnTo>
                  <a:lnTo>
                    <a:pt x="4101" y="48577"/>
                  </a:lnTo>
                  <a:lnTo>
                    <a:pt x="4380" y="45720"/>
                  </a:lnTo>
                  <a:lnTo>
                    <a:pt x="4566" y="42862"/>
                  </a:lnTo>
                  <a:lnTo>
                    <a:pt x="4690" y="40005"/>
                  </a:lnTo>
                  <a:lnTo>
                    <a:pt x="4829" y="34290"/>
                  </a:lnTo>
                  <a:lnTo>
                    <a:pt x="493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7"/>
            <p:cNvSpPr/>
            <p:nvPr/>
          </p:nvSpPr>
          <p:spPr>
            <a:xfrm>
              <a:off x="3714750" y="1877377"/>
              <a:ext cx="8573" cy="171451"/>
            </a:xfrm>
            <a:custGeom>
              <a:avLst/>
              <a:gdLst/>
              <a:ahLst/>
              <a:cxnLst/>
              <a:rect l="0" t="0" r="0" b="0"/>
              <a:pathLst>
                <a:path w="8573" h="171451">
                  <a:moveTo>
                    <a:pt x="8572" y="171450"/>
                  </a:moveTo>
                  <a:lnTo>
                    <a:pt x="1191" y="171450"/>
                  </a:lnTo>
                  <a:lnTo>
                    <a:pt x="794" y="170498"/>
                  </a:lnTo>
                  <a:lnTo>
                    <a:pt x="529" y="168910"/>
                  </a:lnTo>
                  <a:lnTo>
                    <a:pt x="104" y="164069"/>
                  </a:lnTo>
                  <a:lnTo>
                    <a:pt x="46" y="160867"/>
                  </a:lnTo>
                  <a:lnTo>
                    <a:pt x="0" y="14288"/>
                  </a:lnTo>
                  <a:lnTo>
                    <a:pt x="952" y="11430"/>
                  </a:lnTo>
                  <a:lnTo>
                    <a:pt x="2540" y="8573"/>
                  </a:lnTo>
                  <a:lnTo>
                    <a:pt x="857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8"/>
            <p:cNvSpPr/>
            <p:nvPr/>
          </p:nvSpPr>
          <p:spPr>
            <a:xfrm>
              <a:off x="3723426" y="1783080"/>
              <a:ext cx="8470" cy="42863"/>
            </a:xfrm>
            <a:custGeom>
              <a:avLst/>
              <a:gdLst/>
              <a:ahLst/>
              <a:cxnLst/>
              <a:rect l="0" t="0" r="0" b="0"/>
              <a:pathLst>
                <a:path w="8470" h="42863">
                  <a:moveTo>
                    <a:pt x="8469" y="42862"/>
                  </a:moveTo>
                  <a:lnTo>
                    <a:pt x="8469" y="38311"/>
                  </a:lnTo>
                  <a:lnTo>
                    <a:pt x="7516" y="36971"/>
                  </a:lnTo>
                  <a:lnTo>
                    <a:pt x="5929" y="36077"/>
                  </a:lnTo>
                  <a:lnTo>
                    <a:pt x="3918" y="35481"/>
                  </a:lnTo>
                  <a:lnTo>
                    <a:pt x="2577" y="34131"/>
                  </a:lnTo>
                  <a:lnTo>
                    <a:pt x="1683" y="32279"/>
                  </a:lnTo>
                  <a:lnTo>
                    <a:pt x="249" y="27013"/>
                  </a:lnTo>
                  <a:lnTo>
                    <a:pt x="131" y="25629"/>
                  </a:lnTo>
                  <a:lnTo>
                    <a:pt x="53" y="23753"/>
                  </a:lnTo>
                  <a:lnTo>
                    <a:pt x="0" y="21550"/>
                  </a:lnTo>
                  <a:lnTo>
                    <a:pt x="918" y="19129"/>
                  </a:lnTo>
                  <a:lnTo>
                    <a:pt x="2483" y="16563"/>
                  </a:lnTo>
                  <a:lnTo>
                    <a:pt x="7286" y="10150"/>
                  </a:lnTo>
                  <a:lnTo>
                    <a:pt x="7681" y="8672"/>
                  </a:lnTo>
                  <a:lnTo>
                    <a:pt x="7943" y="6734"/>
                  </a:lnTo>
                  <a:lnTo>
                    <a:pt x="846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9"/>
            <p:cNvSpPr/>
            <p:nvPr/>
          </p:nvSpPr>
          <p:spPr>
            <a:xfrm>
              <a:off x="3714750" y="1611630"/>
              <a:ext cx="17146" cy="60008"/>
            </a:xfrm>
            <a:custGeom>
              <a:avLst/>
              <a:gdLst/>
              <a:ahLst/>
              <a:cxnLst/>
              <a:rect l="0" t="0" r="0" b="0"/>
              <a:pathLst>
                <a:path w="17146" h="60008">
                  <a:moveTo>
                    <a:pt x="17145" y="60007"/>
                  </a:moveTo>
                  <a:lnTo>
                    <a:pt x="12594" y="60007"/>
                  </a:lnTo>
                  <a:lnTo>
                    <a:pt x="11253" y="59055"/>
                  </a:lnTo>
                  <a:lnTo>
                    <a:pt x="10359" y="57467"/>
                  </a:lnTo>
                  <a:lnTo>
                    <a:pt x="8676" y="51788"/>
                  </a:lnTo>
                  <a:lnTo>
                    <a:pt x="8642" y="50717"/>
                  </a:lnTo>
                  <a:lnTo>
                    <a:pt x="8582" y="39534"/>
                  </a:lnTo>
                  <a:lnTo>
                    <a:pt x="7625" y="36833"/>
                  </a:lnTo>
                  <a:lnTo>
                    <a:pt x="6036" y="34080"/>
                  </a:lnTo>
                  <a:lnTo>
                    <a:pt x="1192" y="27369"/>
                  </a:lnTo>
                  <a:lnTo>
                    <a:pt x="794" y="25866"/>
                  </a:lnTo>
                  <a:lnTo>
                    <a:pt x="529" y="23911"/>
                  </a:lnTo>
                  <a:lnTo>
                    <a:pt x="353" y="21656"/>
                  </a:lnTo>
                  <a:lnTo>
                    <a:pt x="235" y="19199"/>
                  </a:lnTo>
                  <a:lnTo>
                    <a:pt x="31" y="10160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0"/>
            <p:cNvSpPr/>
            <p:nvPr/>
          </p:nvSpPr>
          <p:spPr>
            <a:xfrm>
              <a:off x="3701238" y="1534477"/>
              <a:ext cx="287833" cy="17146"/>
            </a:xfrm>
            <a:custGeom>
              <a:avLst/>
              <a:gdLst/>
              <a:ahLst/>
              <a:cxnLst/>
              <a:rect l="0" t="0" r="0" b="0"/>
              <a:pathLst>
                <a:path w="287833" h="17146">
                  <a:moveTo>
                    <a:pt x="4939" y="0"/>
                  </a:moveTo>
                  <a:lnTo>
                    <a:pt x="0" y="0"/>
                  </a:lnTo>
                  <a:lnTo>
                    <a:pt x="9416" y="0"/>
                  </a:lnTo>
                  <a:lnTo>
                    <a:pt x="10781" y="953"/>
                  </a:lnTo>
                  <a:lnTo>
                    <a:pt x="11691" y="2540"/>
                  </a:lnTo>
                  <a:lnTo>
                    <a:pt x="12298" y="4551"/>
                  </a:lnTo>
                  <a:lnTo>
                    <a:pt x="13655" y="5891"/>
                  </a:lnTo>
                  <a:lnTo>
                    <a:pt x="15512" y="6785"/>
                  </a:lnTo>
                  <a:lnTo>
                    <a:pt x="17703" y="7381"/>
                  </a:lnTo>
                  <a:lnTo>
                    <a:pt x="20116" y="7778"/>
                  </a:lnTo>
                  <a:lnTo>
                    <a:pt x="25337" y="8220"/>
                  </a:lnTo>
                  <a:lnTo>
                    <a:pt x="33631" y="8468"/>
                  </a:lnTo>
                  <a:lnTo>
                    <a:pt x="46672" y="8541"/>
                  </a:lnTo>
                  <a:lnTo>
                    <a:pt x="50859" y="9504"/>
                  </a:lnTo>
                  <a:lnTo>
                    <a:pt x="54602" y="11099"/>
                  </a:lnTo>
                  <a:lnTo>
                    <a:pt x="58050" y="13114"/>
                  </a:lnTo>
                  <a:lnTo>
                    <a:pt x="62254" y="14458"/>
                  </a:lnTo>
                  <a:lnTo>
                    <a:pt x="66961" y="15353"/>
                  </a:lnTo>
                  <a:lnTo>
                    <a:pt x="72005" y="15951"/>
                  </a:lnTo>
                  <a:lnTo>
                    <a:pt x="76320" y="16349"/>
                  </a:lnTo>
                  <a:lnTo>
                    <a:pt x="83654" y="16791"/>
                  </a:lnTo>
                  <a:lnTo>
                    <a:pt x="92629" y="16988"/>
                  </a:lnTo>
                  <a:lnTo>
                    <a:pt x="220425" y="17145"/>
                  </a:lnTo>
                  <a:lnTo>
                    <a:pt x="223844" y="16192"/>
                  </a:lnTo>
                  <a:lnTo>
                    <a:pt x="227076" y="14605"/>
                  </a:lnTo>
                  <a:lnTo>
                    <a:pt x="230183" y="12594"/>
                  </a:lnTo>
                  <a:lnTo>
                    <a:pt x="234159" y="11254"/>
                  </a:lnTo>
                  <a:lnTo>
                    <a:pt x="238715" y="10360"/>
                  </a:lnTo>
                  <a:lnTo>
                    <a:pt x="243657" y="9764"/>
                  </a:lnTo>
                  <a:lnTo>
                    <a:pt x="248857" y="9367"/>
                  </a:lnTo>
                  <a:lnTo>
                    <a:pt x="254229" y="9102"/>
                  </a:lnTo>
                  <a:lnTo>
                    <a:pt x="268350" y="8729"/>
                  </a:lnTo>
                  <a:lnTo>
                    <a:pt x="287832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1"/>
            <p:cNvSpPr/>
            <p:nvPr/>
          </p:nvSpPr>
          <p:spPr>
            <a:xfrm>
              <a:off x="4160520" y="1555256"/>
              <a:ext cx="394335" cy="13512"/>
            </a:xfrm>
            <a:custGeom>
              <a:avLst/>
              <a:gdLst/>
              <a:ahLst/>
              <a:cxnLst/>
              <a:rect l="0" t="0" r="0" b="0"/>
              <a:pathLst>
                <a:path w="394335" h="13512">
                  <a:moveTo>
                    <a:pt x="0" y="4938"/>
                  </a:moveTo>
                  <a:lnTo>
                    <a:pt x="4550" y="4938"/>
                  </a:lnTo>
                  <a:lnTo>
                    <a:pt x="5891" y="3986"/>
                  </a:lnTo>
                  <a:lnTo>
                    <a:pt x="6785" y="2399"/>
                  </a:lnTo>
                  <a:lnTo>
                    <a:pt x="7381" y="388"/>
                  </a:lnTo>
                  <a:lnTo>
                    <a:pt x="8730" y="0"/>
                  </a:lnTo>
                  <a:lnTo>
                    <a:pt x="10583" y="693"/>
                  </a:lnTo>
                  <a:lnTo>
                    <a:pt x="12770" y="2109"/>
                  </a:lnTo>
                  <a:lnTo>
                    <a:pt x="15181" y="3052"/>
                  </a:lnTo>
                  <a:lnTo>
                    <a:pt x="17740" y="3681"/>
                  </a:lnTo>
                  <a:lnTo>
                    <a:pt x="20399" y="4100"/>
                  </a:lnTo>
                  <a:lnTo>
                    <a:pt x="24077" y="4380"/>
                  </a:lnTo>
                  <a:lnTo>
                    <a:pt x="33243" y="4690"/>
                  </a:lnTo>
                  <a:lnTo>
                    <a:pt x="60246" y="4906"/>
                  </a:lnTo>
                  <a:lnTo>
                    <a:pt x="135599" y="4938"/>
                  </a:lnTo>
                  <a:lnTo>
                    <a:pt x="139929" y="5891"/>
                  </a:lnTo>
                  <a:lnTo>
                    <a:pt x="143768" y="7479"/>
                  </a:lnTo>
                  <a:lnTo>
                    <a:pt x="147280" y="9489"/>
                  </a:lnTo>
                  <a:lnTo>
                    <a:pt x="150574" y="10830"/>
                  </a:lnTo>
                  <a:lnTo>
                    <a:pt x="153723" y="11724"/>
                  </a:lnTo>
                  <a:lnTo>
                    <a:pt x="156774" y="12319"/>
                  </a:lnTo>
                  <a:lnTo>
                    <a:pt x="160713" y="12717"/>
                  </a:lnTo>
                  <a:lnTo>
                    <a:pt x="165245" y="12981"/>
                  </a:lnTo>
                  <a:lnTo>
                    <a:pt x="174407" y="13276"/>
                  </a:lnTo>
                  <a:lnTo>
                    <a:pt x="185873" y="13441"/>
                  </a:lnTo>
                  <a:lnTo>
                    <a:pt x="394334" y="1351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12"/>
            <p:cNvSpPr/>
            <p:nvPr/>
          </p:nvSpPr>
          <p:spPr>
            <a:xfrm>
              <a:off x="4657725" y="1568767"/>
              <a:ext cx="128588" cy="1"/>
            </a:xfrm>
            <a:custGeom>
              <a:avLst/>
              <a:gdLst/>
              <a:ahLst/>
              <a:cxnLst/>
              <a:rect l="0" t="0" r="0" b="0"/>
              <a:pathLst>
                <a:path w="128588" h="1">
                  <a:moveTo>
                    <a:pt x="0" y="0"/>
                  </a:move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SMARTPenAnnotation421"/>
          <p:cNvSpPr/>
          <p:nvPr/>
        </p:nvSpPr>
        <p:spPr>
          <a:xfrm>
            <a:off x="3706574" y="4218172"/>
            <a:ext cx="93891" cy="85210"/>
          </a:xfrm>
          <a:custGeom>
            <a:avLst/>
            <a:gdLst/>
            <a:ahLst/>
            <a:cxnLst/>
            <a:rect l="0" t="0" r="0" b="0"/>
            <a:pathLst>
              <a:path w="93891" h="85210">
                <a:moveTo>
                  <a:pt x="51038" y="50932"/>
                </a:moveTo>
                <a:lnTo>
                  <a:pt x="42570" y="42465"/>
                </a:lnTo>
                <a:lnTo>
                  <a:pt x="42512" y="39867"/>
                </a:lnTo>
                <a:lnTo>
                  <a:pt x="42475" y="34988"/>
                </a:lnTo>
                <a:lnTo>
                  <a:pt x="43424" y="33635"/>
                </a:lnTo>
                <a:lnTo>
                  <a:pt x="45010" y="31781"/>
                </a:lnTo>
                <a:lnTo>
                  <a:pt x="47019" y="29593"/>
                </a:lnTo>
                <a:lnTo>
                  <a:pt x="48359" y="27181"/>
                </a:lnTo>
                <a:lnTo>
                  <a:pt x="49252" y="24621"/>
                </a:lnTo>
                <a:lnTo>
                  <a:pt x="49847" y="21961"/>
                </a:lnTo>
                <a:lnTo>
                  <a:pt x="51197" y="20189"/>
                </a:lnTo>
                <a:lnTo>
                  <a:pt x="53049" y="19006"/>
                </a:lnTo>
                <a:lnTo>
                  <a:pt x="55236" y="18219"/>
                </a:lnTo>
                <a:lnTo>
                  <a:pt x="57647" y="16741"/>
                </a:lnTo>
                <a:lnTo>
                  <a:pt x="60206" y="14803"/>
                </a:lnTo>
                <a:lnTo>
                  <a:pt x="62866" y="12559"/>
                </a:lnTo>
                <a:lnTo>
                  <a:pt x="65590" y="11063"/>
                </a:lnTo>
                <a:lnTo>
                  <a:pt x="68360" y="10065"/>
                </a:lnTo>
                <a:lnTo>
                  <a:pt x="71158" y="9400"/>
                </a:lnTo>
                <a:lnTo>
                  <a:pt x="73024" y="9909"/>
                </a:lnTo>
                <a:lnTo>
                  <a:pt x="74268" y="11201"/>
                </a:lnTo>
                <a:lnTo>
                  <a:pt x="75097" y="13015"/>
                </a:lnTo>
                <a:lnTo>
                  <a:pt x="76602" y="14224"/>
                </a:lnTo>
                <a:lnTo>
                  <a:pt x="78558" y="15030"/>
                </a:lnTo>
                <a:lnTo>
                  <a:pt x="80815" y="15568"/>
                </a:lnTo>
                <a:lnTo>
                  <a:pt x="82319" y="16879"/>
                </a:lnTo>
                <a:lnTo>
                  <a:pt x="83322" y="18705"/>
                </a:lnTo>
                <a:lnTo>
                  <a:pt x="83991" y="20875"/>
                </a:lnTo>
                <a:lnTo>
                  <a:pt x="85389" y="22322"/>
                </a:lnTo>
                <a:lnTo>
                  <a:pt x="87274" y="23286"/>
                </a:lnTo>
                <a:lnTo>
                  <a:pt x="89482" y="23929"/>
                </a:lnTo>
                <a:lnTo>
                  <a:pt x="90955" y="25310"/>
                </a:lnTo>
                <a:lnTo>
                  <a:pt x="91937" y="27184"/>
                </a:lnTo>
                <a:lnTo>
                  <a:pt x="92591" y="29385"/>
                </a:lnTo>
                <a:lnTo>
                  <a:pt x="93028" y="31805"/>
                </a:lnTo>
                <a:lnTo>
                  <a:pt x="93319" y="34371"/>
                </a:lnTo>
                <a:lnTo>
                  <a:pt x="93513" y="37034"/>
                </a:lnTo>
                <a:lnTo>
                  <a:pt x="93642" y="39762"/>
                </a:lnTo>
                <a:lnTo>
                  <a:pt x="93785" y="45333"/>
                </a:lnTo>
                <a:lnTo>
                  <a:pt x="93890" y="62373"/>
                </a:lnTo>
                <a:lnTo>
                  <a:pt x="92941" y="64275"/>
                </a:lnTo>
                <a:lnTo>
                  <a:pt x="91356" y="65542"/>
                </a:lnTo>
                <a:lnTo>
                  <a:pt x="89347" y="66388"/>
                </a:lnTo>
                <a:lnTo>
                  <a:pt x="87054" y="67903"/>
                </a:lnTo>
                <a:lnTo>
                  <a:pt x="84574" y="69867"/>
                </a:lnTo>
                <a:lnTo>
                  <a:pt x="81968" y="72128"/>
                </a:lnTo>
                <a:lnTo>
                  <a:pt x="79278" y="73635"/>
                </a:lnTo>
                <a:lnTo>
                  <a:pt x="76532" y="74640"/>
                </a:lnTo>
                <a:lnTo>
                  <a:pt x="73749" y="75310"/>
                </a:lnTo>
                <a:lnTo>
                  <a:pt x="70941" y="75756"/>
                </a:lnTo>
                <a:lnTo>
                  <a:pt x="68117" y="76055"/>
                </a:lnTo>
                <a:lnTo>
                  <a:pt x="65282" y="76253"/>
                </a:lnTo>
                <a:lnTo>
                  <a:pt x="62438" y="76385"/>
                </a:lnTo>
                <a:lnTo>
                  <a:pt x="56740" y="76533"/>
                </a:lnTo>
                <a:lnTo>
                  <a:pt x="48177" y="76615"/>
                </a:lnTo>
                <a:lnTo>
                  <a:pt x="45321" y="75675"/>
                </a:lnTo>
                <a:lnTo>
                  <a:pt x="42464" y="74095"/>
                </a:lnTo>
                <a:lnTo>
                  <a:pt x="35586" y="69266"/>
                </a:lnTo>
                <a:lnTo>
                  <a:pt x="34069" y="67918"/>
                </a:lnTo>
                <a:lnTo>
                  <a:pt x="29844" y="63879"/>
                </a:lnTo>
                <a:lnTo>
                  <a:pt x="22110" y="56250"/>
                </a:lnTo>
                <a:lnTo>
                  <a:pt x="20322" y="53525"/>
                </a:lnTo>
                <a:lnTo>
                  <a:pt x="19131" y="50756"/>
                </a:lnTo>
                <a:lnTo>
                  <a:pt x="18337" y="47957"/>
                </a:lnTo>
                <a:lnTo>
                  <a:pt x="18760" y="45139"/>
                </a:lnTo>
                <a:lnTo>
                  <a:pt x="19994" y="42308"/>
                </a:lnTo>
                <a:lnTo>
                  <a:pt x="21770" y="39468"/>
                </a:lnTo>
                <a:lnTo>
                  <a:pt x="22953" y="36622"/>
                </a:lnTo>
                <a:lnTo>
                  <a:pt x="23742" y="33772"/>
                </a:lnTo>
                <a:lnTo>
                  <a:pt x="24268" y="30920"/>
                </a:lnTo>
                <a:lnTo>
                  <a:pt x="25572" y="28066"/>
                </a:lnTo>
                <a:lnTo>
                  <a:pt x="27393" y="25211"/>
                </a:lnTo>
                <a:lnTo>
                  <a:pt x="29559" y="22355"/>
                </a:lnTo>
                <a:lnTo>
                  <a:pt x="31004" y="19498"/>
                </a:lnTo>
                <a:lnTo>
                  <a:pt x="31967" y="16641"/>
                </a:lnTo>
                <a:lnTo>
                  <a:pt x="32609" y="13784"/>
                </a:lnTo>
                <a:lnTo>
                  <a:pt x="33990" y="11879"/>
                </a:lnTo>
                <a:lnTo>
                  <a:pt x="35862" y="10610"/>
                </a:lnTo>
                <a:lnTo>
                  <a:pt x="38063" y="9763"/>
                </a:lnTo>
                <a:lnTo>
                  <a:pt x="40483" y="9199"/>
                </a:lnTo>
                <a:lnTo>
                  <a:pt x="43049" y="8823"/>
                </a:lnTo>
                <a:lnTo>
                  <a:pt x="45712" y="8572"/>
                </a:lnTo>
                <a:lnTo>
                  <a:pt x="48440" y="8405"/>
                </a:lnTo>
                <a:lnTo>
                  <a:pt x="54011" y="8219"/>
                </a:lnTo>
                <a:lnTo>
                  <a:pt x="68198" y="8090"/>
                </a:lnTo>
                <a:lnTo>
                  <a:pt x="71051" y="8083"/>
                </a:lnTo>
                <a:lnTo>
                  <a:pt x="72952" y="9031"/>
                </a:lnTo>
                <a:lnTo>
                  <a:pt x="74220" y="10616"/>
                </a:lnTo>
                <a:lnTo>
                  <a:pt x="75066" y="12625"/>
                </a:lnTo>
                <a:lnTo>
                  <a:pt x="76581" y="13964"/>
                </a:lnTo>
                <a:lnTo>
                  <a:pt x="78544" y="14857"/>
                </a:lnTo>
                <a:lnTo>
                  <a:pt x="80806" y="15452"/>
                </a:lnTo>
                <a:lnTo>
                  <a:pt x="82313" y="16802"/>
                </a:lnTo>
                <a:lnTo>
                  <a:pt x="83318" y="18654"/>
                </a:lnTo>
                <a:lnTo>
                  <a:pt x="83988" y="20841"/>
                </a:lnTo>
                <a:lnTo>
                  <a:pt x="84435" y="23252"/>
                </a:lnTo>
                <a:lnTo>
                  <a:pt x="84732" y="25811"/>
                </a:lnTo>
                <a:lnTo>
                  <a:pt x="84931" y="28470"/>
                </a:lnTo>
                <a:lnTo>
                  <a:pt x="85063" y="31195"/>
                </a:lnTo>
                <a:lnTo>
                  <a:pt x="85210" y="36763"/>
                </a:lnTo>
                <a:lnTo>
                  <a:pt x="85293" y="49803"/>
                </a:lnTo>
                <a:lnTo>
                  <a:pt x="84352" y="53990"/>
                </a:lnTo>
                <a:lnTo>
                  <a:pt x="82772" y="57733"/>
                </a:lnTo>
                <a:lnTo>
                  <a:pt x="80767" y="61181"/>
                </a:lnTo>
                <a:lnTo>
                  <a:pt x="78477" y="64432"/>
                </a:lnTo>
                <a:lnTo>
                  <a:pt x="75998" y="67552"/>
                </a:lnTo>
                <a:lnTo>
                  <a:pt x="73393" y="70585"/>
                </a:lnTo>
                <a:lnTo>
                  <a:pt x="70704" y="73559"/>
                </a:lnTo>
                <a:lnTo>
                  <a:pt x="65176" y="79404"/>
                </a:lnTo>
                <a:lnTo>
                  <a:pt x="62368" y="81344"/>
                </a:lnTo>
                <a:lnTo>
                  <a:pt x="59544" y="82637"/>
                </a:lnTo>
                <a:lnTo>
                  <a:pt x="56709" y="83499"/>
                </a:lnTo>
                <a:lnTo>
                  <a:pt x="53866" y="84073"/>
                </a:lnTo>
                <a:lnTo>
                  <a:pt x="51018" y="84457"/>
                </a:lnTo>
                <a:lnTo>
                  <a:pt x="48168" y="84712"/>
                </a:lnTo>
                <a:lnTo>
                  <a:pt x="45314" y="84882"/>
                </a:lnTo>
                <a:lnTo>
                  <a:pt x="39605" y="85071"/>
                </a:lnTo>
                <a:lnTo>
                  <a:pt x="28177" y="85193"/>
                </a:lnTo>
                <a:lnTo>
                  <a:pt x="22463" y="85209"/>
                </a:lnTo>
                <a:lnTo>
                  <a:pt x="19605" y="84261"/>
                </a:lnTo>
                <a:lnTo>
                  <a:pt x="16748" y="82677"/>
                </a:lnTo>
                <a:lnTo>
                  <a:pt x="13891" y="80668"/>
                </a:lnTo>
                <a:lnTo>
                  <a:pt x="11986" y="78376"/>
                </a:lnTo>
                <a:lnTo>
                  <a:pt x="10716" y="75896"/>
                </a:lnTo>
                <a:lnTo>
                  <a:pt x="9868" y="73290"/>
                </a:lnTo>
                <a:lnTo>
                  <a:pt x="8352" y="70600"/>
                </a:lnTo>
                <a:lnTo>
                  <a:pt x="6388" y="67854"/>
                </a:lnTo>
                <a:lnTo>
                  <a:pt x="4126" y="65071"/>
                </a:lnTo>
                <a:lnTo>
                  <a:pt x="2619" y="61311"/>
                </a:lnTo>
                <a:lnTo>
                  <a:pt x="1614" y="56899"/>
                </a:lnTo>
                <a:lnTo>
                  <a:pt x="943" y="52053"/>
                </a:lnTo>
                <a:lnTo>
                  <a:pt x="497" y="47869"/>
                </a:lnTo>
                <a:lnTo>
                  <a:pt x="199" y="44128"/>
                </a:lnTo>
                <a:lnTo>
                  <a:pt x="0" y="40681"/>
                </a:lnTo>
                <a:lnTo>
                  <a:pt x="821" y="37431"/>
                </a:lnTo>
                <a:lnTo>
                  <a:pt x="2320" y="34311"/>
                </a:lnTo>
                <a:lnTo>
                  <a:pt x="4272" y="31279"/>
                </a:lnTo>
                <a:lnTo>
                  <a:pt x="6525" y="28305"/>
                </a:lnTo>
                <a:lnTo>
                  <a:pt x="8981" y="25370"/>
                </a:lnTo>
                <a:lnTo>
                  <a:pt x="11569" y="22461"/>
                </a:lnTo>
                <a:lnTo>
                  <a:pt x="16987" y="16689"/>
                </a:lnTo>
                <a:lnTo>
                  <a:pt x="28225" y="5222"/>
                </a:lnTo>
                <a:lnTo>
                  <a:pt x="31067" y="3314"/>
                </a:lnTo>
                <a:lnTo>
                  <a:pt x="33914" y="2042"/>
                </a:lnTo>
                <a:lnTo>
                  <a:pt x="36764" y="1194"/>
                </a:lnTo>
                <a:lnTo>
                  <a:pt x="39617" y="628"/>
                </a:lnTo>
                <a:lnTo>
                  <a:pt x="42472" y="251"/>
                </a:lnTo>
                <a:lnTo>
                  <a:pt x="45327" y="0"/>
                </a:lnTo>
                <a:lnTo>
                  <a:pt x="48183" y="785"/>
                </a:lnTo>
                <a:lnTo>
                  <a:pt x="51040" y="2261"/>
                </a:lnTo>
                <a:lnTo>
                  <a:pt x="53897" y="4197"/>
                </a:lnTo>
                <a:lnTo>
                  <a:pt x="56754" y="5488"/>
                </a:lnTo>
                <a:lnTo>
                  <a:pt x="59611" y="6349"/>
                </a:lnTo>
                <a:lnTo>
                  <a:pt x="62468" y="6923"/>
                </a:lnTo>
                <a:lnTo>
                  <a:pt x="65326" y="8258"/>
                </a:lnTo>
                <a:lnTo>
                  <a:pt x="68183" y="10100"/>
                </a:lnTo>
                <a:lnTo>
                  <a:pt x="71040" y="12281"/>
                </a:lnTo>
                <a:lnTo>
                  <a:pt x="72945" y="14687"/>
                </a:lnTo>
                <a:lnTo>
                  <a:pt x="74216" y="17244"/>
                </a:lnTo>
                <a:lnTo>
                  <a:pt x="75062" y="19901"/>
                </a:lnTo>
                <a:lnTo>
                  <a:pt x="75627" y="22625"/>
                </a:lnTo>
                <a:lnTo>
                  <a:pt x="76003" y="25393"/>
                </a:lnTo>
                <a:lnTo>
                  <a:pt x="76254" y="28192"/>
                </a:lnTo>
                <a:lnTo>
                  <a:pt x="76421" y="31009"/>
                </a:lnTo>
                <a:lnTo>
                  <a:pt x="76712" y="40677"/>
                </a:lnTo>
                <a:lnTo>
                  <a:pt x="75774" y="42191"/>
                </a:lnTo>
                <a:lnTo>
                  <a:pt x="74196" y="44152"/>
                </a:lnTo>
                <a:lnTo>
                  <a:pt x="72192" y="46412"/>
                </a:lnTo>
                <a:lnTo>
                  <a:pt x="69903" y="47919"/>
                </a:lnTo>
                <a:lnTo>
                  <a:pt x="67425" y="48924"/>
                </a:lnTo>
                <a:lnTo>
                  <a:pt x="64820" y="49593"/>
                </a:lnTo>
                <a:lnTo>
                  <a:pt x="62131" y="50040"/>
                </a:lnTo>
                <a:lnTo>
                  <a:pt x="59386" y="50337"/>
                </a:lnTo>
                <a:lnTo>
                  <a:pt x="56604" y="50536"/>
                </a:lnTo>
                <a:lnTo>
                  <a:pt x="53796" y="50668"/>
                </a:lnTo>
                <a:lnTo>
                  <a:pt x="44145" y="50898"/>
                </a:lnTo>
                <a:lnTo>
                  <a:pt x="16748" y="509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22"/>
          <p:cNvSpPr/>
          <p:nvPr/>
        </p:nvSpPr>
        <p:spPr>
          <a:xfrm>
            <a:off x="5223897" y="1525939"/>
            <a:ext cx="68192" cy="59858"/>
          </a:xfrm>
          <a:custGeom>
            <a:avLst/>
            <a:gdLst/>
            <a:ahLst/>
            <a:cxnLst/>
            <a:rect l="0" t="0" r="0" b="0"/>
            <a:pathLst>
              <a:path w="68192" h="59858">
                <a:moveTo>
                  <a:pt x="59620" y="42828"/>
                </a:moveTo>
                <a:lnTo>
                  <a:pt x="64171" y="42828"/>
                </a:lnTo>
                <a:lnTo>
                  <a:pt x="65511" y="41875"/>
                </a:lnTo>
                <a:lnTo>
                  <a:pt x="66405" y="40288"/>
                </a:lnTo>
                <a:lnTo>
                  <a:pt x="68088" y="34609"/>
                </a:lnTo>
                <a:lnTo>
                  <a:pt x="68123" y="35443"/>
                </a:lnTo>
                <a:lnTo>
                  <a:pt x="68191" y="42675"/>
                </a:lnTo>
                <a:lnTo>
                  <a:pt x="68191" y="42726"/>
                </a:lnTo>
                <a:lnTo>
                  <a:pt x="63641" y="47349"/>
                </a:lnTo>
                <a:lnTo>
                  <a:pt x="61349" y="48699"/>
                </a:lnTo>
                <a:lnTo>
                  <a:pt x="58868" y="49600"/>
                </a:lnTo>
                <a:lnTo>
                  <a:pt x="52592" y="51045"/>
                </a:lnTo>
                <a:lnTo>
                  <a:pt x="52077" y="52116"/>
                </a:lnTo>
                <a:lnTo>
                  <a:pt x="51734" y="53782"/>
                </a:lnTo>
                <a:lnTo>
                  <a:pt x="51183" y="58750"/>
                </a:lnTo>
                <a:lnTo>
                  <a:pt x="50185" y="58205"/>
                </a:lnTo>
                <a:lnTo>
                  <a:pt x="48568" y="56890"/>
                </a:lnTo>
                <a:lnTo>
                  <a:pt x="43679" y="52485"/>
                </a:lnTo>
                <a:lnTo>
                  <a:pt x="42325" y="52123"/>
                </a:lnTo>
                <a:lnTo>
                  <a:pt x="40470" y="51882"/>
                </a:lnTo>
                <a:lnTo>
                  <a:pt x="38281" y="51722"/>
                </a:lnTo>
                <a:lnTo>
                  <a:pt x="36822" y="50662"/>
                </a:lnTo>
                <a:lnTo>
                  <a:pt x="35849" y="49003"/>
                </a:lnTo>
                <a:lnTo>
                  <a:pt x="34287" y="44048"/>
                </a:lnTo>
                <a:lnTo>
                  <a:pt x="34159" y="42689"/>
                </a:lnTo>
                <a:lnTo>
                  <a:pt x="34073" y="40830"/>
                </a:lnTo>
                <a:lnTo>
                  <a:pt x="33937" y="35554"/>
                </a:lnTo>
                <a:lnTo>
                  <a:pt x="33903" y="17474"/>
                </a:lnTo>
                <a:lnTo>
                  <a:pt x="33903" y="50073"/>
                </a:lnTo>
                <a:lnTo>
                  <a:pt x="32950" y="50515"/>
                </a:lnTo>
                <a:lnTo>
                  <a:pt x="31363" y="50810"/>
                </a:lnTo>
                <a:lnTo>
                  <a:pt x="29352" y="51007"/>
                </a:lnTo>
                <a:lnTo>
                  <a:pt x="28011" y="52091"/>
                </a:lnTo>
                <a:lnTo>
                  <a:pt x="27117" y="53766"/>
                </a:lnTo>
                <a:lnTo>
                  <a:pt x="26522" y="55835"/>
                </a:lnTo>
                <a:lnTo>
                  <a:pt x="26124" y="56262"/>
                </a:lnTo>
                <a:lnTo>
                  <a:pt x="25860" y="55594"/>
                </a:lnTo>
                <a:lnTo>
                  <a:pt x="25683" y="54196"/>
                </a:lnTo>
                <a:lnTo>
                  <a:pt x="24613" y="53264"/>
                </a:lnTo>
                <a:lnTo>
                  <a:pt x="22947" y="52643"/>
                </a:lnTo>
                <a:lnTo>
                  <a:pt x="17980" y="51646"/>
                </a:lnTo>
                <a:lnTo>
                  <a:pt x="17572" y="50612"/>
                </a:lnTo>
                <a:lnTo>
                  <a:pt x="17301" y="48970"/>
                </a:lnTo>
                <a:lnTo>
                  <a:pt x="17119" y="46922"/>
                </a:lnTo>
                <a:lnTo>
                  <a:pt x="16999" y="44605"/>
                </a:lnTo>
                <a:lnTo>
                  <a:pt x="16865" y="39490"/>
                </a:lnTo>
                <a:lnTo>
                  <a:pt x="16790" y="31256"/>
                </a:lnTo>
                <a:lnTo>
                  <a:pt x="17731" y="28446"/>
                </a:lnTo>
                <a:lnTo>
                  <a:pt x="19312" y="25620"/>
                </a:lnTo>
                <a:lnTo>
                  <a:pt x="21318" y="22783"/>
                </a:lnTo>
                <a:lnTo>
                  <a:pt x="22655" y="19940"/>
                </a:lnTo>
                <a:lnTo>
                  <a:pt x="23547" y="17092"/>
                </a:lnTo>
                <a:lnTo>
                  <a:pt x="24141" y="14241"/>
                </a:lnTo>
                <a:lnTo>
                  <a:pt x="25490" y="12340"/>
                </a:lnTo>
                <a:lnTo>
                  <a:pt x="27342" y="11072"/>
                </a:lnTo>
                <a:lnTo>
                  <a:pt x="29528" y="10228"/>
                </a:lnTo>
                <a:lnTo>
                  <a:pt x="30986" y="8712"/>
                </a:lnTo>
                <a:lnTo>
                  <a:pt x="31959" y="6749"/>
                </a:lnTo>
                <a:lnTo>
                  <a:pt x="32606" y="4488"/>
                </a:lnTo>
                <a:lnTo>
                  <a:pt x="33991" y="2980"/>
                </a:lnTo>
                <a:lnTo>
                  <a:pt x="35867" y="1975"/>
                </a:lnTo>
                <a:lnTo>
                  <a:pt x="38069" y="1305"/>
                </a:lnTo>
                <a:lnTo>
                  <a:pt x="40490" y="859"/>
                </a:lnTo>
                <a:lnTo>
                  <a:pt x="43057" y="561"/>
                </a:lnTo>
                <a:lnTo>
                  <a:pt x="50580" y="0"/>
                </a:lnTo>
                <a:lnTo>
                  <a:pt x="50736" y="941"/>
                </a:lnTo>
                <a:lnTo>
                  <a:pt x="50840" y="2521"/>
                </a:lnTo>
                <a:lnTo>
                  <a:pt x="51006" y="7350"/>
                </a:lnTo>
                <a:lnTo>
                  <a:pt x="51046" y="33209"/>
                </a:lnTo>
                <a:lnTo>
                  <a:pt x="50094" y="36415"/>
                </a:lnTo>
                <a:lnTo>
                  <a:pt x="48507" y="38553"/>
                </a:lnTo>
                <a:lnTo>
                  <a:pt x="46496" y="39978"/>
                </a:lnTo>
                <a:lnTo>
                  <a:pt x="44204" y="41880"/>
                </a:lnTo>
                <a:lnTo>
                  <a:pt x="41723" y="44101"/>
                </a:lnTo>
                <a:lnTo>
                  <a:pt x="35447" y="49959"/>
                </a:lnTo>
                <a:lnTo>
                  <a:pt x="29809" y="55524"/>
                </a:lnTo>
                <a:lnTo>
                  <a:pt x="27364" y="57007"/>
                </a:lnTo>
                <a:lnTo>
                  <a:pt x="24781" y="57996"/>
                </a:lnTo>
                <a:lnTo>
                  <a:pt x="18342" y="59582"/>
                </a:lnTo>
                <a:lnTo>
                  <a:pt x="16862" y="59713"/>
                </a:lnTo>
                <a:lnTo>
                  <a:pt x="14922" y="59799"/>
                </a:lnTo>
                <a:lnTo>
                  <a:pt x="12676" y="59857"/>
                </a:lnTo>
                <a:lnTo>
                  <a:pt x="11179" y="58943"/>
                </a:lnTo>
                <a:lnTo>
                  <a:pt x="10181" y="57382"/>
                </a:lnTo>
                <a:lnTo>
                  <a:pt x="9516" y="55388"/>
                </a:lnTo>
                <a:lnTo>
                  <a:pt x="8120" y="54059"/>
                </a:lnTo>
                <a:lnTo>
                  <a:pt x="6236" y="53173"/>
                </a:lnTo>
                <a:lnTo>
                  <a:pt x="4028" y="52582"/>
                </a:lnTo>
                <a:lnTo>
                  <a:pt x="2557" y="51236"/>
                </a:lnTo>
                <a:lnTo>
                  <a:pt x="1575" y="49386"/>
                </a:lnTo>
                <a:lnTo>
                  <a:pt x="0" y="44123"/>
                </a:lnTo>
                <a:lnTo>
                  <a:pt x="823" y="43692"/>
                </a:lnTo>
                <a:lnTo>
                  <a:pt x="2325" y="43404"/>
                </a:lnTo>
                <a:lnTo>
                  <a:pt x="4278" y="43212"/>
                </a:lnTo>
                <a:lnTo>
                  <a:pt x="5580" y="42131"/>
                </a:lnTo>
                <a:lnTo>
                  <a:pt x="6449" y="40459"/>
                </a:lnTo>
                <a:lnTo>
                  <a:pt x="7842" y="35481"/>
                </a:lnTo>
                <a:lnTo>
                  <a:pt x="7956" y="34120"/>
                </a:lnTo>
                <a:lnTo>
                  <a:pt x="8033" y="32260"/>
                </a:lnTo>
                <a:lnTo>
                  <a:pt x="8084" y="30068"/>
                </a:lnTo>
                <a:lnTo>
                  <a:pt x="9070" y="28606"/>
                </a:lnTo>
                <a:lnTo>
                  <a:pt x="10680" y="27632"/>
                </a:lnTo>
                <a:lnTo>
                  <a:pt x="15557" y="26068"/>
                </a:lnTo>
                <a:lnTo>
                  <a:pt x="16910" y="25940"/>
                </a:lnTo>
                <a:lnTo>
                  <a:pt x="18764" y="25854"/>
                </a:lnTo>
                <a:lnTo>
                  <a:pt x="24033" y="25717"/>
                </a:lnTo>
                <a:lnTo>
                  <a:pt x="24465" y="26658"/>
                </a:lnTo>
                <a:lnTo>
                  <a:pt x="24753" y="28238"/>
                </a:lnTo>
                <a:lnTo>
                  <a:pt x="24946" y="30244"/>
                </a:lnTo>
                <a:lnTo>
                  <a:pt x="25074" y="32534"/>
                </a:lnTo>
                <a:lnTo>
                  <a:pt x="25330" y="4282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23"/>
          <p:cNvSpPr/>
          <p:nvPr/>
        </p:nvSpPr>
        <p:spPr>
          <a:xfrm>
            <a:off x="3740467" y="1585921"/>
            <a:ext cx="1517334" cy="2700330"/>
          </a:xfrm>
          <a:custGeom>
            <a:avLst/>
            <a:gdLst/>
            <a:ahLst/>
            <a:cxnLst/>
            <a:rect l="0" t="0" r="0" b="0"/>
            <a:pathLst>
              <a:path w="1517334" h="2700330">
                <a:moveTo>
                  <a:pt x="0" y="2700329"/>
                </a:moveTo>
                <a:lnTo>
                  <a:pt x="4551" y="2700329"/>
                </a:lnTo>
                <a:lnTo>
                  <a:pt x="5891" y="2699376"/>
                </a:lnTo>
                <a:lnTo>
                  <a:pt x="6785" y="2697789"/>
                </a:lnTo>
                <a:lnTo>
                  <a:pt x="8468" y="2692109"/>
                </a:lnTo>
                <a:lnTo>
                  <a:pt x="8542" y="2687310"/>
                </a:lnTo>
                <a:lnTo>
                  <a:pt x="9504" y="2685934"/>
                </a:lnTo>
                <a:lnTo>
                  <a:pt x="11098" y="2685017"/>
                </a:lnTo>
                <a:lnTo>
                  <a:pt x="13114" y="2684406"/>
                </a:lnTo>
                <a:lnTo>
                  <a:pt x="14458" y="2683046"/>
                </a:lnTo>
                <a:lnTo>
                  <a:pt x="15353" y="2681187"/>
                </a:lnTo>
                <a:lnTo>
                  <a:pt x="16791" y="2675910"/>
                </a:lnTo>
                <a:lnTo>
                  <a:pt x="24495" y="2667344"/>
                </a:lnTo>
                <a:lnTo>
                  <a:pt x="25174" y="2664079"/>
                </a:lnTo>
                <a:lnTo>
                  <a:pt x="25355" y="2661875"/>
                </a:lnTo>
                <a:lnTo>
                  <a:pt x="26429" y="2660405"/>
                </a:lnTo>
                <a:lnTo>
                  <a:pt x="28097" y="2659426"/>
                </a:lnTo>
                <a:lnTo>
                  <a:pt x="30161" y="2658772"/>
                </a:lnTo>
                <a:lnTo>
                  <a:pt x="31537" y="2657385"/>
                </a:lnTo>
                <a:lnTo>
                  <a:pt x="32455" y="2655506"/>
                </a:lnTo>
                <a:lnTo>
                  <a:pt x="33067" y="2653302"/>
                </a:lnTo>
                <a:lnTo>
                  <a:pt x="36286" y="2648313"/>
                </a:lnTo>
                <a:lnTo>
                  <a:pt x="38478" y="2645649"/>
                </a:lnTo>
                <a:lnTo>
                  <a:pt x="39940" y="2642921"/>
                </a:lnTo>
                <a:lnTo>
                  <a:pt x="41563" y="2637349"/>
                </a:lnTo>
                <a:lnTo>
                  <a:pt x="42949" y="2635482"/>
                </a:lnTo>
                <a:lnTo>
                  <a:pt x="44825" y="2634238"/>
                </a:lnTo>
                <a:lnTo>
                  <a:pt x="47028" y="2633408"/>
                </a:lnTo>
                <a:lnTo>
                  <a:pt x="48497" y="2631902"/>
                </a:lnTo>
                <a:lnTo>
                  <a:pt x="49476" y="2629946"/>
                </a:lnTo>
                <a:lnTo>
                  <a:pt x="50564" y="2625233"/>
                </a:lnTo>
                <a:lnTo>
                  <a:pt x="51048" y="2619963"/>
                </a:lnTo>
                <a:lnTo>
                  <a:pt x="52129" y="2618177"/>
                </a:lnTo>
                <a:lnTo>
                  <a:pt x="53803" y="2616986"/>
                </a:lnTo>
                <a:lnTo>
                  <a:pt x="55871" y="2616191"/>
                </a:lnTo>
                <a:lnTo>
                  <a:pt x="57250" y="2614710"/>
                </a:lnTo>
                <a:lnTo>
                  <a:pt x="58169" y="2612770"/>
                </a:lnTo>
                <a:lnTo>
                  <a:pt x="58782" y="2610523"/>
                </a:lnTo>
                <a:lnTo>
                  <a:pt x="62003" y="2605488"/>
                </a:lnTo>
                <a:lnTo>
                  <a:pt x="67281" y="2599044"/>
                </a:lnTo>
                <a:lnTo>
                  <a:pt x="68003" y="2595624"/>
                </a:lnTo>
                <a:lnTo>
                  <a:pt x="68195" y="2593378"/>
                </a:lnTo>
                <a:lnTo>
                  <a:pt x="69276" y="2590928"/>
                </a:lnTo>
                <a:lnTo>
                  <a:pt x="74396" y="2582929"/>
                </a:lnTo>
                <a:lnTo>
                  <a:pt x="77288" y="2574527"/>
                </a:lnTo>
                <a:lnTo>
                  <a:pt x="83755" y="2566005"/>
                </a:lnTo>
                <a:lnTo>
                  <a:pt x="92721" y="2556287"/>
                </a:lnTo>
                <a:lnTo>
                  <a:pt x="93246" y="2554771"/>
                </a:lnTo>
                <a:lnTo>
                  <a:pt x="93830" y="2550546"/>
                </a:lnTo>
                <a:lnTo>
                  <a:pt x="94938" y="2548086"/>
                </a:lnTo>
                <a:lnTo>
                  <a:pt x="100097" y="2540073"/>
                </a:lnTo>
                <a:lnTo>
                  <a:pt x="103001" y="2531667"/>
                </a:lnTo>
                <a:lnTo>
                  <a:pt x="108518" y="2523143"/>
                </a:lnTo>
                <a:lnTo>
                  <a:pt x="111528" y="2514585"/>
                </a:lnTo>
                <a:lnTo>
                  <a:pt x="117077" y="2506017"/>
                </a:lnTo>
                <a:lnTo>
                  <a:pt x="120097" y="2497446"/>
                </a:lnTo>
                <a:lnTo>
                  <a:pt x="127281" y="2487709"/>
                </a:lnTo>
                <a:lnTo>
                  <a:pt x="132751" y="2481967"/>
                </a:lnTo>
                <a:lnTo>
                  <a:pt x="134221" y="2479507"/>
                </a:lnTo>
                <a:lnTo>
                  <a:pt x="143773" y="2453467"/>
                </a:lnTo>
                <a:lnTo>
                  <a:pt x="144426" y="2450029"/>
                </a:lnTo>
                <a:lnTo>
                  <a:pt x="147692" y="2443669"/>
                </a:lnTo>
                <a:lnTo>
                  <a:pt x="149896" y="2440640"/>
                </a:lnTo>
                <a:lnTo>
                  <a:pt x="152346" y="2434734"/>
                </a:lnTo>
                <a:lnTo>
                  <a:pt x="152998" y="2431826"/>
                </a:lnTo>
                <a:lnTo>
                  <a:pt x="156264" y="2426054"/>
                </a:lnTo>
                <a:lnTo>
                  <a:pt x="166122" y="2414588"/>
                </a:lnTo>
                <a:lnTo>
                  <a:pt x="167898" y="2410774"/>
                </a:lnTo>
                <a:lnTo>
                  <a:pt x="171350" y="2397259"/>
                </a:lnTo>
                <a:lnTo>
                  <a:pt x="177029" y="2386799"/>
                </a:lnTo>
                <a:lnTo>
                  <a:pt x="180089" y="2377667"/>
                </a:lnTo>
                <a:lnTo>
                  <a:pt x="184179" y="2371821"/>
                </a:lnTo>
                <a:lnTo>
                  <a:pt x="185651" y="2367976"/>
                </a:lnTo>
                <a:lnTo>
                  <a:pt x="188675" y="2354416"/>
                </a:lnTo>
                <a:lnTo>
                  <a:pt x="192758" y="2347200"/>
                </a:lnTo>
                <a:lnTo>
                  <a:pt x="202188" y="2334806"/>
                </a:lnTo>
                <a:lnTo>
                  <a:pt x="212272" y="2311553"/>
                </a:lnTo>
                <a:lnTo>
                  <a:pt x="225850" y="2294919"/>
                </a:lnTo>
                <a:lnTo>
                  <a:pt x="227719" y="2290991"/>
                </a:lnTo>
                <a:lnTo>
                  <a:pt x="230350" y="2277312"/>
                </a:lnTo>
                <a:lnTo>
                  <a:pt x="230966" y="2270069"/>
                </a:lnTo>
                <a:lnTo>
                  <a:pt x="232082" y="2266804"/>
                </a:lnTo>
                <a:lnTo>
                  <a:pt x="245099" y="2243024"/>
                </a:lnTo>
                <a:lnTo>
                  <a:pt x="248517" y="2232514"/>
                </a:lnTo>
                <a:lnTo>
                  <a:pt x="270582" y="2198224"/>
                </a:lnTo>
                <a:lnTo>
                  <a:pt x="280886" y="2170669"/>
                </a:lnTo>
                <a:lnTo>
                  <a:pt x="281555" y="2167199"/>
                </a:lnTo>
                <a:lnTo>
                  <a:pt x="284838" y="2160805"/>
                </a:lnTo>
                <a:lnTo>
                  <a:pt x="294707" y="2144388"/>
                </a:lnTo>
                <a:lnTo>
                  <a:pt x="297668" y="2136379"/>
                </a:lnTo>
                <a:lnTo>
                  <a:pt x="298458" y="2132910"/>
                </a:lnTo>
                <a:lnTo>
                  <a:pt x="301876" y="2126515"/>
                </a:lnTo>
                <a:lnTo>
                  <a:pt x="320147" y="2098619"/>
                </a:lnTo>
                <a:lnTo>
                  <a:pt x="322017" y="2094402"/>
                </a:lnTo>
                <a:lnTo>
                  <a:pt x="325600" y="2080316"/>
                </a:lnTo>
                <a:lnTo>
                  <a:pt x="329814" y="2072978"/>
                </a:lnTo>
                <a:lnTo>
                  <a:pt x="337541" y="2063491"/>
                </a:lnTo>
                <a:lnTo>
                  <a:pt x="339327" y="2059553"/>
                </a:lnTo>
                <a:lnTo>
                  <a:pt x="342794" y="2045861"/>
                </a:lnTo>
                <a:lnTo>
                  <a:pt x="348477" y="2034396"/>
                </a:lnTo>
                <a:lnTo>
                  <a:pt x="353421" y="2013937"/>
                </a:lnTo>
                <a:lnTo>
                  <a:pt x="358054" y="2003788"/>
                </a:lnTo>
                <a:lnTo>
                  <a:pt x="368789" y="1989512"/>
                </a:lnTo>
                <a:lnTo>
                  <a:pt x="371589" y="1986421"/>
                </a:lnTo>
                <a:lnTo>
                  <a:pt x="373456" y="1982455"/>
                </a:lnTo>
                <a:lnTo>
                  <a:pt x="375531" y="1972969"/>
                </a:lnTo>
                <a:lnTo>
                  <a:pt x="381533" y="1962403"/>
                </a:lnTo>
                <a:lnTo>
                  <a:pt x="388645" y="1952309"/>
                </a:lnTo>
                <a:lnTo>
                  <a:pt x="400680" y="1926077"/>
                </a:lnTo>
                <a:lnTo>
                  <a:pt x="406045" y="1918702"/>
                </a:lnTo>
                <a:lnTo>
                  <a:pt x="407857" y="1914449"/>
                </a:lnTo>
                <a:lnTo>
                  <a:pt x="415554" y="1888414"/>
                </a:lnTo>
                <a:lnTo>
                  <a:pt x="426008" y="1866815"/>
                </a:lnTo>
                <a:lnTo>
                  <a:pt x="431589" y="1859026"/>
                </a:lnTo>
                <a:lnTo>
                  <a:pt x="433458" y="1854662"/>
                </a:lnTo>
                <a:lnTo>
                  <a:pt x="444432" y="1811541"/>
                </a:lnTo>
                <a:lnTo>
                  <a:pt x="446784" y="1806813"/>
                </a:lnTo>
                <a:lnTo>
                  <a:pt x="450255" y="1802709"/>
                </a:lnTo>
                <a:lnTo>
                  <a:pt x="454475" y="1799021"/>
                </a:lnTo>
                <a:lnTo>
                  <a:pt x="457289" y="1794657"/>
                </a:lnTo>
                <a:lnTo>
                  <a:pt x="469265" y="1763784"/>
                </a:lnTo>
                <a:lnTo>
                  <a:pt x="491515" y="1725559"/>
                </a:lnTo>
                <a:lnTo>
                  <a:pt x="494676" y="1714330"/>
                </a:lnTo>
                <a:lnTo>
                  <a:pt x="495519" y="1708669"/>
                </a:lnTo>
                <a:lnTo>
                  <a:pt x="498995" y="1699838"/>
                </a:lnTo>
                <a:lnTo>
                  <a:pt x="542928" y="1621850"/>
                </a:lnTo>
                <a:lnTo>
                  <a:pt x="559294" y="1599954"/>
                </a:lnTo>
                <a:lnTo>
                  <a:pt x="562900" y="1588656"/>
                </a:lnTo>
                <a:lnTo>
                  <a:pt x="565767" y="1583928"/>
                </a:lnTo>
                <a:lnTo>
                  <a:pt x="574032" y="1576136"/>
                </a:lnTo>
                <a:lnTo>
                  <a:pt x="576998" y="1571772"/>
                </a:lnTo>
                <a:lnTo>
                  <a:pt x="583078" y="1556528"/>
                </a:lnTo>
                <a:lnTo>
                  <a:pt x="594192" y="1539946"/>
                </a:lnTo>
                <a:lnTo>
                  <a:pt x="599284" y="1523921"/>
                </a:lnTo>
                <a:lnTo>
                  <a:pt x="603851" y="1516128"/>
                </a:lnTo>
                <a:lnTo>
                  <a:pt x="619483" y="1496520"/>
                </a:lnTo>
                <a:lnTo>
                  <a:pt x="625828" y="1479939"/>
                </a:lnTo>
                <a:lnTo>
                  <a:pt x="654091" y="1441828"/>
                </a:lnTo>
                <a:lnTo>
                  <a:pt x="657419" y="1431065"/>
                </a:lnTo>
                <a:lnTo>
                  <a:pt x="658307" y="1425528"/>
                </a:lnTo>
                <a:lnTo>
                  <a:pt x="660804" y="1420884"/>
                </a:lnTo>
                <a:lnTo>
                  <a:pt x="675959" y="1404047"/>
                </a:lnTo>
                <a:lnTo>
                  <a:pt x="679239" y="1398943"/>
                </a:lnTo>
                <a:lnTo>
                  <a:pt x="682884" y="1388193"/>
                </a:lnTo>
                <a:lnTo>
                  <a:pt x="683856" y="1382659"/>
                </a:lnTo>
                <a:lnTo>
                  <a:pt x="690016" y="1371430"/>
                </a:lnTo>
                <a:lnTo>
                  <a:pt x="694326" y="1365769"/>
                </a:lnTo>
                <a:lnTo>
                  <a:pt x="699115" y="1354398"/>
                </a:lnTo>
                <a:lnTo>
                  <a:pt x="700391" y="1348699"/>
                </a:lnTo>
                <a:lnTo>
                  <a:pt x="703147" y="1343947"/>
                </a:lnTo>
                <a:lnTo>
                  <a:pt x="718719" y="1326937"/>
                </a:lnTo>
                <a:lnTo>
                  <a:pt x="765808" y="1250056"/>
                </a:lnTo>
                <a:lnTo>
                  <a:pt x="782955" y="1219759"/>
                </a:lnTo>
                <a:lnTo>
                  <a:pt x="786130" y="1211083"/>
                </a:lnTo>
                <a:lnTo>
                  <a:pt x="786976" y="1207436"/>
                </a:lnTo>
                <a:lnTo>
                  <a:pt x="792998" y="1198303"/>
                </a:lnTo>
                <a:lnTo>
                  <a:pt x="814015" y="1172475"/>
                </a:lnTo>
                <a:lnTo>
                  <a:pt x="816997" y="1167409"/>
                </a:lnTo>
                <a:lnTo>
                  <a:pt x="820310" y="1156701"/>
                </a:lnTo>
                <a:lnTo>
                  <a:pt x="822735" y="1145592"/>
                </a:lnTo>
                <a:lnTo>
                  <a:pt x="829455" y="1129580"/>
                </a:lnTo>
                <a:lnTo>
                  <a:pt x="840259" y="1115154"/>
                </a:lnTo>
                <a:lnTo>
                  <a:pt x="843066" y="1112050"/>
                </a:lnTo>
                <a:lnTo>
                  <a:pt x="844936" y="1108076"/>
                </a:lnTo>
                <a:lnTo>
                  <a:pt x="848521" y="1094334"/>
                </a:lnTo>
                <a:lnTo>
                  <a:pt x="863202" y="1068763"/>
                </a:lnTo>
                <a:lnTo>
                  <a:pt x="870655" y="1058133"/>
                </a:lnTo>
                <a:lnTo>
                  <a:pt x="878454" y="1038542"/>
                </a:lnTo>
                <a:lnTo>
                  <a:pt x="900160" y="1004922"/>
                </a:lnTo>
                <a:lnTo>
                  <a:pt x="911552" y="991929"/>
                </a:lnTo>
                <a:lnTo>
                  <a:pt x="913453" y="987990"/>
                </a:lnTo>
                <a:lnTo>
                  <a:pt x="917083" y="974298"/>
                </a:lnTo>
                <a:lnTo>
                  <a:pt x="922815" y="962833"/>
                </a:lnTo>
                <a:lnTo>
                  <a:pt x="925889" y="948747"/>
                </a:lnTo>
                <a:lnTo>
                  <a:pt x="940374" y="923044"/>
                </a:lnTo>
                <a:lnTo>
                  <a:pt x="956332" y="903219"/>
                </a:lnTo>
                <a:lnTo>
                  <a:pt x="966632" y="879947"/>
                </a:lnTo>
                <a:lnTo>
                  <a:pt x="997277" y="833072"/>
                </a:lnTo>
                <a:lnTo>
                  <a:pt x="1000447" y="824909"/>
                </a:lnTo>
                <a:lnTo>
                  <a:pt x="1002808" y="817154"/>
                </a:lnTo>
                <a:lnTo>
                  <a:pt x="1009493" y="803030"/>
                </a:lnTo>
                <a:lnTo>
                  <a:pt x="1040139" y="755922"/>
                </a:lnTo>
                <a:lnTo>
                  <a:pt x="1043309" y="747758"/>
                </a:lnTo>
                <a:lnTo>
                  <a:pt x="1045671" y="740002"/>
                </a:lnTo>
                <a:lnTo>
                  <a:pt x="1052355" y="725878"/>
                </a:lnTo>
                <a:lnTo>
                  <a:pt x="1065952" y="704487"/>
                </a:lnTo>
                <a:lnTo>
                  <a:pt x="1069069" y="696323"/>
                </a:lnTo>
                <a:lnTo>
                  <a:pt x="1069900" y="692812"/>
                </a:lnTo>
                <a:lnTo>
                  <a:pt x="1073364" y="686372"/>
                </a:lnTo>
                <a:lnTo>
                  <a:pt x="1122999" y="610597"/>
                </a:lnTo>
                <a:lnTo>
                  <a:pt x="1125856" y="607087"/>
                </a:lnTo>
                <a:lnTo>
                  <a:pt x="1129030" y="600646"/>
                </a:lnTo>
                <a:lnTo>
                  <a:pt x="1133358" y="589125"/>
                </a:lnTo>
                <a:lnTo>
                  <a:pt x="1138079" y="579964"/>
                </a:lnTo>
                <a:lnTo>
                  <a:pt x="1177293" y="524440"/>
                </a:lnTo>
                <a:lnTo>
                  <a:pt x="1180466" y="516290"/>
                </a:lnTo>
                <a:lnTo>
                  <a:pt x="1181312" y="512783"/>
                </a:lnTo>
                <a:lnTo>
                  <a:pt x="1184793" y="506346"/>
                </a:lnTo>
                <a:lnTo>
                  <a:pt x="1204552" y="481889"/>
                </a:lnTo>
                <a:lnTo>
                  <a:pt x="1207822" y="475153"/>
                </a:lnTo>
                <a:lnTo>
                  <a:pt x="1245877" y="426114"/>
                </a:lnTo>
                <a:lnTo>
                  <a:pt x="1254445" y="417291"/>
                </a:lnTo>
                <a:lnTo>
                  <a:pt x="1256349" y="414399"/>
                </a:lnTo>
                <a:lnTo>
                  <a:pt x="1266667" y="391298"/>
                </a:lnTo>
                <a:lnTo>
                  <a:pt x="1280265" y="374678"/>
                </a:lnTo>
                <a:lnTo>
                  <a:pt x="1288764" y="365856"/>
                </a:lnTo>
                <a:lnTo>
                  <a:pt x="1290658" y="362963"/>
                </a:lnTo>
                <a:lnTo>
                  <a:pt x="1294278" y="354342"/>
                </a:lnTo>
                <a:lnTo>
                  <a:pt x="1303551" y="342895"/>
                </a:lnTo>
                <a:lnTo>
                  <a:pt x="1306231" y="340036"/>
                </a:lnTo>
                <a:lnTo>
                  <a:pt x="1308018" y="337178"/>
                </a:lnTo>
                <a:lnTo>
                  <a:pt x="1311486" y="328604"/>
                </a:lnTo>
                <a:lnTo>
                  <a:pt x="1320708" y="317174"/>
                </a:lnTo>
                <a:lnTo>
                  <a:pt x="1323385" y="314316"/>
                </a:lnTo>
                <a:lnTo>
                  <a:pt x="1325169" y="311459"/>
                </a:lnTo>
                <a:lnTo>
                  <a:pt x="1328633" y="302886"/>
                </a:lnTo>
                <a:lnTo>
                  <a:pt x="1337854" y="291456"/>
                </a:lnTo>
                <a:lnTo>
                  <a:pt x="1340530" y="288599"/>
                </a:lnTo>
                <a:lnTo>
                  <a:pt x="1342314" y="284789"/>
                </a:lnTo>
                <a:lnTo>
                  <a:pt x="1344297" y="275475"/>
                </a:lnTo>
                <a:lnTo>
                  <a:pt x="1345778" y="272230"/>
                </a:lnTo>
                <a:lnTo>
                  <a:pt x="1347718" y="270066"/>
                </a:lnTo>
                <a:lnTo>
                  <a:pt x="1349964" y="268623"/>
                </a:lnTo>
                <a:lnTo>
                  <a:pt x="1351460" y="266709"/>
                </a:lnTo>
                <a:lnTo>
                  <a:pt x="1352459" y="264481"/>
                </a:lnTo>
                <a:lnTo>
                  <a:pt x="1353124" y="262042"/>
                </a:lnTo>
                <a:lnTo>
                  <a:pt x="1356404" y="256793"/>
                </a:lnTo>
                <a:lnTo>
                  <a:pt x="1368047" y="242829"/>
                </a:lnTo>
                <a:lnTo>
                  <a:pt x="1371500" y="234291"/>
                </a:lnTo>
                <a:lnTo>
                  <a:pt x="1377180" y="225729"/>
                </a:lnTo>
                <a:lnTo>
                  <a:pt x="1380239" y="217160"/>
                </a:lnTo>
                <a:lnTo>
                  <a:pt x="1385801" y="208588"/>
                </a:lnTo>
                <a:lnTo>
                  <a:pt x="1388825" y="200016"/>
                </a:lnTo>
                <a:lnTo>
                  <a:pt x="1396011" y="190279"/>
                </a:lnTo>
                <a:lnTo>
                  <a:pt x="1401481" y="184537"/>
                </a:lnTo>
                <a:lnTo>
                  <a:pt x="1402951" y="182077"/>
                </a:lnTo>
                <a:lnTo>
                  <a:pt x="1405971" y="174063"/>
                </a:lnTo>
                <a:lnTo>
                  <a:pt x="1411523" y="165656"/>
                </a:lnTo>
                <a:lnTo>
                  <a:pt x="1414544" y="157133"/>
                </a:lnTo>
                <a:lnTo>
                  <a:pt x="1421048" y="148575"/>
                </a:lnTo>
                <a:lnTo>
                  <a:pt x="1426280" y="142863"/>
                </a:lnTo>
                <a:lnTo>
                  <a:pt x="1428055" y="140007"/>
                </a:lnTo>
                <a:lnTo>
                  <a:pt x="1431140" y="130272"/>
                </a:lnTo>
                <a:lnTo>
                  <a:pt x="1431469" y="124529"/>
                </a:lnTo>
                <a:lnTo>
                  <a:pt x="1432468" y="122069"/>
                </a:lnTo>
                <a:lnTo>
                  <a:pt x="1438424" y="114056"/>
                </a:lnTo>
                <a:lnTo>
                  <a:pt x="1443527" y="108471"/>
                </a:lnTo>
                <a:lnTo>
                  <a:pt x="1445269" y="105649"/>
                </a:lnTo>
                <a:lnTo>
                  <a:pt x="1447204" y="99972"/>
                </a:lnTo>
                <a:lnTo>
                  <a:pt x="1448294" y="91422"/>
                </a:lnTo>
                <a:lnTo>
                  <a:pt x="1449399" y="89520"/>
                </a:lnTo>
                <a:lnTo>
                  <a:pt x="1451089" y="88252"/>
                </a:lnTo>
                <a:lnTo>
                  <a:pt x="1453167" y="87407"/>
                </a:lnTo>
                <a:lnTo>
                  <a:pt x="1454553" y="85891"/>
                </a:lnTo>
                <a:lnTo>
                  <a:pt x="1455477" y="83927"/>
                </a:lnTo>
                <a:lnTo>
                  <a:pt x="1456093" y="81666"/>
                </a:lnTo>
                <a:lnTo>
                  <a:pt x="1459317" y="76614"/>
                </a:lnTo>
                <a:lnTo>
                  <a:pt x="1461511" y="73933"/>
                </a:lnTo>
                <a:lnTo>
                  <a:pt x="1462973" y="71193"/>
                </a:lnTo>
                <a:lnTo>
                  <a:pt x="1464598" y="65609"/>
                </a:lnTo>
                <a:lnTo>
                  <a:pt x="1465983" y="63739"/>
                </a:lnTo>
                <a:lnTo>
                  <a:pt x="1467860" y="62492"/>
                </a:lnTo>
                <a:lnTo>
                  <a:pt x="1470063" y="61661"/>
                </a:lnTo>
                <a:lnTo>
                  <a:pt x="1471532" y="60154"/>
                </a:lnTo>
                <a:lnTo>
                  <a:pt x="1472512" y="58197"/>
                </a:lnTo>
                <a:lnTo>
                  <a:pt x="1474083" y="52764"/>
                </a:lnTo>
                <a:lnTo>
                  <a:pt x="1497199" y="27749"/>
                </a:lnTo>
                <a:lnTo>
                  <a:pt x="1499794" y="18722"/>
                </a:lnTo>
                <a:lnTo>
                  <a:pt x="1500878" y="18193"/>
                </a:lnTo>
                <a:lnTo>
                  <a:pt x="1507533" y="17275"/>
                </a:lnTo>
                <a:lnTo>
                  <a:pt x="1507943" y="16276"/>
                </a:lnTo>
                <a:lnTo>
                  <a:pt x="1508728" y="8920"/>
                </a:lnTo>
                <a:lnTo>
                  <a:pt x="1517323" y="0"/>
                </a:lnTo>
                <a:lnTo>
                  <a:pt x="1517333" y="856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24"/>
          <p:cNvSpPr/>
          <p:nvPr/>
        </p:nvSpPr>
        <p:spPr>
          <a:xfrm>
            <a:off x="5806440" y="2691799"/>
            <a:ext cx="68217" cy="59943"/>
          </a:xfrm>
          <a:custGeom>
            <a:avLst/>
            <a:gdLst/>
            <a:ahLst/>
            <a:cxnLst/>
            <a:rect l="0" t="0" r="0" b="0"/>
            <a:pathLst>
              <a:path w="68217" h="59943">
                <a:moveTo>
                  <a:pt x="0" y="42828"/>
                </a:moveTo>
                <a:lnTo>
                  <a:pt x="4551" y="42828"/>
                </a:lnTo>
                <a:lnTo>
                  <a:pt x="5891" y="41876"/>
                </a:lnTo>
                <a:lnTo>
                  <a:pt x="6785" y="40288"/>
                </a:lnTo>
                <a:lnTo>
                  <a:pt x="7381" y="38277"/>
                </a:lnTo>
                <a:lnTo>
                  <a:pt x="8730" y="36936"/>
                </a:lnTo>
                <a:lnTo>
                  <a:pt x="10583" y="36043"/>
                </a:lnTo>
                <a:lnTo>
                  <a:pt x="12770" y="35447"/>
                </a:lnTo>
                <a:lnTo>
                  <a:pt x="14228" y="36002"/>
                </a:lnTo>
                <a:lnTo>
                  <a:pt x="15200" y="37325"/>
                </a:lnTo>
                <a:lnTo>
                  <a:pt x="15848" y="39159"/>
                </a:lnTo>
                <a:lnTo>
                  <a:pt x="17233" y="40382"/>
                </a:lnTo>
                <a:lnTo>
                  <a:pt x="19109" y="41198"/>
                </a:lnTo>
                <a:lnTo>
                  <a:pt x="21312" y="41741"/>
                </a:lnTo>
                <a:lnTo>
                  <a:pt x="23732" y="42103"/>
                </a:lnTo>
                <a:lnTo>
                  <a:pt x="26299" y="42345"/>
                </a:lnTo>
                <a:lnTo>
                  <a:pt x="32711" y="42733"/>
                </a:lnTo>
                <a:lnTo>
                  <a:pt x="34189" y="43717"/>
                </a:lnTo>
                <a:lnTo>
                  <a:pt x="36128" y="45326"/>
                </a:lnTo>
                <a:lnTo>
                  <a:pt x="42827" y="51369"/>
                </a:lnTo>
                <a:lnTo>
                  <a:pt x="42861" y="59619"/>
                </a:lnTo>
                <a:lnTo>
                  <a:pt x="41909" y="59737"/>
                </a:lnTo>
                <a:lnTo>
                  <a:pt x="40322" y="59816"/>
                </a:lnTo>
                <a:lnTo>
                  <a:pt x="35481" y="59942"/>
                </a:lnTo>
                <a:lnTo>
                  <a:pt x="35084" y="59000"/>
                </a:lnTo>
                <a:lnTo>
                  <a:pt x="34819" y="57419"/>
                </a:lnTo>
                <a:lnTo>
                  <a:pt x="34643" y="55413"/>
                </a:lnTo>
                <a:lnTo>
                  <a:pt x="33573" y="54076"/>
                </a:lnTo>
                <a:lnTo>
                  <a:pt x="31907" y="53184"/>
                </a:lnTo>
                <a:lnTo>
                  <a:pt x="29843" y="52590"/>
                </a:lnTo>
                <a:lnTo>
                  <a:pt x="27515" y="51241"/>
                </a:lnTo>
                <a:lnTo>
                  <a:pt x="25011" y="49389"/>
                </a:lnTo>
                <a:lnTo>
                  <a:pt x="22389" y="47202"/>
                </a:lnTo>
                <a:lnTo>
                  <a:pt x="20641" y="44791"/>
                </a:lnTo>
                <a:lnTo>
                  <a:pt x="19476" y="42232"/>
                </a:lnTo>
                <a:lnTo>
                  <a:pt x="18699" y="39573"/>
                </a:lnTo>
                <a:lnTo>
                  <a:pt x="18180" y="36848"/>
                </a:lnTo>
                <a:lnTo>
                  <a:pt x="17835" y="34079"/>
                </a:lnTo>
                <a:lnTo>
                  <a:pt x="17605" y="31280"/>
                </a:lnTo>
                <a:lnTo>
                  <a:pt x="17452" y="28462"/>
                </a:lnTo>
                <a:lnTo>
                  <a:pt x="17281" y="22791"/>
                </a:lnTo>
                <a:lnTo>
                  <a:pt x="18188" y="20897"/>
                </a:lnTo>
                <a:lnTo>
                  <a:pt x="19745" y="19635"/>
                </a:lnTo>
                <a:lnTo>
                  <a:pt x="25367" y="17258"/>
                </a:lnTo>
                <a:lnTo>
                  <a:pt x="26436" y="17209"/>
                </a:lnTo>
                <a:lnTo>
                  <a:pt x="33067" y="17124"/>
                </a:lnTo>
                <a:lnTo>
                  <a:pt x="41563" y="17112"/>
                </a:lnTo>
                <a:lnTo>
                  <a:pt x="42949" y="18064"/>
                </a:lnTo>
                <a:lnTo>
                  <a:pt x="44824" y="19651"/>
                </a:lnTo>
                <a:lnTo>
                  <a:pt x="50129" y="24491"/>
                </a:lnTo>
                <a:lnTo>
                  <a:pt x="50564" y="25841"/>
                </a:lnTo>
                <a:lnTo>
                  <a:pt x="50854" y="27694"/>
                </a:lnTo>
                <a:lnTo>
                  <a:pt x="51048" y="29881"/>
                </a:lnTo>
                <a:lnTo>
                  <a:pt x="52129" y="31339"/>
                </a:lnTo>
                <a:lnTo>
                  <a:pt x="53803" y="32311"/>
                </a:lnTo>
                <a:lnTo>
                  <a:pt x="55871" y="32959"/>
                </a:lnTo>
                <a:lnTo>
                  <a:pt x="57250" y="34344"/>
                </a:lnTo>
                <a:lnTo>
                  <a:pt x="58169" y="36219"/>
                </a:lnTo>
                <a:lnTo>
                  <a:pt x="58782" y="38422"/>
                </a:lnTo>
                <a:lnTo>
                  <a:pt x="59190" y="40843"/>
                </a:lnTo>
                <a:lnTo>
                  <a:pt x="59462" y="43410"/>
                </a:lnTo>
                <a:lnTo>
                  <a:pt x="59899" y="49822"/>
                </a:lnTo>
                <a:lnTo>
                  <a:pt x="58983" y="51301"/>
                </a:lnTo>
                <a:lnTo>
                  <a:pt x="57419" y="53239"/>
                </a:lnTo>
                <a:lnTo>
                  <a:pt x="51785" y="59579"/>
                </a:lnTo>
                <a:lnTo>
                  <a:pt x="50716" y="58758"/>
                </a:lnTo>
                <a:lnTo>
                  <a:pt x="49050" y="57258"/>
                </a:lnTo>
                <a:lnTo>
                  <a:pt x="44085" y="52558"/>
                </a:lnTo>
                <a:lnTo>
                  <a:pt x="35588" y="44121"/>
                </a:lnTo>
                <a:lnTo>
                  <a:pt x="35155" y="42738"/>
                </a:lnTo>
                <a:lnTo>
                  <a:pt x="34867" y="40863"/>
                </a:lnTo>
                <a:lnTo>
                  <a:pt x="34675" y="38660"/>
                </a:lnTo>
                <a:lnTo>
                  <a:pt x="34546" y="36240"/>
                </a:lnTo>
                <a:lnTo>
                  <a:pt x="34403" y="31010"/>
                </a:lnTo>
                <a:lnTo>
                  <a:pt x="34293" y="13051"/>
                </a:lnTo>
                <a:lnTo>
                  <a:pt x="35244" y="11547"/>
                </a:lnTo>
                <a:lnTo>
                  <a:pt x="36831" y="10544"/>
                </a:lnTo>
                <a:lnTo>
                  <a:pt x="41671" y="8934"/>
                </a:lnTo>
                <a:lnTo>
                  <a:pt x="43021" y="8802"/>
                </a:lnTo>
                <a:lnTo>
                  <a:pt x="44873" y="8714"/>
                </a:lnTo>
                <a:lnTo>
                  <a:pt x="50138" y="8573"/>
                </a:lnTo>
                <a:lnTo>
                  <a:pt x="51523" y="9514"/>
                </a:lnTo>
                <a:lnTo>
                  <a:pt x="53399" y="11093"/>
                </a:lnTo>
                <a:lnTo>
                  <a:pt x="58701" y="15922"/>
                </a:lnTo>
                <a:lnTo>
                  <a:pt x="59137" y="17271"/>
                </a:lnTo>
                <a:lnTo>
                  <a:pt x="59427" y="19122"/>
                </a:lnTo>
                <a:lnTo>
                  <a:pt x="59620" y="21309"/>
                </a:lnTo>
                <a:lnTo>
                  <a:pt x="60702" y="23720"/>
                </a:lnTo>
                <a:lnTo>
                  <a:pt x="62375" y="26279"/>
                </a:lnTo>
                <a:lnTo>
                  <a:pt x="64443" y="28938"/>
                </a:lnTo>
                <a:lnTo>
                  <a:pt x="65822" y="31663"/>
                </a:lnTo>
                <a:lnTo>
                  <a:pt x="66741" y="34432"/>
                </a:lnTo>
                <a:lnTo>
                  <a:pt x="67354" y="37231"/>
                </a:lnTo>
                <a:lnTo>
                  <a:pt x="67763" y="40049"/>
                </a:lnTo>
                <a:lnTo>
                  <a:pt x="68035" y="42880"/>
                </a:lnTo>
                <a:lnTo>
                  <a:pt x="68216" y="45720"/>
                </a:lnTo>
                <a:lnTo>
                  <a:pt x="67385" y="47614"/>
                </a:lnTo>
                <a:lnTo>
                  <a:pt x="65878" y="48876"/>
                </a:lnTo>
                <a:lnTo>
                  <a:pt x="63921" y="49718"/>
                </a:lnTo>
                <a:lnTo>
                  <a:pt x="62616" y="51231"/>
                </a:lnTo>
                <a:lnTo>
                  <a:pt x="61747" y="53193"/>
                </a:lnTo>
                <a:lnTo>
                  <a:pt x="61167" y="55453"/>
                </a:lnTo>
                <a:lnTo>
                  <a:pt x="59828" y="56959"/>
                </a:lnTo>
                <a:lnTo>
                  <a:pt x="57983" y="57964"/>
                </a:lnTo>
                <a:lnTo>
                  <a:pt x="52728" y="59576"/>
                </a:lnTo>
                <a:lnTo>
                  <a:pt x="51345" y="59709"/>
                </a:lnTo>
                <a:lnTo>
                  <a:pt x="49469" y="59797"/>
                </a:lnTo>
                <a:lnTo>
                  <a:pt x="44846" y="59895"/>
                </a:lnTo>
                <a:lnTo>
                  <a:pt x="39617" y="59938"/>
                </a:lnTo>
                <a:lnTo>
                  <a:pt x="37841" y="58997"/>
                </a:lnTo>
                <a:lnTo>
                  <a:pt x="36657" y="57418"/>
                </a:lnTo>
                <a:lnTo>
                  <a:pt x="35868" y="55412"/>
                </a:lnTo>
                <a:lnTo>
                  <a:pt x="34389" y="53122"/>
                </a:lnTo>
                <a:lnTo>
                  <a:pt x="32451" y="50643"/>
                </a:lnTo>
                <a:lnTo>
                  <a:pt x="30206" y="48038"/>
                </a:lnTo>
                <a:lnTo>
                  <a:pt x="27758" y="45349"/>
                </a:lnTo>
                <a:lnTo>
                  <a:pt x="22497" y="39821"/>
                </a:lnTo>
                <a:lnTo>
                  <a:pt x="20712" y="37013"/>
                </a:lnTo>
                <a:lnTo>
                  <a:pt x="19523" y="34189"/>
                </a:lnTo>
                <a:lnTo>
                  <a:pt x="18730" y="31354"/>
                </a:lnTo>
                <a:lnTo>
                  <a:pt x="18201" y="28511"/>
                </a:lnTo>
                <a:lnTo>
                  <a:pt x="17849" y="25664"/>
                </a:lnTo>
                <a:lnTo>
                  <a:pt x="17614" y="22812"/>
                </a:lnTo>
                <a:lnTo>
                  <a:pt x="17458" y="19959"/>
                </a:lnTo>
                <a:lnTo>
                  <a:pt x="17186" y="10230"/>
                </a:lnTo>
                <a:lnTo>
                  <a:pt x="17157" y="4489"/>
                </a:lnTo>
                <a:lnTo>
                  <a:pt x="18105" y="2981"/>
                </a:lnTo>
                <a:lnTo>
                  <a:pt x="19690" y="1976"/>
                </a:lnTo>
                <a:lnTo>
                  <a:pt x="21699" y="1306"/>
                </a:lnTo>
                <a:lnTo>
                  <a:pt x="23991" y="859"/>
                </a:lnTo>
                <a:lnTo>
                  <a:pt x="26471" y="561"/>
                </a:lnTo>
                <a:lnTo>
                  <a:pt x="33832" y="0"/>
                </a:lnTo>
                <a:lnTo>
                  <a:pt x="34937" y="941"/>
                </a:lnTo>
                <a:lnTo>
                  <a:pt x="36626" y="2521"/>
                </a:lnTo>
                <a:lnTo>
                  <a:pt x="42993" y="8698"/>
                </a:lnTo>
                <a:lnTo>
                  <a:pt x="47048" y="12737"/>
                </a:lnTo>
                <a:lnTo>
                  <a:pt x="48510" y="15147"/>
                </a:lnTo>
                <a:lnTo>
                  <a:pt x="49485" y="17707"/>
                </a:lnTo>
                <a:lnTo>
                  <a:pt x="50135" y="20366"/>
                </a:lnTo>
                <a:lnTo>
                  <a:pt x="49616" y="23090"/>
                </a:lnTo>
                <a:lnTo>
                  <a:pt x="48317" y="25860"/>
                </a:lnTo>
                <a:lnTo>
                  <a:pt x="43939" y="32597"/>
                </a:lnTo>
                <a:lnTo>
                  <a:pt x="43580" y="34103"/>
                </a:lnTo>
                <a:lnTo>
                  <a:pt x="43341" y="36059"/>
                </a:lnTo>
                <a:lnTo>
                  <a:pt x="42862" y="4282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5"/>
          <p:cNvSpPr/>
          <p:nvPr/>
        </p:nvSpPr>
        <p:spPr>
          <a:xfrm>
            <a:off x="5257800" y="1577340"/>
            <a:ext cx="600076" cy="1174433"/>
          </a:xfrm>
          <a:custGeom>
            <a:avLst/>
            <a:gdLst/>
            <a:ahLst/>
            <a:cxnLst/>
            <a:rect l="0" t="0" r="0" b="0"/>
            <a:pathLst>
              <a:path w="600076" h="1174433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8219" y="15848"/>
                </a:lnTo>
                <a:lnTo>
                  <a:pt x="14394" y="23732"/>
                </a:lnTo>
                <a:lnTo>
                  <a:pt x="16783" y="32711"/>
                </a:lnTo>
                <a:lnTo>
                  <a:pt x="22964" y="40822"/>
                </a:lnTo>
                <a:lnTo>
                  <a:pt x="24494" y="46083"/>
                </a:lnTo>
                <a:lnTo>
                  <a:pt x="25854" y="47867"/>
                </a:lnTo>
                <a:lnTo>
                  <a:pt x="27713" y="49056"/>
                </a:lnTo>
                <a:lnTo>
                  <a:pt x="29905" y="49849"/>
                </a:lnTo>
                <a:lnTo>
                  <a:pt x="31367" y="51330"/>
                </a:lnTo>
                <a:lnTo>
                  <a:pt x="32341" y="53270"/>
                </a:lnTo>
                <a:lnTo>
                  <a:pt x="32991" y="55515"/>
                </a:lnTo>
                <a:lnTo>
                  <a:pt x="34376" y="57013"/>
                </a:lnTo>
                <a:lnTo>
                  <a:pt x="36252" y="58011"/>
                </a:lnTo>
                <a:lnTo>
                  <a:pt x="38455" y="58676"/>
                </a:lnTo>
                <a:lnTo>
                  <a:pt x="39924" y="60072"/>
                </a:lnTo>
                <a:lnTo>
                  <a:pt x="40904" y="61956"/>
                </a:lnTo>
                <a:lnTo>
                  <a:pt x="41992" y="66588"/>
                </a:lnTo>
                <a:lnTo>
                  <a:pt x="42475" y="71822"/>
                </a:lnTo>
                <a:lnTo>
                  <a:pt x="43556" y="74551"/>
                </a:lnTo>
                <a:lnTo>
                  <a:pt x="47299" y="80124"/>
                </a:lnTo>
                <a:lnTo>
                  <a:pt x="49629" y="81991"/>
                </a:lnTo>
                <a:lnTo>
                  <a:pt x="52136" y="83235"/>
                </a:lnTo>
                <a:lnTo>
                  <a:pt x="54760" y="84065"/>
                </a:lnTo>
                <a:lnTo>
                  <a:pt x="56509" y="85571"/>
                </a:lnTo>
                <a:lnTo>
                  <a:pt x="57675" y="87527"/>
                </a:lnTo>
                <a:lnTo>
                  <a:pt x="58453" y="89784"/>
                </a:lnTo>
                <a:lnTo>
                  <a:pt x="61856" y="94831"/>
                </a:lnTo>
                <a:lnTo>
                  <a:pt x="64098" y="97511"/>
                </a:lnTo>
                <a:lnTo>
                  <a:pt x="65591" y="100249"/>
                </a:lnTo>
                <a:lnTo>
                  <a:pt x="68646" y="108655"/>
                </a:lnTo>
                <a:lnTo>
                  <a:pt x="74208" y="117178"/>
                </a:lnTo>
                <a:lnTo>
                  <a:pt x="77232" y="125736"/>
                </a:lnTo>
                <a:lnTo>
                  <a:pt x="82785" y="134304"/>
                </a:lnTo>
                <a:lnTo>
                  <a:pt x="84418" y="140018"/>
                </a:lnTo>
                <a:lnTo>
                  <a:pt x="85610" y="157162"/>
                </a:lnTo>
                <a:lnTo>
                  <a:pt x="86600" y="160020"/>
                </a:lnTo>
                <a:lnTo>
                  <a:pt x="91594" y="168592"/>
                </a:lnTo>
                <a:lnTo>
                  <a:pt x="93096" y="174307"/>
                </a:lnTo>
                <a:lnTo>
                  <a:pt x="93941" y="182880"/>
                </a:lnTo>
                <a:lnTo>
                  <a:pt x="95012" y="185737"/>
                </a:lnTo>
                <a:lnTo>
                  <a:pt x="100118" y="194310"/>
                </a:lnTo>
                <a:lnTo>
                  <a:pt x="103006" y="202882"/>
                </a:lnTo>
                <a:lnTo>
                  <a:pt x="108519" y="211455"/>
                </a:lnTo>
                <a:lnTo>
                  <a:pt x="111529" y="220027"/>
                </a:lnTo>
                <a:lnTo>
                  <a:pt x="117076" y="228600"/>
                </a:lnTo>
                <a:lnTo>
                  <a:pt x="120097" y="237172"/>
                </a:lnTo>
                <a:lnTo>
                  <a:pt x="125648" y="245745"/>
                </a:lnTo>
                <a:lnTo>
                  <a:pt x="127280" y="251460"/>
                </a:lnTo>
                <a:lnTo>
                  <a:pt x="128200" y="260032"/>
                </a:lnTo>
                <a:lnTo>
                  <a:pt x="129281" y="262890"/>
                </a:lnTo>
                <a:lnTo>
                  <a:pt x="135934" y="272626"/>
                </a:lnTo>
                <a:lnTo>
                  <a:pt x="141347" y="278369"/>
                </a:lnTo>
                <a:lnTo>
                  <a:pt x="142809" y="280829"/>
                </a:lnTo>
                <a:lnTo>
                  <a:pt x="145819" y="288842"/>
                </a:lnTo>
                <a:lnTo>
                  <a:pt x="154886" y="300084"/>
                </a:lnTo>
                <a:lnTo>
                  <a:pt x="157550" y="302926"/>
                </a:lnTo>
                <a:lnTo>
                  <a:pt x="159325" y="306725"/>
                </a:lnTo>
                <a:lnTo>
                  <a:pt x="162777" y="320222"/>
                </a:lnTo>
                <a:lnTo>
                  <a:pt x="168457" y="330677"/>
                </a:lnTo>
                <a:lnTo>
                  <a:pt x="170119" y="336832"/>
                </a:lnTo>
                <a:lnTo>
                  <a:pt x="171055" y="345653"/>
                </a:lnTo>
                <a:lnTo>
                  <a:pt x="172139" y="348545"/>
                </a:lnTo>
                <a:lnTo>
                  <a:pt x="175884" y="354299"/>
                </a:lnTo>
                <a:lnTo>
                  <a:pt x="185096" y="365753"/>
                </a:lnTo>
                <a:lnTo>
                  <a:pt x="188510" y="374330"/>
                </a:lnTo>
                <a:lnTo>
                  <a:pt x="197715" y="385762"/>
                </a:lnTo>
                <a:lnTo>
                  <a:pt x="200390" y="388619"/>
                </a:lnTo>
                <a:lnTo>
                  <a:pt x="202173" y="391477"/>
                </a:lnTo>
                <a:lnTo>
                  <a:pt x="205635" y="400050"/>
                </a:lnTo>
                <a:lnTo>
                  <a:pt x="211318" y="408622"/>
                </a:lnTo>
                <a:lnTo>
                  <a:pt x="214377" y="417195"/>
                </a:lnTo>
                <a:lnTo>
                  <a:pt x="218468" y="422910"/>
                </a:lnTo>
                <a:lnTo>
                  <a:pt x="219941" y="426720"/>
                </a:lnTo>
                <a:lnTo>
                  <a:pt x="222965" y="440231"/>
                </a:lnTo>
                <a:lnTo>
                  <a:pt x="228517" y="450690"/>
                </a:lnTo>
                <a:lnTo>
                  <a:pt x="231538" y="459822"/>
                </a:lnTo>
                <a:lnTo>
                  <a:pt x="238043" y="468560"/>
                </a:lnTo>
                <a:lnTo>
                  <a:pt x="243274" y="474314"/>
                </a:lnTo>
                <a:lnTo>
                  <a:pt x="245050" y="477181"/>
                </a:lnTo>
                <a:lnTo>
                  <a:pt x="248502" y="485768"/>
                </a:lnTo>
                <a:lnTo>
                  <a:pt x="254182" y="494345"/>
                </a:lnTo>
                <a:lnTo>
                  <a:pt x="257240" y="502919"/>
                </a:lnTo>
                <a:lnTo>
                  <a:pt x="268989" y="521758"/>
                </a:lnTo>
                <a:lnTo>
                  <a:pt x="271951" y="529707"/>
                </a:lnTo>
                <a:lnTo>
                  <a:pt x="272740" y="533161"/>
                </a:lnTo>
                <a:lnTo>
                  <a:pt x="276157" y="539537"/>
                </a:lnTo>
                <a:lnTo>
                  <a:pt x="287897" y="554285"/>
                </a:lnTo>
                <a:lnTo>
                  <a:pt x="298041" y="581138"/>
                </a:lnTo>
                <a:lnTo>
                  <a:pt x="298706" y="584593"/>
                </a:lnTo>
                <a:lnTo>
                  <a:pt x="301985" y="590971"/>
                </a:lnTo>
                <a:lnTo>
                  <a:pt x="304193" y="594006"/>
                </a:lnTo>
                <a:lnTo>
                  <a:pt x="306647" y="599917"/>
                </a:lnTo>
                <a:lnTo>
                  <a:pt x="308690" y="606672"/>
                </a:lnTo>
                <a:lnTo>
                  <a:pt x="315223" y="623991"/>
                </a:lnTo>
                <a:lnTo>
                  <a:pt x="315876" y="627449"/>
                </a:lnTo>
                <a:lnTo>
                  <a:pt x="319142" y="633831"/>
                </a:lnTo>
                <a:lnTo>
                  <a:pt x="328999" y="645689"/>
                </a:lnTo>
                <a:lnTo>
                  <a:pt x="330775" y="649534"/>
                </a:lnTo>
                <a:lnTo>
                  <a:pt x="334227" y="663095"/>
                </a:lnTo>
                <a:lnTo>
                  <a:pt x="339907" y="673569"/>
                </a:lnTo>
                <a:lnTo>
                  <a:pt x="342965" y="682705"/>
                </a:lnTo>
                <a:lnTo>
                  <a:pt x="349480" y="691444"/>
                </a:lnTo>
                <a:lnTo>
                  <a:pt x="354714" y="697199"/>
                </a:lnTo>
                <a:lnTo>
                  <a:pt x="356491" y="701019"/>
                </a:lnTo>
                <a:lnTo>
                  <a:pt x="359944" y="714545"/>
                </a:lnTo>
                <a:lnTo>
                  <a:pt x="364127" y="721753"/>
                </a:lnTo>
                <a:lnTo>
                  <a:pt x="373622" y="734141"/>
                </a:lnTo>
                <a:lnTo>
                  <a:pt x="383720" y="757393"/>
                </a:lnTo>
                <a:lnTo>
                  <a:pt x="390766" y="767866"/>
                </a:lnTo>
                <a:lnTo>
                  <a:pt x="400911" y="795408"/>
                </a:lnTo>
                <a:lnTo>
                  <a:pt x="402973" y="803094"/>
                </a:lnTo>
                <a:lnTo>
                  <a:pt x="409488" y="817179"/>
                </a:lnTo>
                <a:lnTo>
                  <a:pt x="416499" y="827808"/>
                </a:lnTo>
                <a:lnTo>
                  <a:pt x="418473" y="834005"/>
                </a:lnTo>
                <a:lnTo>
                  <a:pt x="420692" y="846696"/>
                </a:lnTo>
                <a:lnTo>
                  <a:pt x="426804" y="860261"/>
                </a:lnTo>
                <a:lnTo>
                  <a:pt x="433694" y="870736"/>
                </a:lnTo>
                <a:lnTo>
                  <a:pt x="443777" y="898278"/>
                </a:lnTo>
                <a:lnTo>
                  <a:pt x="444441" y="901747"/>
                </a:lnTo>
                <a:lnTo>
                  <a:pt x="447719" y="908141"/>
                </a:lnTo>
                <a:lnTo>
                  <a:pt x="449927" y="911180"/>
                </a:lnTo>
                <a:lnTo>
                  <a:pt x="452380" y="919636"/>
                </a:lnTo>
                <a:lnTo>
                  <a:pt x="453034" y="924558"/>
                </a:lnTo>
                <a:lnTo>
                  <a:pt x="456301" y="932567"/>
                </a:lnTo>
                <a:lnTo>
                  <a:pt x="459975" y="939301"/>
                </a:lnTo>
                <a:lnTo>
                  <a:pt x="462996" y="948448"/>
                </a:lnTo>
                <a:lnTo>
                  <a:pt x="468548" y="957190"/>
                </a:lnTo>
                <a:lnTo>
                  <a:pt x="479673" y="992362"/>
                </a:lnTo>
                <a:lnTo>
                  <a:pt x="484496" y="998354"/>
                </a:lnTo>
                <a:lnTo>
                  <a:pt x="491957" y="1006162"/>
                </a:lnTo>
                <a:lnTo>
                  <a:pt x="493706" y="1008912"/>
                </a:lnTo>
                <a:lnTo>
                  <a:pt x="497121" y="1017333"/>
                </a:lnTo>
                <a:lnTo>
                  <a:pt x="502789" y="1025861"/>
                </a:lnTo>
                <a:lnTo>
                  <a:pt x="505844" y="1034420"/>
                </a:lnTo>
                <a:lnTo>
                  <a:pt x="511406" y="1042989"/>
                </a:lnTo>
                <a:lnTo>
                  <a:pt x="513041" y="1048703"/>
                </a:lnTo>
                <a:lnTo>
                  <a:pt x="513962" y="1057275"/>
                </a:lnTo>
                <a:lnTo>
                  <a:pt x="515044" y="1060132"/>
                </a:lnTo>
                <a:lnTo>
                  <a:pt x="520165" y="1068705"/>
                </a:lnTo>
                <a:lnTo>
                  <a:pt x="523057" y="1077277"/>
                </a:lnTo>
                <a:lnTo>
                  <a:pt x="530195" y="1087014"/>
                </a:lnTo>
                <a:lnTo>
                  <a:pt x="535660" y="1092756"/>
                </a:lnTo>
                <a:lnTo>
                  <a:pt x="537129" y="1095217"/>
                </a:lnTo>
                <a:lnTo>
                  <a:pt x="538762" y="1100490"/>
                </a:lnTo>
                <a:lnTo>
                  <a:pt x="540149" y="1102277"/>
                </a:lnTo>
                <a:lnTo>
                  <a:pt x="542027" y="1103469"/>
                </a:lnTo>
                <a:lnTo>
                  <a:pt x="544231" y="1104263"/>
                </a:lnTo>
                <a:lnTo>
                  <a:pt x="545701" y="1105745"/>
                </a:lnTo>
                <a:lnTo>
                  <a:pt x="546680" y="1107686"/>
                </a:lnTo>
                <a:lnTo>
                  <a:pt x="547334" y="1109932"/>
                </a:lnTo>
                <a:lnTo>
                  <a:pt x="550599" y="1114968"/>
                </a:lnTo>
                <a:lnTo>
                  <a:pt x="555906" y="1121411"/>
                </a:lnTo>
                <a:lnTo>
                  <a:pt x="556632" y="1124832"/>
                </a:lnTo>
                <a:lnTo>
                  <a:pt x="556825" y="1127078"/>
                </a:lnTo>
                <a:lnTo>
                  <a:pt x="557907" y="1128575"/>
                </a:lnTo>
                <a:lnTo>
                  <a:pt x="559580" y="1129574"/>
                </a:lnTo>
                <a:lnTo>
                  <a:pt x="561649" y="1130239"/>
                </a:lnTo>
                <a:lnTo>
                  <a:pt x="563027" y="1131635"/>
                </a:lnTo>
                <a:lnTo>
                  <a:pt x="563946" y="1133518"/>
                </a:lnTo>
                <a:lnTo>
                  <a:pt x="565421" y="1138834"/>
                </a:lnTo>
                <a:lnTo>
                  <a:pt x="566495" y="1139270"/>
                </a:lnTo>
                <a:lnTo>
                  <a:pt x="570228" y="1139754"/>
                </a:lnTo>
                <a:lnTo>
                  <a:pt x="571604" y="1140836"/>
                </a:lnTo>
                <a:lnTo>
                  <a:pt x="572522" y="1142510"/>
                </a:lnTo>
                <a:lnTo>
                  <a:pt x="573994" y="1147489"/>
                </a:lnTo>
                <a:lnTo>
                  <a:pt x="581706" y="1155988"/>
                </a:lnTo>
                <a:lnTo>
                  <a:pt x="582386" y="1159250"/>
                </a:lnTo>
                <a:lnTo>
                  <a:pt x="582567" y="1161453"/>
                </a:lnTo>
                <a:lnTo>
                  <a:pt x="583641" y="1162922"/>
                </a:lnTo>
                <a:lnTo>
                  <a:pt x="585309" y="1163901"/>
                </a:lnTo>
                <a:lnTo>
                  <a:pt x="591395" y="1165826"/>
                </a:lnTo>
                <a:lnTo>
                  <a:pt x="591471" y="1170400"/>
                </a:lnTo>
                <a:lnTo>
                  <a:pt x="592433" y="1171744"/>
                </a:lnTo>
                <a:lnTo>
                  <a:pt x="594028" y="1172640"/>
                </a:lnTo>
                <a:lnTo>
                  <a:pt x="600075" y="11744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26"/>
          <p:cNvSpPr/>
          <p:nvPr/>
        </p:nvSpPr>
        <p:spPr>
          <a:xfrm>
            <a:off x="6209350" y="4055180"/>
            <a:ext cx="51421" cy="59579"/>
          </a:xfrm>
          <a:custGeom>
            <a:avLst/>
            <a:gdLst/>
            <a:ahLst/>
            <a:cxnLst/>
            <a:rect l="0" t="0" r="0" b="0"/>
            <a:pathLst>
              <a:path w="51421" h="59579">
                <a:moveTo>
                  <a:pt x="34287" y="16757"/>
                </a:moveTo>
                <a:lnTo>
                  <a:pt x="34287" y="24138"/>
                </a:lnTo>
                <a:lnTo>
                  <a:pt x="35240" y="24535"/>
                </a:lnTo>
                <a:lnTo>
                  <a:pt x="36827" y="24800"/>
                </a:lnTo>
                <a:lnTo>
                  <a:pt x="38838" y="24976"/>
                </a:lnTo>
                <a:lnTo>
                  <a:pt x="40179" y="26047"/>
                </a:lnTo>
                <a:lnTo>
                  <a:pt x="41072" y="27713"/>
                </a:lnTo>
                <a:lnTo>
                  <a:pt x="41668" y="29776"/>
                </a:lnTo>
                <a:lnTo>
                  <a:pt x="43017" y="32104"/>
                </a:lnTo>
                <a:lnTo>
                  <a:pt x="44870" y="34608"/>
                </a:lnTo>
                <a:lnTo>
                  <a:pt x="50136" y="40921"/>
                </a:lnTo>
                <a:lnTo>
                  <a:pt x="50568" y="42391"/>
                </a:lnTo>
                <a:lnTo>
                  <a:pt x="50856" y="44324"/>
                </a:lnTo>
                <a:lnTo>
                  <a:pt x="51048" y="46565"/>
                </a:lnTo>
                <a:lnTo>
                  <a:pt x="50224" y="49012"/>
                </a:lnTo>
                <a:lnTo>
                  <a:pt x="48722" y="51595"/>
                </a:lnTo>
                <a:lnTo>
                  <a:pt x="43203" y="59150"/>
                </a:lnTo>
                <a:lnTo>
                  <a:pt x="42136" y="59306"/>
                </a:lnTo>
                <a:lnTo>
                  <a:pt x="40472" y="59411"/>
                </a:lnTo>
                <a:lnTo>
                  <a:pt x="35509" y="59578"/>
                </a:lnTo>
                <a:lnTo>
                  <a:pt x="34149" y="58640"/>
                </a:lnTo>
                <a:lnTo>
                  <a:pt x="32290" y="57061"/>
                </a:lnTo>
                <a:lnTo>
                  <a:pt x="30098" y="55057"/>
                </a:lnTo>
                <a:lnTo>
                  <a:pt x="28637" y="52768"/>
                </a:lnTo>
                <a:lnTo>
                  <a:pt x="27663" y="50289"/>
                </a:lnTo>
                <a:lnTo>
                  <a:pt x="27013" y="47684"/>
                </a:lnTo>
                <a:lnTo>
                  <a:pt x="25628" y="44995"/>
                </a:lnTo>
                <a:lnTo>
                  <a:pt x="23752" y="42250"/>
                </a:lnTo>
                <a:lnTo>
                  <a:pt x="21549" y="39467"/>
                </a:lnTo>
                <a:lnTo>
                  <a:pt x="20080" y="36660"/>
                </a:lnTo>
                <a:lnTo>
                  <a:pt x="19100" y="33836"/>
                </a:lnTo>
                <a:lnTo>
                  <a:pt x="18448" y="31000"/>
                </a:lnTo>
                <a:lnTo>
                  <a:pt x="18013" y="28157"/>
                </a:lnTo>
                <a:lnTo>
                  <a:pt x="17722" y="25310"/>
                </a:lnTo>
                <a:lnTo>
                  <a:pt x="17257" y="18446"/>
                </a:lnTo>
                <a:lnTo>
                  <a:pt x="17193" y="14968"/>
                </a:lnTo>
                <a:lnTo>
                  <a:pt x="17152" y="9524"/>
                </a:lnTo>
                <a:lnTo>
                  <a:pt x="18102" y="8125"/>
                </a:lnTo>
                <a:lnTo>
                  <a:pt x="19686" y="6240"/>
                </a:lnTo>
                <a:lnTo>
                  <a:pt x="24524" y="922"/>
                </a:lnTo>
                <a:lnTo>
                  <a:pt x="25874" y="485"/>
                </a:lnTo>
                <a:lnTo>
                  <a:pt x="27725" y="194"/>
                </a:lnTo>
                <a:lnTo>
                  <a:pt x="29913" y="0"/>
                </a:lnTo>
                <a:lnTo>
                  <a:pt x="31371" y="823"/>
                </a:lnTo>
                <a:lnTo>
                  <a:pt x="32343" y="2325"/>
                </a:lnTo>
                <a:lnTo>
                  <a:pt x="33903" y="7027"/>
                </a:lnTo>
                <a:lnTo>
                  <a:pt x="34983" y="7413"/>
                </a:lnTo>
                <a:lnTo>
                  <a:pt x="36657" y="7670"/>
                </a:lnTo>
                <a:lnTo>
                  <a:pt x="38724" y="7842"/>
                </a:lnTo>
                <a:lnTo>
                  <a:pt x="41056" y="8909"/>
                </a:lnTo>
                <a:lnTo>
                  <a:pt x="43562" y="10572"/>
                </a:lnTo>
                <a:lnTo>
                  <a:pt x="49878" y="15535"/>
                </a:lnTo>
                <a:lnTo>
                  <a:pt x="50395" y="16895"/>
                </a:lnTo>
                <a:lnTo>
                  <a:pt x="50741" y="18754"/>
                </a:lnTo>
                <a:lnTo>
                  <a:pt x="50972" y="20946"/>
                </a:lnTo>
                <a:lnTo>
                  <a:pt x="51125" y="23360"/>
                </a:lnTo>
                <a:lnTo>
                  <a:pt x="51227" y="25921"/>
                </a:lnTo>
                <a:lnTo>
                  <a:pt x="51341" y="31307"/>
                </a:lnTo>
                <a:lnTo>
                  <a:pt x="51420" y="45367"/>
                </a:lnTo>
                <a:lnTo>
                  <a:pt x="50472" y="48213"/>
                </a:lnTo>
                <a:lnTo>
                  <a:pt x="48887" y="51063"/>
                </a:lnTo>
                <a:lnTo>
                  <a:pt x="44050" y="57930"/>
                </a:lnTo>
                <a:lnTo>
                  <a:pt x="42701" y="58493"/>
                </a:lnTo>
                <a:lnTo>
                  <a:pt x="40849" y="58868"/>
                </a:lnTo>
                <a:lnTo>
                  <a:pt x="35583" y="59471"/>
                </a:lnTo>
                <a:lnTo>
                  <a:pt x="34199" y="59521"/>
                </a:lnTo>
                <a:lnTo>
                  <a:pt x="30121" y="59576"/>
                </a:lnTo>
                <a:lnTo>
                  <a:pt x="28652" y="58638"/>
                </a:lnTo>
                <a:lnTo>
                  <a:pt x="27673" y="57060"/>
                </a:lnTo>
                <a:lnTo>
                  <a:pt x="27020" y="55056"/>
                </a:lnTo>
                <a:lnTo>
                  <a:pt x="25632" y="52767"/>
                </a:lnTo>
                <a:lnTo>
                  <a:pt x="23755" y="50289"/>
                </a:lnTo>
                <a:lnTo>
                  <a:pt x="21551" y="47684"/>
                </a:lnTo>
                <a:lnTo>
                  <a:pt x="19129" y="45948"/>
                </a:lnTo>
                <a:lnTo>
                  <a:pt x="16561" y="44790"/>
                </a:lnTo>
                <a:lnTo>
                  <a:pt x="13898" y="44018"/>
                </a:lnTo>
                <a:lnTo>
                  <a:pt x="12122" y="42551"/>
                </a:lnTo>
                <a:lnTo>
                  <a:pt x="10938" y="40621"/>
                </a:lnTo>
                <a:lnTo>
                  <a:pt x="10149" y="38381"/>
                </a:lnTo>
                <a:lnTo>
                  <a:pt x="8670" y="36888"/>
                </a:lnTo>
                <a:lnTo>
                  <a:pt x="6731" y="35893"/>
                </a:lnTo>
                <a:lnTo>
                  <a:pt x="4487" y="35229"/>
                </a:lnTo>
                <a:lnTo>
                  <a:pt x="2990" y="33834"/>
                </a:lnTo>
                <a:lnTo>
                  <a:pt x="1992" y="31952"/>
                </a:lnTo>
                <a:lnTo>
                  <a:pt x="7" y="25363"/>
                </a:lnTo>
                <a:lnTo>
                  <a:pt x="0" y="25340"/>
                </a:lnTo>
                <a:lnTo>
                  <a:pt x="4549" y="25333"/>
                </a:lnTo>
                <a:lnTo>
                  <a:pt x="5889" y="26284"/>
                </a:lnTo>
                <a:lnTo>
                  <a:pt x="6783" y="27871"/>
                </a:lnTo>
                <a:lnTo>
                  <a:pt x="7378" y="29881"/>
                </a:lnTo>
                <a:lnTo>
                  <a:pt x="8728" y="31222"/>
                </a:lnTo>
                <a:lnTo>
                  <a:pt x="10580" y="32115"/>
                </a:lnTo>
                <a:lnTo>
                  <a:pt x="17142" y="339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7"/>
          <p:cNvSpPr/>
          <p:nvPr/>
        </p:nvSpPr>
        <p:spPr>
          <a:xfrm>
            <a:off x="5797867" y="2751772"/>
            <a:ext cx="420054" cy="1363029"/>
          </a:xfrm>
          <a:custGeom>
            <a:avLst/>
            <a:gdLst/>
            <a:ahLst/>
            <a:cxnLst/>
            <a:rect l="0" t="0" r="0" b="0"/>
            <a:pathLst>
              <a:path w="420054" h="1363029">
                <a:moveTo>
                  <a:pt x="420053" y="1363028"/>
                </a:moveTo>
                <a:lnTo>
                  <a:pt x="420053" y="1349935"/>
                </a:lnTo>
                <a:lnTo>
                  <a:pt x="419100" y="1348585"/>
                </a:lnTo>
                <a:lnTo>
                  <a:pt x="417513" y="1347684"/>
                </a:lnTo>
                <a:lnTo>
                  <a:pt x="415502" y="1347084"/>
                </a:lnTo>
                <a:lnTo>
                  <a:pt x="414161" y="1345730"/>
                </a:lnTo>
                <a:lnTo>
                  <a:pt x="413267" y="1343876"/>
                </a:lnTo>
                <a:lnTo>
                  <a:pt x="411833" y="1338607"/>
                </a:lnTo>
                <a:lnTo>
                  <a:pt x="405658" y="1330722"/>
                </a:lnTo>
                <a:lnTo>
                  <a:pt x="403269" y="1321744"/>
                </a:lnTo>
                <a:lnTo>
                  <a:pt x="403015" y="1316082"/>
                </a:lnTo>
                <a:lnTo>
                  <a:pt x="402027" y="1313633"/>
                </a:lnTo>
                <a:lnTo>
                  <a:pt x="397037" y="1305636"/>
                </a:lnTo>
                <a:lnTo>
                  <a:pt x="395536" y="1300055"/>
                </a:lnTo>
                <a:lnTo>
                  <a:pt x="394183" y="1298186"/>
                </a:lnTo>
                <a:lnTo>
                  <a:pt x="392329" y="1296940"/>
                </a:lnTo>
                <a:lnTo>
                  <a:pt x="390140" y="1296109"/>
                </a:lnTo>
                <a:lnTo>
                  <a:pt x="388681" y="1294603"/>
                </a:lnTo>
                <a:lnTo>
                  <a:pt x="387708" y="1292646"/>
                </a:lnTo>
                <a:lnTo>
                  <a:pt x="386627" y="1287932"/>
                </a:lnTo>
                <a:lnTo>
                  <a:pt x="385877" y="1274340"/>
                </a:lnTo>
                <a:lnTo>
                  <a:pt x="384886" y="1271517"/>
                </a:lnTo>
                <a:lnTo>
                  <a:pt x="378392" y="1261841"/>
                </a:lnTo>
                <a:lnTo>
                  <a:pt x="377724" y="1258366"/>
                </a:lnTo>
                <a:lnTo>
                  <a:pt x="377221" y="1244601"/>
                </a:lnTo>
                <a:lnTo>
                  <a:pt x="374664" y="1241179"/>
                </a:lnTo>
                <a:lnTo>
                  <a:pt x="364421" y="1230284"/>
                </a:lnTo>
                <a:lnTo>
                  <a:pt x="362962" y="1227859"/>
                </a:lnTo>
                <a:lnTo>
                  <a:pt x="361341" y="1222626"/>
                </a:lnTo>
                <a:lnTo>
                  <a:pt x="360159" y="1210382"/>
                </a:lnTo>
                <a:lnTo>
                  <a:pt x="357556" y="1206920"/>
                </a:lnTo>
                <a:lnTo>
                  <a:pt x="355528" y="1204664"/>
                </a:lnTo>
                <a:lnTo>
                  <a:pt x="354176" y="1202207"/>
                </a:lnTo>
                <a:lnTo>
                  <a:pt x="351829" y="1193165"/>
                </a:lnTo>
                <a:lnTo>
                  <a:pt x="345652" y="1185048"/>
                </a:lnTo>
                <a:lnTo>
                  <a:pt x="344123" y="1179785"/>
                </a:lnTo>
                <a:lnTo>
                  <a:pt x="343263" y="1171468"/>
                </a:lnTo>
                <a:lnTo>
                  <a:pt x="342189" y="1168646"/>
                </a:lnTo>
                <a:lnTo>
                  <a:pt x="335551" y="1158972"/>
                </a:lnTo>
                <a:lnTo>
                  <a:pt x="334871" y="1155496"/>
                </a:lnTo>
                <a:lnTo>
                  <a:pt x="334690" y="1153236"/>
                </a:lnTo>
                <a:lnTo>
                  <a:pt x="333616" y="1150777"/>
                </a:lnTo>
                <a:lnTo>
                  <a:pt x="328508" y="1142764"/>
                </a:lnTo>
                <a:lnTo>
                  <a:pt x="326978" y="1137180"/>
                </a:lnTo>
                <a:lnTo>
                  <a:pt x="326118" y="1128682"/>
                </a:lnTo>
                <a:lnTo>
                  <a:pt x="325044" y="1125835"/>
                </a:lnTo>
                <a:lnTo>
                  <a:pt x="319935" y="1117276"/>
                </a:lnTo>
                <a:lnTo>
                  <a:pt x="318406" y="1111565"/>
                </a:lnTo>
                <a:lnTo>
                  <a:pt x="317545" y="1102994"/>
                </a:lnTo>
                <a:lnTo>
                  <a:pt x="316471" y="1100137"/>
                </a:lnTo>
                <a:lnTo>
                  <a:pt x="311363" y="1091565"/>
                </a:lnTo>
                <a:lnTo>
                  <a:pt x="309833" y="1085850"/>
                </a:lnTo>
                <a:lnTo>
                  <a:pt x="308973" y="1077278"/>
                </a:lnTo>
                <a:lnTo>
                  <a:pt x="307899" y="1074420"/>
                </a:lnTo>
                <a:lnTo>
                  <a:pt x="302790" y="1065848"/>
                </a:lnTo>
                <a:lnTo>
                  <a:pt x="299901" y="1057275"/>
                </a:lnTo>
                <a:lnTo>
                  <a:pt x="294388" y="1048703"/>
                </a:lnTo>
                <a:lnTo>
                  <a:pt x="291379" y="1040130"/>
                </a:lnTo>
                <a:lnTo>
                  <a:pt x="287299" y="1034415"/>
                </a:lnTo>
                <a:lnTo>
                  <a:pt x="285831" y="1030605"/>
                </a:lnTo>
                <a:lnTo>
                  <a:pt x="282810" y="1017094"/>
                </a:lnTo>
                <a:lnTo>
                  <a:pt x="277259" y="1006635"/>
                </a:lnTo>
                <a:lnTo>
                  <a:pt x="275627" y="1000478"/>
                </a:lnTo>
                <a:lnTo>
                  <a:pt x="274435" y="975630"/>
                </a:lnTo>
                <a:lnTo>
                  <a:pt x="273444" y="972365"/>
                </a:lnTo>
                <a:lnTo>
                  <a:pt x="268451" y="963219"/>
                </a:lnTo>
                <a:lnTo>
                  <a:pt x="266950" y="957370"/>
                </a:lnTo>
                <a:lnTo>
                  <a:pt x="265033" y="939962"/>
                </a:lnTo>
                <a:lnTo>
                  <a:pt x="259927" y="928536"/>
                </a:lnTo>
                <a:lnTo>
                  <a:pt x="257038" y="914461"/>
                </a:lnTo>
                <a:lnTo>
                  <a:pt x="245351" y="893089"/>
                </a:lnTo>
                <a:lnTo>
                  <a:pt x="242395" y="884926"/>
                </a:lnTo>
                <a:lnTo>
                  <a:pt x="240731" y="872435"/>
                </a:lnTo>
                <a:lnTo>
                  <a:pt x="240497" y="867374"/>
                </a:lnTo>
                <a:lnTo>
                  <a:pt x="239389" y="863047"/>
                </a:lnTo>
                <a:lnTo>
                  <a:pt x="234231" y="851454"/>
                </a:lnTo>
                <a:lnTo>
                  <a:pt x="229080" y="821001"/>
                </a:lnTo>
                <a:lnTo>
                  <a:pt x="225638" y="810659"/>
                </a:lnTo>
                <a:lnTo>
                  <a:pt x="223127" y="778116"/>
                </a:lnTo>
                <a:lnTo>
                  <a:pt x="222993" y="770327"/>
                </a:lnTo>
                <a:lnTo>
                  <a:pt x="220393" y="761150"/>
                </a:lnTo>
                <a:lnTo>
                  <a:pt x="217015" y="750721"/>
                </a:lnTo>
                <a:lnTo>
                  <a:pt x="214161" y="734140"/>
                </a:lnTo>
                <a:lnTo>
                  <a:pt x="207038" y="710322"/>
                </a:lnTo>
                <a:lnTo>
                  <a:pt x="206125" y="696029"/>
                </a:lnTo>
                <a:lnTo>
                  <a:pt x="204091" y="690714"/>
                </a:lnTo>
                <a:lnTo>
                  <a:pt x="194033" y="674133"/>
                </a:lnTo>
                <a:lnTo>
                  <a:pt x="191012" y="662835"/>
                </a:lnTo>
                <a:lnTo>
                  <a:pt x="188120" y="640059"/>
                </a:lnTo>
                <a:lnTo>
                  <a:pt x="181905" y="617216"/>
                </a:lnTo>
                <a:lnTo>
                  <a:pt x="179906" y="605788"/>
                </a:lnTo>
                <a:lnTo>
                  <a:pt x="167285" y="567451"/>
                </a:lnTo>
                <a:lnTo>
                  <a:pt x="164836" y="556683"/>
                </a:lnTo>
                <a:lnTo>
                  <a:pt x="162183" y="528568"/>
                </a:lnTo>
                <a:lnTo>
                  <a:pt x="149231" y="494341"/>
                </a:lnTo>
                <a:lnTo>
                  <a:pt x="145817" y="478153"/>
                </a:lnTo>
                <a:lnTo>
                  <a:pt x="133937" y="456008"/>
                </a:lnTo>
                <a:lnTo>
                  <a:pt x="130965" y="445240"/>
                </a:lnTo>
                <a:lnTo>
                  <a:pt x="126257" y="411433"/>
                </a:lnTo>
                <a:lnTo>
                  <a:pt x="114946" y="382899"/>
                </a:lnTo>
                <a:lnTo>
                  <a:pt x="109594" y="360044"/>
                </a:lnTo>
                <a:lnTo>
                  <a:pt x="104863" y="345440"/>
                </a:lnTo>
                <a:lnTo>
                  <a:pt x="102803" y="337361"/>
                </a:lnTo>
                <a:lnTo>
                  <a:pt x="89278" y="306470"/>
                </a:lnTo>
                <a:lnTo>
                  <a:pt x="81642" y="284528"/>
                </a:lnTo>
                <a:lnTo>
                  <a:pt x="72148" y="268540"/>
                </a:lnTo>
                <a:lnTo>
                  <a:pt x="68684" y="254404"/>
                </a:lnTo>
                <a:lnTo>
                  <a:pt x="63002" y="242807"/>
                </a:lnTo>
                <a:lnTo>
                  <a:pt x="59942" y="228682"/>
                </a:lnTo>
                <a:lnTo>
                  <a:pt x="54379" y="217089"/>
                </a:lnTo>
                <a:lnTo>
                  <a:pt x="51355" y="202964"/>
                </a:lnTo>
                <a:lnTo>
                  <a:pt x="45802" y="192324"/>
                </a:lnTo>
                <a:lnTo>
                  <a:pt x="34208" y="157980"/>
                </a:lnTo>
                <a:lnTo>
                  <a:pt x="30126" y="151811"/>
                </a:lnTo>
                <a:lnTo>
                  <a:pt x="27677" y="143354"/>
                </a:lnTo>
                <a:lnTo>
                  <a:pt x="25832" y="117520"/>
                </a:lnTo>
                <a:lnTo>
                  <a:pt x="24841" y="114542"/>
                </a:lnTo>
                <a:lnTo>
                  <a:pt x="19849" y="105799"/>
                </a:lnTo>
                <a:lnTo>
                  <a:pt x="18347" y="100044"/>
                </a:lnTo>
                <a:lnTo>
                  <a:pt x="16263" y="74121"/>
                </a:lnTo>
                <a:lnTo>
                  <a:pt x="9773" y="62054"/>
                </a:lnTo>
                <a:lnTo>
                  <a:pt x="9106" y="58377"/>
                </a:lnTo>
                <a:lnTo>
                  <a:pt x="8573" y="16569"/>
                </a:lnTo>
                <a:lnTo>
                  <a:pt x="8573" y="106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28"/>
          <p:cNvSpPr/>
          <p:nvPr/>
        </p:nvSpPr>
        <p:spPr>
          <a:xfrm>
            <a:off x="3800475" y="4089082"/>
            <a:ext cx="2434591" cy="197169"/>
          </a:xfrm>
          <a:custGeom>
            <a:avLst/>
            <a:gdLst/>
            <a:ahLst/>
            <a:cxnLst/>
            <a:rect l="0" t="0" r="0" b="0"/>
            <a:pathLst>
              <a:path w="2434591" h="197169">
                <a:moveTo>
                  <a:pt x="0" y="197168"/>
                </a:moveTo>
                <a:lnTo>
                  <a:pt x="105623" y="197168"/>
                </a:lnTo>
                <a:lnTo>
                  <a:pt x="113936" y="194628"/>
                </a:lnTo>
                <a:lnTo>
                  <a:pt x="123028" y="191276"/>
                </a:lnTo>
                <a:lnTo>
                  <a:pt x="134454" y="189390"/>
                </a:lnTo>
                <a:lnTo>
                  <a:pt x="175180" y="187663"/>
                </a:lnTo>
                <a:lnTo>
                  <a:pt x="197340" y="181814"/>
                </a:lnTo>
                <a:lnTo>
                  <a:pt x="242894" y="179140"/>
                </a:lnTo>
                <a:lnTo>
                  <a:pt x="265748" y="173251"/>
                </a:lnTo>
                <a:lnTo>
                  <a:pt x="303689" y="170568"/>
                </a:lnTo>
                <a:lnTo>
                  <a:pt x="325911" y="164679"/>
                </a:lnTo>
                <a:lnTo>
                  <a:pt x="396959" y="161946"/>
                </a:lnTo>
                <a:lnTo>
                  <a:pt x="420006" y="156097"/>
                </a:lnTo>
                <a:lnTo>
                  <a:pt x="494346" y="154314"/>
                </a:lnTo>
                <a:lnTo>
                  <a:pt x="505777" y="151769"/>
                </a:lnTo>
                <a:lnTo>
                  <a:pt x="518160" y="148416"/>
                </a:lnTo>
                <a:lnTo>
                  <a:pt x="588540" y="145764"/>
                </a:lnTo>
                <a:lnTo>
                  <a:pt x="600028" y="143206"/>
                </a:lnTo>
                <a:lnTo>
                  <a:pt x="612436" y="139847"/>
                </a:lnTo>
                <a:lnTo>
                  <a:pt x="662091" y="134777"/>
                </a:lnTo>
                <a:lnTo>
                  <a:pt x="683855" y="130422"/>
                </a:lnTo>
                <a:lnTo>
                  <a:pt x="720010" y="127876"/>
                </a:lnTo>
                <a:lnTo>
                  <a:pt x="745227" y="121850"/>
                </a:lnTo>
                <a:lnTo>
                  <a:pt x="815717" y="120047"/>
                </a:lnTo>
                <a:lnTo>
                  <a:pt x="847987" y="119069"/>
                </a:lnTo>
                <a:lnTo>
                  <a:pt x="873694" y="113231"/>
                </a:lnTo>
                <a:lnTo>
                  <a:pt x="940639" y="108949"/>
                </a:lnTo>
                <a:lnTo>
                  <a:pt x="954319" y="105572"/>
                </a:lnTo>
                <a:lnTo>
                  <a:pt x="1029277" y="102917"/>
                </a:lnTo>
                <a:lnTo>
                  <a:pt x="1065747" y="101924"/>
                </a:lnTo>
                <a:lnTo>
                  <a:pt x="1095285" y="96086"/>
                </a:lnTo>
                <a:lnTo>
                  <a:pt x="1167165" y="94329"/>
                </a:lnTo>
                <a:lnTo>
                  <a:pt x="1181045" y="91772"/>
                </a:lnTo>
                <a:lnTo>
                  <a:pt x="1194516" y="88413"/>
                </a:lnTo>
                <a:lnTo>
                  <a:pt x="1268028" y="83232"/>
                </a:lnTo>
                <a:lnTo>
                  <a:pt x="1280800" y="79855"/>
                </a:lnTo>
                <a:lnTo>
                  <a:pt x="1353593" y="77223"/>
                </a:lnTo>
                <a:lnTo>
                  <a:pt x="1410268" y="77155"/>
                </a:lnTo>
                <a:lnTo>
                  <a:pt x="1422441" y="74614"/>
                </a:lnTo>
                <a:lnTo>
                  <a:pt x="1435153" y="71262"/>
                </a:lnTo>
                <a:lnTo>
                  <a:pt x="1510345" y="68611"/>
                </a:lnTo>
                <a:lnTo>
                  <a:pt x="1537472" y="67634"/>
                </a:lnTo>
                <a:lnTo>
                  <a:pt x="1566819" y="61796"/>
                </a:lnTo>
                <a:lnTo>
                  <a:pt x="1639387" y="60028"/>
                </a:lnTo>
                <a:lnTo>
                  <a:pt x="1658060" y="59061"/>
                </a:lnTo>
                <a:lnTo>
                  <a:pt x="1686947" y="53224"/>
                </a:lnTo>
                <a:lnTo>
                  <a:pt x="1759404" y="51456"/>
                </a:lnTo>
                <a:lnTo>
                  <a:pt x="1778075" y="50489"/>
                </a:lnTo>
                <a:lnTo>
                  <a:pt x="1806962" y="44651"/>
                </a:lnTo>
                <a:lnTo>
                  <a:pt x="1866970" y="40369"/>
                </a:lnTo>
                <a:lnTo>
                  <a:pt x="1879419" y="36992"/>
                </a:lnTo>
                <a:lnTo>
                  <a:pt x="1905474" y="32284"/>
                </a:lnTo>
                <a:lnTo>
                  <a:pt x="1926977" y="27663"/>
                </a:lnTo>
                <a:lnTo>
                  <a:pt x="2001623" y="25733"/>
                </a:lnTo>
                <a:lnTo>
                  <a:pt x="2005928" y="25728"/>
                </a:lnTo>
                <a:lnTo>
                  <a:pt x="2015791" y="23182"/>
                </a:lnTo>
                <a:lnTo>
                  <a:pt x="2026525" y="19828"/>
                </a:lnTo>
                <a:lnTo>
                  <a:pt x="2066005" y="17302"/>
                </a:lnTo>
                <a:lnTo>
                  <a:pt x="2178683" y="17145"/>
                </a:lnTo>
                <a:lnTo>
                  <a:pt x="2187821" y="14605"/>
                </a:lnTo>
                <a:lnTo>
                  <a:pt x="2198232" y="11254"/>
                </a:lnTo>
                <a:lnTo>
                  <a:pt x="2230685" y="8729"/>
                </a:lnTo>
                <a:lnTo>
                  <a:pt x="2298980" y="8573"/>
                </a:lnTo>
                <a:lnTo>
                  <a:pt x="2302273" y="7620"/>
                </a:lnTo>
                <a:lnTo>
                  <a:pt x="2312411" y="2681"/>
                </a:lnTo>
                <a:lnTo>
                  <a:pt x="2333352" y="353"/>
                </a:lnTo>
                <a:lnTo>
                  <a:pt x="2408821" y="0"/>
                </a:lnTo>
                <a:lnTo>
                  <a:pt x="243459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29"/>
          <p:cNvSpPr/>
          <p:nvPr/>
        </p:nvSpPr>
        <p:spPr>
          <a:xfrm>
            <a:off x="4807091" y="1543050"/>
            <a:ext cx="279260" cy="17145"/>
          </a:xfrm>
          <a:custGeom>
            <a:avLst/>
            <a:gdLst/>
            <a:ahLst/>
            <a:cxnLst/>
            <a:rect l="0" t="0" r="0" b="0"/>
            <a:pathLst>
              <a:path w="279260" h="17145">
                <a:moveTo>
                  <a:pt x="4938" y="0"/>
                </a:moveTo>
                <a:lnTo>
                  <a:pt x="4938" y="4550"/>
                </a:lnTo>
                <a:lnTo>
                  <a:pt x="3986" y="5891"/>
                </a:lnTo>
                <a:lnTo>
                  <a:pt x="2399" y="6785"/>
                </a:lnTo>
                <a:lnTo>
                  <a:pt x="388" y="7380"/>
                </a:lnTo>
                <a:lnTo>
                  <a:pt x="0" y="7778"/>
                </a:lnTo>
                <a:lnTo>
                  <a:pt x="694" y="8042"/>
                </a:lnTo>
                <a:lnTo>
                  <a:pt x="4100" y="8467"/>
                </a:lnTo>
                <a:lnTo>
                  <a:pt x="4380" y="9455"/>
                </a:lnTo>
                <a:lnTo>
                  <a:pt x="4566" y="11066"/>
                </a:lnTo>
                <a:lnTo>
                  <a:pt x="4690" y="13092"/>
                </a:lnTo>
                <a:lnTo>
                  <a:pt x="5726" y="14443"/>
                </a:lnTo>
                <a:lnTo>
                  <a:pt x="7369" y="15343"/>
                </a:lnTo>
                <a:lnTo>
                  <a:pt x="12298" y="16789"/>
                </a:lnTo>
                <a:lnTo>
                  <a:pt x="20115" y="17074"/>
                </a:lnTo>
                <a:lnTo>
                  <a:pt x="100542" y="17144"/>
                </a:lnTo>
                <a:lnTo>
                  <a:pt x="104870" y="16192"/>
                </a:lnTo>
                <a:lnTo>
                  <a:pt x="109659" y="14605"/>
                </a:lnTo>
                <a:lnTo>
                  <a:pt x="114757" y="12594"/>
                </a:lnTo>
                <a:lnTo>
                  <a:pt x="120061" y="11253"/>
                </a:lnTo>
                <a:lnTo>
                  <a:pt x="125502" y="10360"/>
                </a:lnTo>
                <a:lnTo>
                  <a:pt x="131034" y="9764"/>
                </a:lnTo>
                <a:lnTo>
                  <a:pt x="136627" y="9366"/>
                </a:lnTo>
                <a:lnTo>
                  <a:pt x="142261" y="9102"/>
                </a:lnTo>
                <a:lnTo>
                  <a:pt x="153601" y="8807"/>
                </a:lnTo>
                <a:lnTo>
                  <a:pt x="182113" y="8603"/>
                </a:lnTo>
                <a:lnTo>
                  <a:pt x="186872" y="7640"/>
                </a:lnTo>
                <a:lnTo>
                  <a:pt x="190998" y="6046"/>
                </a:lnTo>
                <a:lnTo>
                  <a:pt x="194701" y="4030"/>
                </a:lnTo>
                <a:lnTo>
                  <a:pt x="199074" y="2687"/>
                </a:lnTo>
                <a:lnTo>
                  <a:pt x="203895" y="1791"/>
                </a:lnTo>
                <a:lnTo>
                  <a:pt x="209014" y="1194"/>
                </a:lnTo>
                <a:lnTo>
                  <a:pt x="214331" y="796"/>
                </a:lnTo>
                <a:lnTo>
                  <a:pt x="219781" y="530"/>
                </a:lnTo>
                <a:lnTo>
                  <a:pt x="233114" y="104"/>
                </a:lnTo>
                <a:lnTo>
                  <a:pt x="239974" y="31"/>
                </a:lnTo>
                <a:lnTo>
                  <a:pt x="27925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30"/>
          <p:cNvSpPr/>
          <p:nvPr/>
        </p:nvSpPr>
        <p:spPr>
          <a:xfrm>
            <a:off x="5232082" y="1534477"/>
            <a:ext cx="214314" cy="34291"/>
          </a:xfrm>
          <a:custGeom>
            <a:avLst/>
            <a:gdLst/>
            <a:ahLst/>
            <a:cxnLst/>
            <a:rect l="0" t="0" r="0" b="0"/>
            <a:pathLst>
              <a:path w="214314" h="34291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5181" y="8337"/>
                </a:lnTo>
                <a:lnTo>
                  <a:pt x="20400" y="8468"/>
                </a:lnTo>
                <a:lnTo>
                  <a:pt x="23125" y="9455"/>
                </a:lnTo>
                <a:lnTo>
                  <a:pt x="25894" y="11066"/>
                </a:lnTo>
                <a:lnTo>
                  <a:pt x="28693" y="13092"/>
                </a:lnTo>
                <a:lnTo>
                  <a:pt x="31511" y="14443"/>
                </a:lnTo>
                <a:lnTo>
                  <a:pt x="34342" y="15344"/>
                </a:lnTo>
                <a:lnTo>
                  <a:pt x="40981" y="16345"/>
                </a:lnTo>
                <a:lnTo>
                  <a:pt x="45418" y="16611"/>
                </a:lnTo>
                <a:lnTo>
                  <a:pt x="54476" y="16908"/>
                </a:lnTo>
                <a:lnTo>
                  <a:pt x="61677" y="17040"/>
                </a:lnTo>
                <a:lnTo>
                  <a:pt x="64930" y="18027"/>
                </a:lnTo>
                <a:lnTo>
                  <a:pt x="68052" y="19638"/>
                </a:lnTo>
                <a:lnTo>
                  <a:pt x="71085" y="21665"/>
                </a:lnTo>
                <a:lnTo>
                  <a:pt x="74060" y="23016"/>
                </a:lnTo>
                <a:lnTo>
                  <a:pt x="76996" y="23916"/>
                </a:lnTo>
                <a:lnTo>
                  <a:pt x="79906" y="24517"/>
                </a:lnTo>
                <a:lnTo>
                  <a:pt x="83750" y="24917"/>
                </a:lnTo>
                <a:lnTo>
                  <a:pt x="88219" y="25184"/>
                </a:lnTo>
                <a:lnTo>
                  <a:pt x="97311" y="25480"/>
                </a:lnTo>
                <a:lnTo>
                  <a:pt x="108737" y="25647"/>
                </a:lnTo>
                <a:lnTo>
                  <a:pt x="191449" y="25717"/>
                </a:lnTo>
                <a:lnTo>
                  <a:pt x="194308" y="26670"/>
                </a:lnTo>
                <a:lnTo>
                  <a:pt x="197166" y="28258"/>
                </a:lnTo>
                <a:lnTo>
                  <a:pt x="204046" y="33098"/>
                </a:lnTo>
                <a:lnTo>
                  <a:pt x="207527" y="33760"/>
                </a:lnTo>
                <a:lnTo>
                  <a:pt x="214313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31"/>
          <p:cNvSpPr/>
          <p:nvPr/>
        </p:nvSpPr>
        <p:spPr>
          <a:xfrm>
            <a:off x="5540692" y="1543050"/>
            <a:ext cx="231459" cy="1"/>
          </a:xfrm>
          <a:custGeom>
            <a:avLst/>
            <a:gdLst/>
            <a:ahLst/>
            <a:cxnLst/>
            <a:rect l="0" t="0" r="0" b="0"/>
            <a:pathLst>
              <a:path w="231459" h="1">
                <a:moveTo>
                  <a:pt x="0" y="0"/>
                </a:move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32"/>
          <p:cNvSpPr/>
          <p:nvPr/>
        </p:nvSpPr>
        <p:spPr>
          <a:xfrm>
            <a:off x="5797867" y="2606039"/>
            <a:ext cx="25718" cy="111444"/>
          </a:xfrm>
          <a:custGeom>
            <a:avLst/>
            <a:gdLst/>
            <a:ahLst/>
            <a:cxnLst/>
            <a:rect l="0" t="0" r="0" b="0"/>
            <a:pathLst>
              <a:path w="25718" h="111444">
                <a:moveTo>
                  <a:pt x="25717" y="111443"/>
                </a:moveTo>
                <a:lnTo>
                  <a:pt x="25717" y="106892"/>
                </a:lnTo>
                <a:lnTo>
                  <a:pt x="24765" y="105552"/>
                </a:lnTo>
                <a:lnTo>
                  <a:pt x="23178" y="104658"/>
                </a:lnTo>
                <a:lnTo>
                  <a:pt x="21167" y="104062"/>
                </a:lnTo>
                <a:lnTo>
                  <a:pt x="19826" y="102713"/>
                </a:lnTo>
                <a:lnTo>
                  <a:pt x="18932" y="100860"/>
                </a:lnTo>
                <a:lnTo>
                  <a:pt x="18336" y="98673"/>
                </a:lnTo>
                <a:lnTo>
                  <a:pt x="17939" y="96262"/>
                </a:lnTo>
                <a:lnTo>
                  <a:pt x="17674" y="93702"/>
                </a:lnTo>
                <a:lnTo>
                  <a:pt x="17498" y="91044"/>
                </a:lnTo>
                <a:lnTo>
                  <a:pt x="17380" y="88318"/>
                </a:lnTo>
                <a:lnTo>
                  <a:pt x="17250" y="82750"/>
                </a:lnTo>
                <a:lnTo>
                  <a:pt x="16262" y="79932"/>
                </a:lnTo>
                <a:lnTo>
                  <a:pt x="14652" y="77101"/>
                </a:lnTo>
                <a:lnTo>
                  <a:pt x="12626" y="74261"/>
                </a:lnTo>
                <a:lnTo>
                  <a:pt x="11274" y="71415"/>
                </a:lnTo>
                <a:lnTo>
                  <a:pt x="10374" y="68565"/>
                </a:lnTo>
                <a:lnTo>
                  <a:pt x="9773" y="65713"/>
                </a:lnTo>
                <a:lnTo>
                  <a:pt x="9373" y="61906"/>
                </a:lnTo>
                <a:lnTo>
                  <a:pt x="9106" y="57463"/>
                </a:lnTo>
                <a:lnTo>
                  <a:pt x="8810" y="48400"/>
                </a:lnTo>
                <a:lnTo>
                  <a:pt x="8620" y="34820"/>
                </a:lnTo>
                <a:lnTo>
                  <a:pt x="8604" y="31786"/>
                </a:lnTo>
                <a:lnTo>
                  <a:pt x="7641" y="28811"/>
                </a:lnTo>
                <a:lnTo>
                  <a:pt x="6046" y="25875"/>
                </a:lnTo>
                <a:lnTo>
                  <a:pt x="4031" y="22965"/>
                </a:lnTo>
                <a:lnTo>
                  <a:pt x="2687" y="20073"/>
                </a:lnTo>
                <a:lnTo>
                  <a:pt x="1792" y="17192"/>
                </a:lnTo>
                <a:lnTo>
                  <a:pt x="354" y="10276"/>
                </a:lnTo>
                <a:lnTo>
                  <a:pt x="236" y="8756"/>
                </a:lnTo>
                <a:lnTo>
                  <a:pt x="158" y="679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33"/>
          <p:cNvSpPr/>
          <p:nvPr/>
        </p:nvSpPr>
        <p:spPr>
          <a:xfrm>
            <a:off x="5832157" y="2443162"/>
            <a:ext cx="8573" cy="265749"/>
          </a:xfrm>
          <a:custGeom>
            <a:avLst/>
            <a:gdLst/>
            <a:ahLst/>
            <a:cxnLst/>
            <a:rect l="0" t="0" r="0" b="0"/>
            <a:pathLst>
              <a:path w="8573" h="265749">
                <a:moveTo>
                  <a:pt x="8572" y="265748"/>
                </a:moveTo>
                <a:lnTo>
                  <a:pt x="8572" y="244509"/>
                </a:lnTo>
                <a:lnTo>
                  <a:pt x="7620" y="241111"/>
                </a:lnTo>
                <a:lnTo>
                  <a:pt x="6033" y="236941"/>
                </a:lnTo>
                <a:lnTo>
                  <a:pt x="4022" y="232256"/>
                </a:lnTo>
                <a:lnTo>
                  <a:pt x="2681" y="228179"/>
                </a:lnTo>
                <a:lnTo>
                  <a:pt x="1787" y="224510"/>
                </a:lnTo>
                <a:lnTo>
                  <a:pt x="1191" y="221111"/>
                </a:lnTo>
                <a:lnTo>
                  <a:pt x="794" y="216940"/>
                </a:lnTo>
                <a:lnTo>
                  <a:pt x="530" y="212254"/>
                </a:lnTo>
                <a:lnTo>
                  <a:pt x="235" y="201968"/>
                </a:lnTo>
                <a:lnTo>
                  <a:pt x="4" y="15250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34"/>
          <p:cNvSpPr/>
          <p:nvPr/>
        </p:nvSpPr>
        <p:spPr>
          <a:xfrm>
            <a:off x="5849302" y="2100262"/>
            <a:ext cx="17146" cy="205741"/>
          </a:xfrm>
          <a:custGeom>
            <a:avLst/>
            <a:gdLst/>
            <a:ahLst/>
            <a:cxnLst/>
            <a:rect l="0" t="0" r="0" b="0"/>
            <a:pathLst>
              <a:path w="17146" h="205741">
                <a:moveTo>
                  <a:pt x="17145" y="205740"/>
                </a:moveTo>
                <a:lnTo>
                  <a:pt x="8926" y="197521"/>
                </a:lnTo>
                <a:lnTo>
                  <a:pt x="8677" y="192721"/>
                </a:lnTo>
                <a:lnTo>
                  <a:pt x="8582" y="172475"/>
                </a:lnTo>
                <a:lnTo>
                  <a:pt x="7626" y="168323"/>
                </a:lnTo>
                <a:lnTo>
                  <a:pt x="6037" y="164603"/>
                </a:lnTo>
                <a:lnTo>
                  <a:pt x="4025" y="161170"/>
                </a:lnTo>
                <a:lnTo>
                  <a:pt x="2683" y="157930"/>
                </a:lnTo>
                <a:lnTo>
                  <a:pt x="1789" y="154816"/>
                </a:lnTo>
                <a:lnTo>
                  <a:pt x="1192" y="151789"/>
                </a:lnTo>
                <a:lnTo>
                  <a:pt x="795" y="147865"/>
                </a:lnTo>
                <a:lnTo>
                  <a:pt x="530" y="143344"/>
                </a:lnTo>
                <a:lnTo>
                  <a:pt x="235" y="134194"/>
                </a:lnTo>
                <a:lnTo>
                  <a:pt x="47" y="12055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35"/>
          <p:cNvSpPr/>
          <p:nvPr/>
        </p:nvSpPr>
        <p:spPr>
          <a:xfrm>
            <a:off x="5849302" y="1723072"/>
            <a:ext cx="17146" cy="205741"/>
          </a:xfrm>
          <a:custGeom>
            <a:avLst/>
            <a:gdLst/>
            <a:ahLst/>
            <a:cxnLst/>
            <a:rect l="0" t="0" r="0" b="0"/>
            <a:pathLst>
              <a:path w="17146" h="205741">
                <a:moveTo>
                  <a:pt x="0" y="205740"/>
                </a:moveTo>
                <a:lnTo>
                  <a:pt x="0" y="152635"/>
                </a:lnTo>
                <a:lnTo>
                  <a:pt x="953" y="148429"/>
                </a:lnTo>
                <a:lnTo>
                  <a:pt x="2540" y="143721"/>
                </a:lnTo>
                <a:lnTo>
                  <a:pt x="4551" y="138676"/>
                </a:lnTo>
                <a:lnTo>
                  <a:pt x="5892" y="134361"/>
                </a:lnTo>
                <a:lnTo>
                  <a:pt x="6785" y="130531"/>
                </a:lnTo>
                <a:lnTo>
                  <a:pt x="7381" y="127026"/>
                </a:lnTo>
                <a:lnTo>
                  <a:pt x="7778" y="122784"/>
                </a:lnTo>
                <a:lnTo>
                  <a:pt x="8043" y="118051"/>
                </a:lnTo>
                <a:lnTo>
                  <a:pt x="8337" y="108665"/>
                </a:lnTo>
                <a:lnTo>
                  <a:pt x="8503" y="97073"/>
                </a:lnTo>
                <a:lnTo>
                  <a:pt x="8563" y="75601"/>
                </a:lnTo>
                <a:lnTo>
                  <a:pt x="9519" y="72308"/>
                </a:lnTo>
                <a:lnTo>
                  <a:pt x="11108" y="69161"/>
                </a:lnTo>
                <a:lnTo>
                  <a:pt x="13121" y="66110"/>
                </a:lnTo>
                <a:lnTo>
                  <a:pt x="14462" y="62170"/>
                </a:lnTo>
                <a:lnTo>
                  <a:pt x="15357" y="57640"/>
                </a:lnTo>
                <a:lnTo>
                  <a:pt x="15953" y="52714"/>
                </a:lnTo>
                <a:lnTo>
                  <a:pt x="16350" y="48478"/>
                </a:lnTo>
                <a:lnTo>
                  <a:pt x="16615" y="44701"/>
                </a:lnTo>
                <a:lnTo>
                  <a:pt x="16792" y="41231"/>
                </a:lnTo>
                <a:lnTo>
                  <a:pt x="16988" y="34835"/>
                </a:lnTo>
                <a:lnTo>
                  <a:pt x="17114" y="18417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36"/>
          <p:cNvSpPr/>
          <p:nvPr/>
        </p:nvSpPr>
        <p:spPr>
          <a:xfrm>
            <a:off x="5849302" y="1500187"/>
            <a:ext cx="34291" cy="137161"/>
          </a:xfrm>
          <a:custGeom>
            <a:avLst/>
            <a:gdLst/>
            <a:ahLst/>
            <a:cxnLst/>
            <a:rect l="0" t="0" r="0" b="0"/>
            <a:pathLst>
              <a:path w="34291" h="137161">
                <a:moveTo>
                  <a:pt x="0" y="137160"/>
                </a:moveTo>
                <a:lnTo>
                  <a:pt x="0" y="92523"/>
                </a:lnTo>
                <a:lnTo>
                  <a:pt x="953" y="89305"/>
                </a:lnTo>
                <a:lnTo>
                  <a:pt x="2540" y="86206"/>
                </a:lnTo>
                <a:lnTo>
                  <a:pt x="4551" y="83188"/>
                </a:lnTo>
                <a:lnTo>
                  <a:pt x="5892" y="80224"/>
                </a:lnTo>
                <a:lnTo>
                  <a:pt x="6785" y="77295"/>
                </a:lnTo>
                <a:lnTo>
                  <a:pt x="7381" y="74390"/>
                </a:lnTo>
                <a:lnTo>
                  <a:pt x="7778" y="70548"/>
                </a:lnTo>
                <a:lnTo>
                  <a:pt x="8043" y="66082"/>
                </a:lnTo>
                <a:lnTo>
                  <a:pt x="8337" y="56992"/>
                </a:lnTo>
                <a:lnTo>
                  <a:pt x="8468" y="49777"/>
                </a:lnTo>
                <a:lnTo>
                  <a:pt x="9455" y="46520"/>
                </a:lnTo>
                <a:lnTo>
                  <a:pt x="11066" y="43396"/>
                </a:lnTo>
                <a:lnTo>
                  <a:pt x="13093" y="40361"/>
                </a:lnTo>
                <a:lnTo>
                  <a:pt x="14443" y="37385"/>
                </a:lnTo>
                <a:lnTo>
                  <a:pt x="15344" y="34448"/>
                </a:lnTo>
                <a:lnTo>
                  <a:pt x="15945" y="31538"/>
                </a:lnTo>
                <a:lnTo>
                  <a:pt x="17297" y="28645"/>
                </a:lnTo>
                <a:lnTo>
                  <a:pt x="19152" y="25764"/>
                </a:lnTo>
                <a:lnTo>
                  <a:pt x="21340" y="22891"/>
                </a:lnTo>
                <a:lnTo>
                  <a:pt x="22800" y="20023"/>
                </a:lnTo>
                <a:lnTo>
                  <a:pt x="23772" y="17159"/>
                </a:lnTo>
                <a:lnTo>
                  <a:pt x="24420" y="14297"/>
                </a:lnTo>
                <a:lnTo>
                  <a:pt x="25806" y="11436"/>
                </a:lnTo>
                <a:lnTo>
                  <a:pt x="27681" y="8577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37"/>
          <p:cNvSpPr/>
          <p:nvPr/>
        </p:nvSpPr>
        <p:spPr>
          <a:xfrm>
            <a:off x="6209347" y="3883342"/>
            <a:ext cx="17146" cy="205741"/>
          </a:xfrm>
          <a:custGeom>
            <a:avLst/>
            <a:gdLst/>
            <a:ahLst/>
            <a:cxnLst/>
            <a:rect l="0" t="0" r="0" b="0"/>
            <a:pathLst>
              <a:path w="17146" h="205741">
                <a:moveTo>
                  <a:pt x="17145" y="205740"/>
                </a:moveTo>
                <a:lnTo>
                  <a:pt x="17145" y="172496"/>
                </a:lnTo>
                <a:lnTo>
                  <a:pt x="16193" y="168338"/>
                </a:lnTo>
                <a:lnTo>
                  <a:pt x="14605" y="164613"/>
                </a:lnTo>
                <a:lnTo>
                  <a:pt x="12594" y="161177"/>
                </a:lnTo>
                <a:lnTo>
                  <a:pt x="11253" y="157934"/>
                </a:lnTo>
                <a:lnTo>
                  <a:pt x="10360" y="154820"/>
                </a:lnTo>
                <a:lnTo>
                  <a:pt x="9764" y="151790"/>
                </a:lnTo>
                <a:lnTo>
                  <a:pt x="9367" y="147866"/>
                </a:lnTo>
                <a:lnTo>
                  <a:pt x="9102" y="143345"/>
                </a:lnTo>
                <a:lnTo>
                  <a:pt x="8926" y="138426"/>
                </a:lnTo>
                <a:lnTo>
                  <a:pt x="7856" y="134194"/>
                </a:lnTo>
                <a:lnTo>
                  <a:pt x="6190" y="130420"/>
                </a:lnTo>
                <a:lnTo>
                  <a:pt x="4126" y="126952"/>
                </a:lnTo>
                <a:lnTo>
                  <a:pt x="2751" y="123687"/>
                </a:lnTo>
                <a:lnTo>
                  <a:pt x="1834" y="120558"/>
                </a:lnTo>
                <a:lnTo>
                  <a:pt x="1223" y="117519"/>
                </a:lnTo>
                <a:lnTo>
                  <a:pt x="815" y="113589"/>
                </a:lnTo>
                <a:lnTo>
                  <a:pt x="544" y="109063"/>
                </a:lnTo>
                <a:lnTo>
                  <a:pt x="242" y="99908"/>
                </a:lnTo>
                <a:lnTo>
                  <a:pt x="48" y="8626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38"/>
          <p:cNvSpPr/>
          <p:nvPr/>
        </p:nvSpPr>
        <p:spPr>
          <a:xfrm>
            <a:off x="6210538" y="3497579"/>
            <a:ext cx="15955" cy="257176"/>
          </a:xfrm>
          <a:custGeom>
            <a:avLst/>
            <a:gdLst/>
            <a:ahLst/>
            <a:cxnLst/>
            <a:rect l="0" t="0" r="0" b="0"/>
            <a:pathLst>
              <a:path w="15955" h="257176">
                <a:moveTo>
                  <a:pt x="15954" y="257175"/>
                </a:moveTo>
                <a:lnTo>
                  <a:pt x="11403" y="257175"/>
                </a:lnTo>
                <a:lnTo>
                  <a:pt x="10062" y="256223"/>
                </a:lnTo>
                <a:lnTo>
                  <a:pt x="9169" y="254636"/>
                </a:lnTo>
                <a:lnTo>
                  <a:pt x="7735" y="249795"/>
                </a:lnTo>
                <a:lnTo>
                  <a:pt x="7452" y="241995"/>
                </a:lnTo>
                <a:lnTo>
                  <a:pt x="7382" y="105621"/>
                </a:lnTo>
                <a:lnTo>
                  <a:pt x="6429" y="100894"/>
                </a:lnTo>
                <a:lnTo>
                  <a:pt x="4842" y="96790"/>
                </a:lnTo>
                <a:lnTo>
                  <a:pt x="2831" y="93102"/>
                </a:lnTo>
                <a:lnTo>
                  <a:pt x="1490" y="88738"/>
                </a:lnTo>
                <a:lnTo>
                  <a:pt x="596" y="83924"/>
                </a:lnTo>
                <a:lnTo>
                  <a:pt x="0" y="78810"/>
                </a:lnTo>
                <a:lnTo>
                  <a:pt x="556" y="73495"/>
                </a:lnTo>
                <a:lnTo>
                  <a:pt x="1879" y="68047"/>
                </a:lnTo>
                <a:lnTo>
                  <a:pt x="3713" y="62510"/>
                </a:lnTo>
                <a:lnTo>
                  <a:pt x="4936" y="57866"/>
                </a:lnTo>
                <a:lnTo>
                  <a:pt x="5751" y="53818"/>
                </a:lnTo>
                <a:lnTo>
                  <a:pt x="6294" y="50166"/>
                </a:lnTo>
                <a:lnTo>
                  <a:pt x="6657" y="45827"/>
                </a:lnTo>
                <a:lnTo>
                  <a:pt x="6899" y="41029"/>
                </a:lnTo>
                <a:lnTo>
                  <a:pt x="7167" y="30618"/>
                </a:lnTo>
                <a:lnTo>
                  <a:pt x="738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39"/>
          <p:cNvSpPr/>
          <p:nvPr/>
        </p:nvSpPr>
        <p:spPr>
          <a:xfrm>
            <a:off x="6235067" y="3068955"/>
            <a:ext cx="17143" cy="222886"/>
          </a:xfrm>
          <a:custGeom>
            <a:avLst/>
            <a:gdLst/>
            <a:ahLst/>
            <a:cxnLst/>
            <a:rect l="0" t="0" r="0" b="0"/>
            <a:pathLst>
              <a:path w="17143" h="222886">
                <a:moveTo>
                  <a:pt x="8570" y="222885"/>
                </a:moveTo>
                <a:lnTo>
                  <a:pt x="8570" y="218334"/>
                </a:lnTo>
                <a:lnTo>
                  <a:pt x="7618" y="216041"/>
                </a:lnTo>
                <a:lnTo>
                  <a:pt x="6030" y="213559"/>
                </a:lnTo>
                <a:lnTo>
                  <a:pt x="1189" y="207284"/>
                </a:lnTo>
                <a:lnTo>
                  <a:pt x="792" y="204864"/>
                </a:lnTo>
                <a:lnTo>
                  <a:pt x="527" y="201346"/>
                </a:lnTo>
                <a:lnTo>
                  <a:pt x="351" y="197096"/>
                </a:lnTo>
                <a:lnTo>
                  <a:pt x="155" y="187293"/>
                </a:lnTo>
                <a:lnTo>
                  <a:pt x="0" y="138803"/>
                </a:lnTo>
                <a:lnTo>
                  <a:pt x="952" y="133493"/>
                </a:lnTo>
                <a:lnTo>
                  <a:pt x="2539" y="128047"/>
                </a:lnTo>
                <a:lnTo>
                  <a:pt x="4549" y="122512"/>
                </a:lnTo>
                <a:lnTo>
                  <a:pt x="5890" y="116917"/>
                </a:lnTo>
                <a:lnTo>
                  <a:pt x="6783" y="111282"/>
                </a:lnTo>
                <a:lnTo>
                  <a:pt x="7379" y="105621"/>
                </a:lnTo>
                <a:lnTo>
                  <a:pt x="7776" y="99941"/>
                </a:lnTo>
                <a:lnTo>
                  <a:pt x="8041" y="94250"/>
                </a:lnTo>
                <a:lnTo>
                  <a:pt x="8413" y="79678"/>
                </a:lnTo>
                <a:lnTo>
                  <a:pt x="8570" y="15513"/>
                </a:lnTo>
                <a:lnTo>
                  <a:pt x="9522" y="12247"/>
                </a:lnTo>
                <a:lnTo>
                  <a:pt x="11110" y="9117"/>
                </a:lnTo>
                <a:lnTo>
                  <a:pt x="1714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40"/>
          <p:cNvSpPr/>
          <p:nvPr/>
        </p:nvSpPr>
        <p:spPr>
          <a:xfrm>
            <a:off x="6235067" y="2854642"/>
            <a:ext cx="17143" cy="145734"/>
          </a:xfrm>
          <a:custGeom>
            <a:avLst/>
            <a:gdLst/>
            <a:ahLst/>
            <a:cxnLst/>
            <a:rect l="0" t="0" r="0" b="0"/>
            <a:pathLst>
              <a:path w="17143" h="145734">
                <a:moveTo>
                  <a:pt x="8570" y="145733"/>
                </a:moveTo>
                <a:lnTo>
                  <a:pt x="4020" y="145733"/>
                </a:lnTo>
                <a:lnTo>
                  <a:pt x="2678" y="144780"/>
                </a:lnTo>
                <a:lnTo>
                  <a:pt x="1785" y="143193"/>
                </a:lnTo>
                <a:lnTo>
                  <a:pt x="351" y="138352"/>
                </a:lnTo>
                <a:lnTo>
                  <a:pt x="155" y="135150"/>
                </a:lnTo>
                <a:lnTo>
                  <a:pt x="68" y="130551"/>
                </a:lnTo>
                <a:lnTo>
                  <a:pt x="0" y="108550"/>
                </a:lnTo>
                <a:lnTo>
                  <a:pt x="952" y="105704"/>
                </a:lnTo>
                <a:lnTo>
                  <a:pt x="2539" y="102855"/>
                </a:lnTo>
                <a:lnTo>
                  <a:pt x="4549" y="100002"/>
                </a:lnTo>
                <a:lnTo>
                  <a:pt x="5890" y="96196"/>
                </a:lnTo>
                <a:lnTo>
                  <a:pt x="6783" y="91753"/>
                </a:lnTo>
                <a:lnTo>
                  <a:pt x="7379" y="86886"/>
                </a:lnTo>
                <a:lnTo>
                  <a:pt x="7776" y="82689"/>
                </a:lnTo>
                <a:lnTo>
                  <a:pt x="8041" y="78939"/>
                </a:lnTo>
                <a:lnTo>
                  <a:pt x="8217" y="75486"/>
                </a:lnTo>
                <a:lnTo>
                  <a:pt x="8413" y="69109"/>
                </a:lnTo>
                <a:lnTo>
                  <a:pt x="8549" y="54362"/>
                </a:lnTo>
                <a:lnTo>
                  <a:pt x="8570" y="18839"/>
                </a:lnTo>
                <a:lnTo>
                  <a:pt x="9523" y="17322"/>
                </a:lnTo>
                <a:lnTo>
                  <a:pt x="11110" y="15358"/>
                </a:lnTo>
                <a:lnTo>
                  <a:pt x="13121" y="13096"/>
                </a:lnTo>
                <a:lnTo>
                  <a:pt x="14462" y="10636"/>
                </a:lnTo>
                <a:lnTo>
                  <a:pt x="15355" y="8043"/>
                </a:lnTo>
                <a:lnTo>
                  <a:pt x="1714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41"/>
          <p:cNvSpPr/>
          <p:nvPr/>
        </p:nvSpPr>
        <p:spPr>
          <a:xfrm>
            <a:off x="5857875" y="2734627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25718"/>
                </a:moveTo>
                <a:lnTo>
                  <a:pt x="7380" y="18337"/>
                </a:lnTo>
                <a:lnTo>
                  <a:pt x="9683" y="17940"/>
                </a:lnTo>
                <a:lnTo>
                  <a:pt x="13122" y="17674"/>
                </a:lnTo>
                <a:lnTo>
                  <a:pt x="21072" y="17380"/>
                </a:lnTo>
                <a:lnTo>
                  <a:pt x="30903" y="17215"/>
                </a:lnTo>
                <a:lnTo>
                  <a:pt x="104756" y="17145"/>
                </a:lnTo>
                <a:lnTo>
                  <a:pt x="107937" y="16193"/>
                </a:lnTo>
                <a:lnTo>
                  <a:pt x="111010" y="14605"/>
                </a:lnTo>
                <a:lnTo>
                  <a:pt x="114012" y="12594"/>
                </a:lnTo>
                <a:lnTo>
                  <a:pt x="116965" y="11254"/>
                </a:lnTo>
                <a:lnTo>
                  <a:pt x="119887" y="10360"/>
                </a:lnTo>
                <a:lnTo>
                  <a:pt x="122787" y="9764"/>
                </a:lnTo>
                <a:lnTo>
                  <a:pt x="126625" y="9367"/>
                </a:lnTo>
                <a:lnTo>
                  <a:pt x="131089" y="9102"/>
                </a:lnTo>
                <a:lnTo>
                  <a:pt x="140176" y="8808"/>
                </a:lnTo>
                <a:lnTo>
                  <a:pt x="147391" y="8677"/>
                </a:lnTo>
                <a:lnTo>
                  <a:pt x="150648" y="7690"/>
                </a:lnTo>
                <a:lnTo>
                  <a:pt x="153772" y="6079"/>
                </a:lnTo>
                <a:lnTo>
                  <a:pt x="156807" y="4053"/>
                </a:lnTo>
                <a:lnTo>
                  <a:pt x="159783" y="2702"/>
                </a:lnTo>
                <a:lnTo>
                  <a:pt x="162719" y="180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42"/>
          <p:cNvSpPr/>
          <p:nvPr/>
        </p:nvSpPr>
        <p:spPr>
          <a:xfrm>
            <a:off x="6106477" y="2726055"/>
            <a:ext cx="180024" cy="17145"/>
          </a:xfrm>
          <a:custGeom>
            <a:avLst/>
            <a:gdLst/>
            <a:ahLst/>
            <a:cxnLst/>
            <a:rect l="0" t="0" r="0" b="0"/>
            <a:pathLst>
              <a:path w="180024" h="17145">
                <a:moveTo>
                  <a:pt x="0" y="8572"/>
                </a:moveTo>
                <a:lnTo>
                  <a:pt x="28693" y="8572"/>
                </a:lnTo>
                <a:lnTo>
                  <a:pt x="31511" y="9525"/>
                </a:lnTo>
                <a:lnTo>
                  <a:pt x="34342" y="11112"/>
                </a:lnTo>
                <a:lnTo>
                  <a:pt x="37182" y="13123"/>
                </a:lnTo>
                <a:lnTo>
                  <a:pt x="40028" y="14463"/>
                </a:lnTo>
                <a:lnTo>
                  <a:pt x="42878" y="15357"/>
                </a:lnTo>
                <a:lnTo>
                  <a:pt x="49745" y="16792"/>
                </a:lnTo>
                <a:lnTo>
                  <a:pt x="53224" y="16988"/>
                </a:lnTo>
                <a:lnTo>
                  <a:pt x="57945" y="17075"/>
                </a:lnTo>
                <a:lnTo>
                  <a:pt x="97158" y="17144"/>
                </a:lnTo>
                <a:lnTo>
                  <a:pt x="100014" y="16192"/>
                </a:lnTo>
                <a:lnTo>
                  <a:pt x="102871" y="14605"/>
                </a:lnTo>
                <a:lnTo>
                  <a:pt x="105728" y="12594"/>
                </a:lnTo>
                <a:lnTo>
                  <a:pt x="108586" y="11253"/>
                </a:lnTo>
                <a:lnTo>
                  <a:pt x="111443" y="10359"/>
                </a:lnTo>
                <a:lnTo>
                  <a:pt x="114301" y="9764"/>
                </a:lnTo>
                <a:lnTo>
                  <a:pt x="117158" y="9366"/>
                </a:lnTo>
                <a:lnTo>
                  <a:pt x="120015" y="9102"/>
                </a:lnTo>
                <a:lnTo>
                  <a:pt x="122873" y="8925"/>
                </a:lnTo>
                <a:lnTo>
                  <a:pt x="128588" y="8729"/>
                </a:lnTo>
                <a:lnTo>
                  <a:pt x="136984" y="8593"/>
                </a:lnTo>
                <a:lnTo>
                  <a:pt x="141209" y="8581"/>
                </a:lnTo>
                <a:lnTo>
                  <a:pt x="143669" y="7626"/>
                </a:lnTo>
                <a:lnTo>
                  <a:pt x="146262" y="6036"/>
                </a:lnTo>
                <a:lnTo>
                  <a:pt x="153835" y="353"/>
                </a:lnTo>
                <a:lnTo>
                  <a:pt x="158717" y="104"/>
                </a:lnTo>
                <a:lnTo>
                  <a:pt x="163008" y="20"/>
                </a:lnTo>
                <a:lnTo>
                  <a:pt x="171416" y="0"/>
                </a:lnTo>
                <a:lnTo>
                  <a:pt x="175998" y="0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43"/>
          <p:cNvSpPr/>
          <p:nvPr/>
        </p:nvSpPr>
        <p:spPr>
          <a:xfrm>
            <a:off x="6217920" y="2648902"/>
            <a:ext cx="8573" cy="137161"/>
          </a:xfrm>
          <a:custGeom>
            <a:avLst/>
            <a:gdLst/>
            <a:ahLst/>
            <a:cxnLst/>
            <a:rect l="0" t="0" r="0" b="0"/>
            <a:pathLst>
              <a:path w="8573" h="137161">
                <a:moveTo>
                  <a:pt x="8572" y="137160"/>
                </a:moveTo>
                <a:lnTo>
                  <a:pt x="8572" y="103990"/>
                </a:lnTo>
                <a:lnTo>
                  <a:pt x="7620" y="99807"/>
                </a:lnTo>
                <a:lnTo>
                  <a:pt x="6032" y="96066"/>
                </a:lnTo>
                <a:lnTo>
                  <a:pt x="4021" y="92619"/>
                </a:lnTo>
                <a:lnTo>
                  <a:pt x="2680" y="88416"/>
                </a:lnTo>
                <a:lnTo>
                  <a:pt x="1787" y="83709"/>
                </a:lnTo>
                <a:lnTo>
                  <a:pt x="1191" y="78666"/>
                </a:lnTo>
                <a:lnTo>
                  <a:pt x="794" y="74351"/>
                </a:lnTo>
                <a:lnTo>
                  <a:pt x="529" y="70523"/>
                </a:lnTo>
                <a:lnTo>
                  <a:pt x="353" y="67018"/>
                </a:lnTo>
                <a:lnTo>
                  <a:pt x="157" y="5804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44"/>
          <p:cNvSpPr/>
          <p:nvPr/>
        </p:nvSpPr>
        <p:spPr>
          <a:xfrm>
            <a:off x="6217920" y="2417445"/>
            <a:ext cx="1" cy="94298"/>
          </a:xfrm>
          <a:custGeom>
            <a:avLst/>
            <a:gdLst/>
            <a:ahLst/>
            <a:cxnLst/>
            <a:rect l="0" t="0" r="0" b="0"/>
            <a:pathLst>
              <a:path w="1" h="94298">
                <a:moveTo>
                  <a:pt x="0" y="94297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45"/>
          <p:cNvSpPr/>
          <p:nvPr/>
        </p:nvSpPr>
        <p:spPr>
          <a:xfrm>
            <a:off x="6217920" y="1980247"/>
            <a:ext cx="25718" cy="360046"/>
          </a:xfrm>
          <a:custGeom>
            <a:avLst/>
            <a:gdLst/>
            <a:ahLst/>
            <a:cxnLst/>
            <a:rect l="0" t="0" r="0" b="0"/>
            <a:pathLst>
              <a:path w="25718" h="360046">
                <a:moveTo>
                  <a:pt x="0" y="360045"/>
                </a:moveTo>
                <a:lnTo>
                  <a:pt x="0" y="323971"/>
                </a:lnTo>
                <a:lnTo>
                  <a:pt x="952" y="320756"/>
                </a:lnTo>
                <a:lnTo>
                  <a:pt x="2540" y="317660"/>
                </a:lnTo>
                <a:lnTo>
                  <a:pt x="4550" y="314643"/>
                </a:lnTo>
                <a:lnTo>
                  <a:pt x="5891" y="310727"/>
                </a:lnTo>
                <a:lnTo>
                  <a:pt x="6785" y="306212"/>
                </a:lnTo>
                <a:lnTo>
                  <a:pt x="7381" y="301296"/>
                </a:lnTo>
                <a:lnTo>
                  <a:pt x="8042" y="293295"/>
                </a:lnTo>
                <a:lnTo>
                  <a:pt x="8337" y="285611"/>
                </a:lnTo>
                <a:lnTo>
                  <a:pt x="8467" y="275845"/>
                </a:lnTo>
                <a:lnTo>
                  <a:pt x="9455" y="271527"/>
                </a:lnTo>
                <a:lnTo>
                  <a:pt x="11066" y="267696"/>
                </a:lnTo>
                <a:lnTo>
                  <a:pt x="13092" y="264189"/>
                </a:lnTo>
                <a:lnTo>
                  <a:pt x="14443" y="259946"/>
                </a:lnTo>
                <a:lnTo>
                  <a:pt x="15344" y="255212"/>
                </a:lnTo>
                <a:lnTo>
                  <a:pt x="15944" y="250152"/>
                </a:lnTo>
                <a:lnTo>
                  <a:pt x="16611" y="241989"/>
                </a:lnTo>
                <a:lnTo>
                  <a:pt x="16907" y="234233"/>
                </a:lnTo>
                <a:lnTo>
                  <a:pt x="17113" y="212761"/>
                </a:lnTo>
                <a:lnTo>
                  <a:pt x="18076" y="208516"/>
                </a:lnTo>
                <a:lnTo>
                  <a:pt x="19670" y="203781"/>
                </a:lnTo>
                <a:lnTo>
                  <a:pt x="21686" y="198719"/>
                </a:lnTo>
                <a:lnTo>
                  <a:pt x="23030" y="194392"/>
                </a:lnTo>
                <a:lnTo>
                  <a:pt x="23926" y="190554"/>
                </a:lnTo>
                <a:lnTo>
                  <a:pt x="24522" y="187044"/>
                </a:lnTo>
                <a:lnTo>
                  <a:pt x="25186" y="180603"/>
                </a:lnTo>
                <a:lnTo>
                  <a:pt x="25363" y="177552"/>
                </a:lnTo>
                <a:lnTo>
                  <a:pt x="24529" y="174566"/>
                </a:lnTo>
                <a:lnTo>
                  <a:pt x="23020" y="171622"/>
                </a:lnTo>
                <a:lnTo>
                  <a:pt x="21061" y="168707"/>
                </a:lnTo>
                <a:lnTo>
                  <a:pt x="19756" y="164859"/>
                </a:lnTo>
                <a:lnTo>
                  <a:pt x="18885" y="160389"/>
                </a:lnTo>
                <a:lnTo>
                  <a:pt x="18305" y="155503"/>
                </a:lnTo>
                <a:lnTo>
                  <a:pt x="17661" y="147535"/>
                </a:lnTo>
                <a:lnTo>
                  <a:pt x="17297" y="137694"/>
                </a:lnTo>
                <a:lnTo>
                  <a:pt x="17247" y="134659"/>
                </a:lnTo>
                <a:lnTo>
                  <a:pt x="16260" y="130730"/>
                </a:lnTo>
                <a:lnTo>
                  <a:pt x="14650" y="126206"/>
                </a:lnTo>
                <a:lnTo>
                  <a:pt x="12624" y="121285"/>
                </a:lnTo>
                <a:lnTo>
                  <a:pt x="11273" y="117051"/>
                </a:lnTo>
                <a:lnTo>
                  <a:pt x="10373" y="113277"/>
                </a:lnTo>
                <a:lnTo>
                  <a:pt x="9773" y="109808"/>
                </a:lnTo>
                <a:lnTo>
                  <a:pt x="9106" y="103413"/>
                </a:lnTo>
                <a:lnTo>
                  <a:pt x="8730" y="94459"/>
                </a:lnTo>
                <a:lnTo>
                  <a:pt x="8619" y="83233"/>
                </a:lnTo>
                <a:lnTo>
                  <a:pt x="8575" y="57506"/>
                </a:lnTo>
                <a:lnTo>
                  <a:pt x="9527" y="53577"/>
                </a:lnTo>
                <a:lnTo>
                  <a:pt x="11113" y="49053"/>
                </a:lnTo>
                <a:lnTo>
                  <a:pt x="13124" y="44132"/>
                </a:lnTo>
                <a:lnTo>
                  <a:pt x="14464" y="38946"/>
                </a:lnTo>
                <a:lnTo>
                  <a:pt x="15358" y="33584"/>
                </a:lnTo>
                <a:lnTo>
                  <a:pt x="15953" y="28105"/>
                </a:lnTo>
                <a:lnTo>
                  <a:pt x="16615" y="19476"/>
                </a:lnTo>
                <a:lnTo>
                  <a:pt x="16792" y="15842"/>
                </a:lnTo>
                <a:lnTo>
                  <a:pt x="17862" y="12466"/>
                </a:lnTo>
                <a:lnTo>
                  <a:pt x="19528" y="9263"/>
                </a:lnTo>
                <a:lnTo>
                  <a:pt x="2571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46"/>
          <p:cNvSpPr/>
          <p:nvPr/>
        </p:nvSpPr>
        <p:spPr>
          <a:xfrm>
            <a:off x="6209357" y="1680210"/>
            <a:ext cx="17136" cy="111443"/>
          </a:xfrm>
          <a:custGeom>
            <a:avLst/>
            <a:gdLst/>
            <a:ahLst/>
            <a:cxnLst/>
            <a:rect l="0" t="0" r="0" b="0"/>
            <a:pathLst>
              <a:path w="17136" h="111443">
                <a:moveTo>
                  <a:pt x="17135" y="111442"/>
                </a:moveTo>
                <a:lnTo>
                  <a:pt x="9754" y="104061"/>
                </a:lnTo>
                <a:lnTo>
                  <a:pt x="9357" y="102711"/>
                </a:lnTo>
                <a:lnTo>
                  <a:pt x="9092" y="100859"/>
                </a:lnTo>
                <a:lnTo>
                  <a:pt x="8916" y="98672"/>
                </a:lnTo>
                <a:lnTo>
                  <a:pt x="8798" y="96261"/>
                </a:lnTo>
                <a:lnTo>
                  <a:pt x="8667" y="91042"/>
                </a:lnTo>
                <a:lnTo>
                  <a:pt x="7680" y="87365"/>
                </a:lnTo>
                <a:lnTo>
                  <a:pt x="6069" y="83008"/>
                </a:lnTo>
                <a:lnTo>
                  <a:pt x="4043" y="78199"/>
                </a:lnTo>
                <a:lnTo>
                  <a:pt x="2692" y="74040"/>
                </a:lnTo>
                <a:lnTo>
                  <a:pt x="1791" y="70315"/>
                </a:lnTo>
                <a:lnTo>
                  <a:pt x="1191" y="66879"/>
                </a:lnTo>
                <a:lnTo>
                  <a:pt x="791" y="62683"/>
                </a:lnTo>
                <a:lnTo>
                  <a:pt x="524" y="57981"/>
                </a:lnTo>
                <a:lnTo>
                  <a:pt x="227" y="48629"/>
                </a:lnTo>
                <a:lnTo>
                  <a:pt x="37" y="34864"/>
                </a:lnTo>
                <a:lnTo>
                  <a:pt x="0" y="22973"/>
                </a:lnTo>
                <a:lnTo>
                  <a:pt x="949" y="20078"/>
                </a:lnTo>
                <a:lnTo>
                  <a:pt x="2534" y="17195"/>
                </a:lnTo>
                <a:lnTo>
                  <a:pt x="4543" y="14321"/>
                </a:lnTo>
                <a:lnTo>
                  <a:pt x="5883" y="11452"/>
                </a:lnTo>
                <a:lnTo>
                  <a:pt x="6776" y="8587"/>
                </a:lnTo>
                <a:lnTo>
                  <a:pt x="856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47"/>
          <p:cNvSpPr/>
          <p:nvPr/>
        </p:nvSpPr>
        <p:spPr>
          <a:xfrm>
            <a:off x="6200775" y="1543050"/>
            <a:ext cx="25718" cy="102871"/>
          </a:xfrm>
          <a:custGeom>
            <a:avLst/>
            <a:gdLst/>
            <a:ahLst/>
            <a:cxnLst/>
            <a:rect l="0" t="0" r="0" b="0"/>
            <a:pathLst>
              <a:path w="25718" h="102871">
                <a:moveTo>
                  <a:pt x="0" y="102870"/>
                </a:moveTo>
                <a:lnTo>
                  <a:pt x="0" y="74155"/>
                </a:lnTo>
                <a:lnTo>
                  <a:pt x="952" y="70392"/>
                </a:lnTo>
                <a:lnTo>
                  <a:pt x="2540" y="65978"/>
                </a:lnTo>
                <a:lnTo>
                  <a:pt x="4550" y="61130"/>
                </a:lnTo>
                <a:lnTo>
                  <a:pt x="6843" y="56946"/>
                </a:lnTo>
                <a:lnTo>
                  <a:pt x="9325" y="53204"/>
                </a:lnTo>
                <a:lnTo>
                  <a:pt x="11931" y="49756"/>
                </a:lnTo>
                <a:lnTo>
                  <a:pt x="13669" y="46506"/>
                </a:lnTo>
                <a:lnTo>
                  <a:pt x="14828" y="43386"/>
                </a:lnTo>
                <a:lnTo>
                  <a:pt x="15600" y="40354"/>
                </a:lnTo>
                <a:lnTo>
                  <a:pt x="17067" y="37380"/>
                </a:lnTo>
                <a:lnTo>
                  <a:pt x="18998" y="34445"/>
                </a:lnTo>
                <a:lnTo>
                  <a:pt x="21238" y="31536"/>
                </a:lnTo>
                <a:lnTo>
                  <a:pt x="22731" y="28644"/>
                </a:lnTo>
                <a:lnTo>
                  <a:pt x="23726" y="25763"/>
                </a:lnTo>
                <a:lnTo>
                  <a:pt x="24390" y="22890"/>
                </a:lnTo>
                <a:lnTo>
                  <a:pt x="24832" y="20023"/>
                </a:lnTo>
                <a:lnTo>
                  <a:pt x="25127" y="17158"/>
                </a:lnTo>
                <a:lnTo>
                  <a:pt x="25600" y="10268"/>
                </a:lnTo>
                <a:lnTo>
                  <a:pt x="25665" y="6786"/>
                </a:lnTo>
                <a:lnTo>
                  <a:pt x="2571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48"/>
          <p:cNvSpPr/>
          <p:nvPr/>
        </p:nvSpPr>
        <p:spPr>
          <a:xfrm>
            <a:off x="5900737" y="1517341"/>
            <a:ext cx="377191" cy="25710"/>
          </a:xfrm>
          <a:custGeom>
            <a:avLst/>
            <a:gdLst/>
            <a:ahLst/>
            <a:cxnLst/>
            <a:rect l="0" t="0" r="0" b="0"/>
            <a:pathLst>
              <a:path w="377191" h="25710">
                <a:moveTo>
                  <a:pt x="0" y="8564"/>
                </a:moveTo>
                <a:lnTo>
                  <a:pt x="0" y="0"/>
                </a:lnTo>
                <a:lnTo>
                  <a:pt x="0" y="4545"/>
                </a:lnTo>
                <a:lnTo>
                  <a:pt x="953" y="5884"/>
                </a:lnTo>
                <a:lnTo>
                  <a:pt x="2540" y="6777"/>
                </a:lnTo>
                <a:lnTo>
                  <a:pt x="7381" y="8211"/>
                </a:lnTo>
                <a:lnTo>
                  <a:pt x="17741" y="8517"/>
                </a:lnTo>
                <a:lnTo>
                  <a:pt x="33244" y="8554"/>
                </a:lnTo>
                <a:lnTo>
                  <a:pt x="37403" y="9510"/>
                </a:lnTo>
                <a:lnTo>
                  <a:pt x="41127" y="11100"/>
                </a:lnTo>
                <a:lnTo>
                  <a:pt x="44563" y="13112"/>
                </a:lnTo>
                <a:lnTo>
                  <a:pt x="47806" y="14453"/>
                </a:lnTo>
                <a:lnTo>
                  <a:pt x="50921" y="15347"/>
                </a:lnTo>
                <a:lnTo>
                  <a:pt x="53950" y="15944"/>
                </a:lnTo>
                <a:lnTo>
                  <a:pt x="62395" y="16606"/>
                </a:lnTo>
                <a:lnTo>
                  <a:pt x="71546" y="16900"/>
                </a:lnTo>
                <a:lnTo>
                  <a:pt x="83006" y="17066"/>
                </a:lnTo>
                <a:lnTo>
                  <a:pt x="92771" y="17105"/>
                </a:lnTo>
                <a:lnTo>
                  <a:pt x="98043" y="18068"/>
                </a:lnTo>
                <a:lnTo>
                  <a:pt x="103462" y="19662"/>
                </a:lnTo>
                <a:lnTo>
                  <a:pt x="108980" y="21678"/>
                </a:lnTo>
                <a:lnTo>
                  <a:pt x="113611" y="23021"/>
                </a:lnTo>
                <a:lnTo>
                  <a:pt x="117651" y="23917"/>
                </a:lnTo>
                <a:lnTo>
                  <a:pt x="121296" y="24514"/>
                </a:lnTo>
                <a:lnTo>
                  <a:pt x="130427" y="25178"/>
                </a:lnTo>
                <a:lnTo>
                  <a:pt x="135529" y="25355"/>
                </a:lnTo>
                <a:lnTo>
                  <a:pt x="139882" y="24520"/>
                </a:lnTo>
                <a:lnTo>
                  <a:pt x="143737" y="23011"/>
                </a:lnTo>
                <a:lnTo>
                  <a:pt x="147260" y="21053"/>
                </a:lnTo>
                <a:lnTo>
                  <a:pt x="151514" y="19747"/>
                </a:lnTo>
                <a:lnTo>
                  <a:pt x="156254" y="18877"/>
                </a:lnTo>
                <a:lnTo>
                  <a:pt x="161319" y="18297"/>
                </a:lnTo>
                <a:lnTo>
                  <a:pt x="169487" y="17652"/>
                </a:lnTo>
                <a:lnTo>
                  <a:pt x="172999" y="17480"/>
                </a:lnTo>
                <a:lnTo>
                  <a:pt x="177245" y="16413"/>
                </a:lnTo>
                <a:lnTo>
                  <a:pt x="181982" y="14749"/>
                </a:lnTo>
                <a:lnTo>
                  <a:pt x="187043" y="12687"/>
                </a:lnTo>
                <a:lnTo>
                  <a:pt x="191371" y="11313"/>
                </a:lnTo>
                <a:lnTo>
                  <a:pt x="195208" y="10396"/>
                </a:lnTo>
                <a:lnTo>
                  <a:pt x="198718" y="9785"/>
                </a:lnTo>
                <a:lnTo>
                  <a:pt x="205159" y="9107"/>
                </a:lnTo>
                <a:lnTo>
                  <a:pt x="214141" y="8724"/>
                </a:lnTo>
                <a:lnTo>
                  <a:pt x="217055" y="8671"/>
                </a:lnTo>
                <a:lnTo>
                  <a:pt x="219951" y="7683"/>
                </a:lnTo>
                <a:lnTo>
                  <a:pt x="222834" y="6071"/>
                </a:lnTo>
                <a:lnTo>
                  <a:pt x="225708" y="4045"/>
                </a:lnTo>
                <a:lnTo>
                  <a:pt x="228577" y="2693"/>
                </a:lnTo>
                <a:lnTo>
                  <a:pt x="231442" y="1793"/>
                </a:lnTo>
                <a:lnTo>
                  <a:pt x="234305" y="1192"/>
                </a:lnTo>
                <a:lnTo>
                  <a:pt x="240026" y="525"/>
                </a:lnTo>
                <a:lnTo>
                  <a:pt x="251459" y="96"/>
                </a:lnTo>
                <a:lnTo>
                  <a:pt x="261224" y="0"/>
                </a:lnTo>
                <a:lnTo>
                  <a:pt x="263684" y="950"/>
                </a:lnTo>
                <a:lnTo>
                  <a:pt x="266277" y="2535"/>
                </a:lnTo>
                <a:lnTo>
                  <a:pt x="272731" y="7373"/>
                </a:lnTo>
                <a:lnTo>
                  <a:pt x="276154" y="8034"/>
                </a:lnTo>
                <a:lnTo>
                  <a:pt x="286112" y="8459"/>
                </a:lnTo>
                <a:lnTo>
                  <a:pt x="311477" y="8561"/>
                </a:lnTo>
                <a:lnTo>
                  <a:pt x="314332" y="9514"/>
                </a:lnTo>
                <a:lnTo>
                  <a:pt x="317187" y="11102"/>
                </a:lnTo>
                <a:lnTo>
                  <a:pt x="320043" y="13114"/>
                </a:lnTo>
                <a:lnTo>
                  <a:pt x="322899" y="14454"/>
                </a:lnTo>
                <a:lnTo>
                  <a:pt x="325756" y="15348"/>
                </a:lnTo>
                <a:lnTo>
                  <a:pt x="332635" y="16783"/>
                </a:lnTo>
                <a:lnTo>
                  <a:pt x="343430" y="17090"/>
                </a:lnTo>
                <a:lnTo>
                  <a:pt x="354435" y="17127"/>
                </a:lnTo>
                <a:lnTo>
                  <a:pt x="356305" y="18082"/>
                </a:lnTo>
                <a:lnTo>
                  <a:pt x="357552" y="19672"/>
                </a:lnTo>
                <a:lnTo>
                  <a:pt x="358383" y="21684"/>
                </a:lnTo>
                <a:lnTo>
                  <a:pt x="359890" y="23026"/>
                </a:lnTo>
                <a:lnTo>
                  <a:pt x="361847" y="23920"/>
                </a:lnTo>
                <a:lnTo>
                  <a:pt x="364104" y="24516"/>
                </a:lnTo>
                <a:lnTo>
                  <a:pt x="369151" y="25179"/>
                </a:lnTo>
                <a:lnTo>
                  <a:pt x="377190" y="2570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49"/>
          <p:cNvSpPr/>
          <p:nvPr/>
        </p:nvSpPr>
        <p:spPr>
          <a:xfrm>
            <a:off x="3929062" y="4311967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0"/>
                </a:moveTo>
                <a:lnTo>
                  <a:pt x="8219" y="0"/>
                </a:lnTo>
                <a:lnTo>
                  <a:pt x="13495" y="2540"/>
                </a:lnTo>
                <a:lnTo>
                  <a:pt x="23303" y="7381"/>
                </a:lnTo>
                <a:lnTo>
                  <a:pt x="25061" y="7778"/>
                </a:lnTo>
                <a:lnTo>
                  <a:pt x="29553" y="8220"/>
                </a:lnTo>
                <a:lnTo>
                  <a:pt x="32084" y="8337"/>
                </a:lnTo>
                <a:lnTo>
                  <a:pt x="37437" y="8468"/>
                </a:lnTo>
                <a:lnTo>
                  <a:pt x="45806" y="8542"/>
                </a:lnTo>
                <a:lnTo>
                  <a:pt x="48635" y="9504"/>
                </a:lnTo>
                <a:lnTo>
                  <a:pt x="51473" y="11099"/>
                </a:lnTo>
                <a:lnTo>
                  <a:pt x="54318" y="13114"/>
                </a:lnTo>
                <a:lnTo>
                  <a:pt x="57167" y="14458"/>
                </a:lnTo>
                <a:lnTo>
                  <a:pt x="60019" y="15354"/>
                </a:lnTo>
                <a:lnTo>
                  <a:pt x="62873" y="15951"/>
                </a:lnTo>
                <a:lnTo>
                  <a:pt x="65727" y="16349"/>
                </a:lnTo>
                <a:lnTo>
                  <a:pt x="68583" y="16614"/>
                </a:lnTo>
                <a:lnTo>
                  <a:pt x="71440" y="16792"/>
                </a:lnTo>
                <a:lnTo>
                  <a:pt x="77153" y="16988"/>
                </a:lnTo>
                <a:lnTo>
                  <a:pt x="88583" y="17114"/>
                </a:lnTo>
                <a:lnTo>
                  <a:pt x="154305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50"/>
          <p:cNvSpPr/>
          <p:nvPr/>
        </p:nvSpPr>
        <p:spPr>
          <a:xfrm>
            <a:off x="4357687" y="4311967"/>
            <a:ext cx="240031" cy="8571"/>
          </a:xfrm>
          <a:custGeom>
            <a:avLst/>
            <a:gdLst/>
            <a:ahLst/>
            <a:cxnLst/>
            <a:rect l="0" t="0" r="0" b="0"/>
            <a:pathLst>
              <a:path w="240031" h="8571">
                <a:moveTo>
                  <a:pt x="0" y="0"/>
                </a:moveTo>
                <a:lnTo>
                  <a:pt x="129867" y="0"/>
                </a:lnTo>
                <a:lnTo>
                  <a:pt x="134203" y="953"/>
                </a:lnTo>
                <a:lnTo>
                  <a:pt x="138998" y="2540"/>
                </a:lnTo>
                <a:lnTo>
                  <a:pt x="144101" y="4551"/>
                </a:lnTo>
                <a:lnTo>
                  <a:pt x="148455" y="5891"/>
                </a:lnTo>
                <a:lnTo>
                  <a:pt x="152310" y="6785"/>
                </a:lnTo>
                <a:lnTo>
                  <a:pt x="155832" y="7381"/>
                </a:lnTo>
                <a:lnTo>
                  <a:pt x="160086" y="7778"/>
                </a:lnTo>
                <a:lnTo>
                  <a:pt x="164826" y="8043"/>
                </a:lnTo>
                <a:lnTo>
                  <a:pt x="174221" y="8337"/>
                </a:lnTo>
                <a:lnTo>
                  <a:pt x="185818" y="8503"/>
                </a:lnTo>
                <a:lnTo>
                  <a:pt x="224164" y="8570"/>
                </a:lnTo>
                <a:lnTo>
                  <a:pt x="227547" y="7618"/>
                </a:lnTo>
                <a:lnTo>
                  <a:pt x="230756" y="6031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51"/>
          <p:cNvSpPr/>
          <p:nvPr/>
        </p:nvSpPr>
        <p:spPr>
          <a:xfrm>
            <a:off x="4743450" y="4286250"/>
            <a:ext cx="702946" cy="34281"/>
          </a:xfrm>
          <a:custGeom>
            <a:avLst/>
            <a:gdLst/>
            <a:ahLst/>
            <a:cxnLst/>
            <a:rect l="0" t="0" r="0" b="0"/>
            <a:pathLst>
              <a:path w="702946" h="34281">
                <a:moveTo>
                  <a:pt x="0" y="17145"/>
                </a:moveTo>
                <a:lnTo>
                  <a:pt x="4550" y="21695"/>
                </a:lnTo>
                <a:lnTo>
                  <a:pt x="6843" y="23036"/>
                </a:lnTo>
                <a:lnTo>
                  <a:pt x="9325" y="23930"/>
                </a:lnTo>
                <a:lnTo>
                  <a:pt x="15600" y="25364"/>
                </a:lnTo>
                <a:lnTo>
                  <a:pt x="28940" y="25686"/>
                </a:lnTo>
                <a:lnTo>
                  <a:pt x="31676" y="26649"/>
                </a:lnTo>
                <a:lnTo>
                  <a:pt x="34452" y="28244"/>
                </a:lnTo>
                <a:lnTo>
                  <a:pt x="37256" y="30259"/>
                </a:lnTo>
                <a:lnTo>
                  <a:pt x="41029" y="31603"/>
                </a:lnTo>
                <a:lnTo>
                  <a:pt x="45450" y="32498"/>
                </a:lnTo>
                <a:lnTo>
                  <a:pt x="54490" y="33494"/>
                </a:lnTo>
                <a:lnTo>
                  <a:pt x="74061" y="34220"/>
                </a:lnTo>
                <a:lnTo>
                  <a:pt x="93102" y="34280"/>
                </a:lnTo>
                <a:lnTo>
                  <a:pt x="98263" y="33331"/>
                </a:lnTo>
                <a:lnTo>
                  <a:pt x="103608" y="31745"/>
                </a:lnTo>
                <a:lnTo>
                  <a:pt x="109077" y="29736"/>
                </a:lnTo>
                <a:lnTo>
                  <a:pt x="113676" y="28397"/>
                </a:lnTo>
                <a:lnTo>
                  <a:pt x="117693" y="27503"/>
                </a:lnTo>
                <a:lnTo>
                  <a:pt x="121325" y="26908"/>
                </a:lnTo>
                <a:lnTo>
                  <a:pt x="125651" y="25558"/>
                </a:lnTo>
                <a:lnTo>
                  <a:pt x="130439" y="23706"/>
                </a:lnTo>
                <a:lnTo>
                  <a:pt x="135537" y="21519"/>
                </a:lnTo>
                <a:lnTo>
                  <a:pt x="140841" y="20061"/>
                </a:lnTo>
                <a:lnTo>
                  <a:pt x="146281" y="19089"/>
                </a:lnTo>
                <a:lnTo>
                  <a:pt x="151813" y="18441"/>
                </a:lnTo>
                <a:lnTo>
                  <a:pt x="168488" y="17401"/>
                </a:lnTo>
                <a:lnTo>
                  <a:pt x="189139" y="17195"/>
                </a:lnTo>
                <a:lnTo>
                  <a:pt x="194672" y="17178"/>
                </a:lnTo>
                <a:lnTo>
                  <a:pt x="199314" y="16214"/>
                </a:lnTo>
                <a:lnTo>
                  <a:pt x="203361" y="14620"/>
                </a:lnTo>
                <a:lnTo>
                  <a:pt x="207011" y="12604"/>
                </a:lnTo>
                <a:lnTo>
                  <a:pt x="211349" y="11260"/>
                </a:lnTo>
                <a:lnTo>
                  <a:pt x="216148" y="10364"/>
                </a:lnTo>
                <a:lnTo>
                  <a:pt x="225605" y="9368"/>
                </a:lnTo>
                <a:lnTo>
                  <a:pt x="247044" y="8677"/>
                </a:lnTo>
                <a:lnTo>
                  <a:pt x="348971" y="8572"/>
                </a:lnTo>
                <a:lnTo>
                  <a:pt x="354567" y="7620"/>
                </a:lnTo>
                <a:lnTo>
                  <a:pt x="360203" y="6032"/>
                </a:lnTo>
                <a:lnTo>
                  <a:pt x="365866" y="4021"/>
                </a:lnTo>
                <a:lnTo>
                  <a:pt x="371545" y="2681"/>
                </a:lnTo>
                <a:lnTo>
                  <a:pt x="377237" y="1787"/>
                </a:lnTo>
                <a:lnTo>
                  <a:pt x="388640" y="794"/>
                </a:lnTo>
                <a:lnTo>
                  <a:pt x="405770" y="235"/>
                </a:lnTo>
                <a:lnTo>
                  <a:pt x="532691" y="0"/>
                </a:lnTo>
                <a:lnTo>
                  <a:pt x="537054" y="952"/>
                </a:lnTo>
                <a:lnTo>
                  <a:pt x="541868" y="2540"/>
                </a:lnTo>
                <a:lnTo>
                  <a:pt x="546983" y="4550"/>
                </a:lnTo>
                <a:lnTo>
                  <a:pt x="552298" y="5891"/>
                </a:lnTo>
                <a:lnTo>
                  <a:pt x="557746" y="6785"/>
                </a:lnTo>
                <a:lnTo>
                  <a:pt x="567927" y="7778"/>
                </a:lnTo>
                <a:lnTo>
                  <a:pt x="589867" y="8468"/>
                </a:lnTo>
                <a:lnTo>
                  <a:pt x="601601" y="8541"/>
                </a:lnTo>
                <a:lnTo>
                  <a:pt x="605854" y="7599"/>
                </a:lnTo>
                <a:lnTo>
                  <a:pt x="610596" y="6019"/>
                </a:lnTo>
                <a:lnTo>
                  <a:pt x="615661" y="4012"/>
                </a:lnTo>
                <a:lnTo>
                  <a:pt x="619990" y="2675"/>
                </a:lnTo>
                <a:lnTo>
                  <a:pt x="623829" y="1783"/>
                </a:lnTo>
                <a:lnTo>
                  <a:pt x="631587" y="792"/>
                </a:lnTo>
                <a:lnTo>
                  <a:pt x="641385" y="352"/>
                </a:lnTo>
                <a:lnTo>
                  <a:pt x="645713" y="1187"/>
                </a:lnTo>
                <a:lnTo>
                  <a:pt x="649550" y="2696"/>
                </a:lnTo>
                <a:lnTo>
                  <a:pt x="653060" y="4655"/>
                </a:lnTo>
                <a:lnTo>
                  <a:pt x="657306" y="5961"/>
                </a:lnTo>
                <a:lnTo>
                  <a:pt x="662042" y="6831"/>
                </a:lnTo>
                <a:lnTo>
                  <a:pt x="671430" y="7799"/>
                </a:lnTo>
                <a:lnTo>
                  <a:pt x="688270" y="8470"/>
                </a:lnTo>
                <a:lnTo>
                  <a:pt x="691257" y="9457"/>
                </a:lnTo>
                <a:lnTo>
                  <a:pt x="694200" y="11067"/>
                </a:lnTo>
                <a:lnTo>
                  <a:pt x="702945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52"/>
          <p:cNvSpPr/>
          <p:nvPr/>
        </p:nvSpPr>
        <p:spPr>
          <a:xfrm>
            <a:off x="5583554" y="4303426"/>
            <a:ext cx="668656" cy="17115"/>
          </a:xfrm>
          <a:custGeom>
            <a:avLst/>
            <a:gdLst/>
            <a:ahLst/>
            <a:cxnLst/>
            <a:rect l="0" t="0" r="0" b="0"/>
            <a:pathLst>
              <a:path w="668656" h="17115">
                <a:moveTo>
                  <a:pt x="0" y="8541"/>
                </a:moveTo>
                <a:lnTo>
                  <a:pt x="7382" y="8541"/>
                </a:lnTo>
                <a:lnTo>
                  <a:pt x="8731" y="9494"/>
                </a:lnTo>
                <a:lnTo>
                  <a:pt x="10584" y="11081"/>
                </a:lnTo>
                <a:lnTo>
                  <a:pt x="12771" y="13092"/>
                </a:lnTo>
                <a:lnTo>
                  <a:pt x="16134" y="14432"/>
                </a:lnTo>
                <a:lnTo>
                  <a:pt x="20281" y="15326"/>
                </a:lnTo>
                <a:lnTo>
                  <a:pt x="24951" y="15922"/>
                </a:lnTo>
                <a:lnTo>
                  <a:pt x="29016" y="16319"/>
                </a:lnTo>
                <a:lnTo>
                  <a:pt x="36074" y="16761"/>
                </a:lnTo>
                <a:lnTo>
                  <a:pt x="49953" y="17009"/>
                </a:lnTo>
                <a:lnTo>
                  <a:pt x="54257" y="16092"/>
                </a:lnTo>
                <a:lnTo>
                  <a:pt x="58079" y="14527"/>
                </a:lnTo>
                <a:lnTo>
                  <a:pt x="61580" y="12532"/>
                </a:lnTo>
                <a:lnTo>
                  <a:pt x="64865" y="11202"/>
                </a:lnTo>
                <a:lnTo>
                  <a:pt x="68009" y="10315"/>
                </a:lnTo>
                <a:lnTo>
                  <a:pt x="71057" y="9723"/>
                </a:lnTo>
                <a:lnTo>
                  <a:pt x="74994" y="9330"/>
                </a:lnTo>
                <a:lnTo>
                  <a:pt x="84448" y="8891"/>
                </a:lnTo>
                <a:lnTo>
                  <a:pt x="104866" y="8587"/>
                </a:lnTo>
                <a:lnTo>
                  <a:pt x="156776" y="8541"/>
                </a:lnTo>
                <a:lnTo>
                  <a:pt x="159763" y="9494"/>
                </a:lnTo>
                <a:lnTo>
                  <a:pt x="162706" y="11081"/>
                </a:lnTo>
                <a:lnTo>
                  <a:pt x="165621" y="13092"/>
                </a:lnTo>
                <a:lnTo>
                  <a:pt x="168517" y="14432"/>
                </a:lnTo>
                <a:lnTo>
                  <a:pt x="171400" y="15326"/>
                </a:lnTo>
                <a:lnTo>
                  <a:pt x="174274" y="15922"/>
                </a:lnTo>
                <a:lnTo>
                  <a:pt x="177143" y="16319"/>
                </a:lnTo>
                <a:lnTo>
                  <a:pt x="182870" y="16761"/>
                </a:lnTo>
                <a:lnTo>
                  <a:pt x="200200" y="17044"/>
                </a:lnTo>
                <a:lnTo>
                  <a:pt x="230189" y="17111"/>
                </a:lnTo>
                <a:lnTo>
                  <a:pt x="234422" y="16159"/>
                </a:lnTo>
                <a:lnTo>
                  <a:pt x="238197" y="14572"/>
                </a:lnTo>
                <a:lnTo>
                  <a:pt x="241666" y="12562"/>
                </a:lnTo>
                <a:lnTo>
                  <a:pt x="245883" y="11221"/>
                </a:lnTo>
                <a:lnTo>
                  <a:pt x="250599" y="10328"/>
                </a:lnTo>
                <a:lnTo>
                  <a:pt x="255649" y="9732"/>
                </a:lnTo>
                <a:lnTo>
                  <a:pt x="259968" y="9335"/>
                </a:lnTo>
                <a:lnTo>
                  <a:pt x="267307" y="8894"/>
                </a:lnTo>
                <a:lnTo>
                  <a:pt x="281344" y="8646"/>
                </a:lnTo>
                <a:lnTo>
                  <a:pt x="285670" y="7658"/>
                </a:lnTo>
                <a:lnTo>
                  <a:pt x="289507" y="6048"/>
                </a:lnTo>
                <a:lnTo>
                  <a:pt x="293017" y="4021"/>
                </a:lnTo>
                <a:lnTo>
                  <a:pt x="297263" y="2670"/>
                </a:lnTo>
                <a:lnTo>
                  <a:pt x="301998" y="1770"/>
                </a:lnTo>
                <a:lnTo>
                  <a:pt x="307060" y="1169"/>
                </a:lnTo>
                <a:lnTo>
                  <a:pt x="311387" y="769"/>
                </a:lnTo>
                <a:lnTo>
                  <a:pt x="318734" y="325"/>
                </a:lnTo>
                <a:lnTo>
                  <a:pt x="337071" y="0"/>
                </a:lnTo>
                <a:lnTo>
                  <a:pt x="339967" y="942"/>
                </a:lnTo>
                <a:lnTo>
                  <a:pt x="342850" y="2522"/>
                </a:lnTo>
                <a:lnTo>
                  <a:pt x="345724" y="4529"/>
                </a:lnTo>
                <a:lnTo>
                  <a:pt x="348593" y="5866"/>
                </a:lnTo>
                <a:lnTo>
                  <a:pt x="351458" y="6758"/>
                </a:lnTo>
                <a:lnTo>
                  <a:pt x="354320" y="7352"/>
                </a:lnTo>
                <a:lnTo>
                  <a:pt x="357181" y="7749"/>
                </a:lnTo>
                <a:lnTo>
                  <a:pt x="362900" y="8189"/>
                </a:lnTo>
                <a:lnTo>
                  <a:pt x="365759" y="9259"/>
                </a:lnTo>
                <a:lnTo>
                  <a:pt x="368617" y="10924"/>
                </a:lnTo>
                <a:lnTo>
                  <a:pt x="371475" y="12988"/>
                </a:lnTo>
                <a:lnTo>
                  <a:pt x="374333" y="14363"/>
                </a:lnTo>
                <a:lnTo>
                  <a:pt x="377190" y="15280"/>
                </a:lnTo>
                <a:lnTo>
                  <a:pt x="380048" y="15891"/>
                </a:lnTo>
                <a:lnTo>
                  <a:pt x="382905" y="16299"/>
                </a:lnTo>
                <a:lnTo>
                  <a:pt x="388621" y="16752"/>
                </a:lnTo>
                <a:lnTo>
                  <a:pt x="408623" y="17093"/>
                </a:lnTo>
                <a:lnTo>
                  <a:pt x="668655" y="1711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53"/>
          <p:cNvSpPr/>
          <p:nvPr/>
        </p:nvSpPr>
        <p:spPr>
          <a:xfrm>
            <a:off x="6226492" y="4089082"/>
            <a:ext cx="25718" cy="145734"/>
          </a:xfrm>
          <a:custGeom>
            <a:avLst/>
            <a:gdLst/>
            <a:ahLst/>
            <a:cxnLst/>
            <a:rect l="0" t="0" r="0" b="0"/>
            <a:pathLst>
              <a:path w="25718" h="145734">
                <a:moveTo>
                  <a:pt x="25717" y="145733"/>
                </a:moveTo>
                <a:lnTo>
                  <a:pt x="18336" y="138352"/>
                </a:lnTo>
                <a:lnTo>
                  <a:pt x="17674" y="135150"/>
                </a:lnTo>
                <a:lnTo>
                  <a:pt x="17498" y="132962"/>
                </a:lnTo>
                <a:lnTo>
                  <a:pt x="16428" y="130551"/>
                </a:lnTo>
                <a:lnTo>
                  <a:pt x="14762" y="127992"/>
                </a:lnTo>
                <a:lnTo>
                  <a:pt x="12699" y="125333"/>
                </a:lnTo>
                <a:lnTo>
                  <a:pt x="11324" y="122608"/>
                </a:lnTo>
                <a:lnTo>
                  <a:pt x="10406" y="119838"/>
                </a:lnTo>
                <a:lnTo>
                  <a:pt x="9795" y="117040"/>
                </a:lnTo>
                <a:lnTo>
                  <a:pt x="9388" y="114222"/>
                </a:lnTo>
                <a:lnTo>
                  <a:pt x="9116" y="111391"/>
                </a:lnTo>
                <a:lnTo>
                  <a:pt x="8935" y="108550"/>
                </a:lnTo>
                <a:lnTo>
                  <a:pt x="8733" y="102855"/>
                </a:lnTo>
                <a:lnTo>
                  <a:pt x="8620" y="91753"/>
                </a:lnTo>
                <a:lnTo>
                  <a:pt x="8575" y="66076"/>
                </a:lnTo>
                <a:lnTo>
                  <a:pt x="7622" y="63100"/>
                </a:lnTo>
                <a:lnTo>
                  <a:pt x="6034" y="60165"/>
                </a:lnTo>
                <a:lnTo>
                  <a:pt x="4023" y="57255"/>
                </a:lnTo>
                <a:lnTo>
                  <a:pt x="2682" y="54362"/>
                </a:lnTo>
                <a:lnTo>
                  <a:pt x="1788" y="51482"/>
                </a:lnTo>
                <a:lnTo>
                  <a:pt x="1192" y="48609"/>
                </a:lnTo>
                <a:lnTo>
                  <a:pt x="795" y="45741"/>
                </a:lnTo>
                <a:lnTo>
                  <a:pt x="530" y="42877"/>
                </a:lnTo>
                <a:lnTo>
                  <a:pt x="353" y="40014"/>
                </a:lnTo>
                <a:lnTo>
                  <a:pt x="157" y="34294"/>
                </a:lnTo>
                <a:lnTo>
                  <a:pt x="46" y="2317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54"/>
          <p:cNvSpPr/>
          <p:nvPr/>
        </p:nvSpPr>
        <p:spPr>
          <a:xfrm>
            <a:off x="6363652" y="2854642"/>
            <a:ext cx="137161" cy="231459"/>
          </a:xfrm>
          <a:custGeom>
            <a:avLst/>
            <a:gdLst/>
            <a:ahLst/>
            <a:cxnLst/>
            <a:rect l="0" t="0" r="0" b="0"/>
            <a:pathLst>
              <a:path w="137161" h="231459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2770" y="4551"/>
                </a:lnTo>
                <a:lnTo>
                  <a:pt x="17741" y="9325"/>
                </a:lnTo>
                <a:lnTo>
                  <a:pt x="28693" y="20151"/>
                </a:lnTo>
                <a:lnTo>
                  <a:pt x="30558" y="23912"/>
                </a:lnTo>
                <a:lnTo>
                  <a:pt x="31802" y="28324"/>
                </a:lnTo>
                <a:lnTo>
                  <a:pt x="32631" y="33170"/>
                </a:lnTo>
                <a:lnTo>
                  <a:pt x="34137" y="37353"/>
                </a:lnTo>
                <a:lnTo>
                  <a:pt x="38350" y="44542"/>
                </a:lnTo>
                <a:lnTo>
                  <a:pt x="40857" y="50911"/>
                </a:lnTo>
                <a:lnTo>
                  <a:pt x="42924" y="57870"/>
                </a:lnTo>
                <a:lnTo>
                  <a:pt x="44808" y="62392"/>
                </a:lnTo>
                <a:lnTo>
                  <a:pt x="47017" y="67312"/>
                </a:lnTo>
                <a:lnTo>
                  <a:pt x="49442" y="71545"/>
                </a:lnTo>
                <a:lnTo>
                  <a:pt x="52012" y="75319"/>
                </a:lnTo>
                <a:lnTo>
                  <a:pt x="54677" y="78788"/>
                </a:lnTo>
                <a:lnTo>
                  <a:pt x="56454" y="83005"/>
                </a:lnTo>
                <a:lnTo>
                  <a:pt x="57638" y="87722"/>
                </a:lnTo>
                <a:lnTo>
                  <a:pt x="58428" y="92771"/>
                </a:lnTo>
                <a:lnTo>
                  <a:pt x="60860" y="98043"/>
                </a:lnTo>
                <a:lnTo>
                  <a:pt x="64386" y="103462"/>
                </a:lnTo>
                <a:lnTo>
                  <a:pt x="68641" y="108980"/>
                </a:lnTo>
                <a:lnTo>
                  <a:pt x="71478" y="113611"/>
                </a:lnTo>
                <a:lnTo>
                  <a:pt x="73370" y="117650"/>
                </a:lnTo>
                <a:lnTo>
                  <a:pt x="74630" y="121296"/>
                </a:lnTo>
                <a:lnTo>
                  <a:pt x="76424" y="125632"/>
                </a:lnTo>
                <a:lnTo>
                  <a:pt x="78571" y="130427"/>
                </a:lnTo>
                <a:lnTo>
                  <a:pt x="83498" y="140835"/>
                </a:lnTo>
                <a:lnTo>
                  <a:pt x="88863" y="151811"/>
                </a:lnTo>
                <a:lnTo>
                  <a:pt x="90674" y="156452"/>
                </a:lnTo>
                <a:lnTo>
                  <a:pt x="91882" y="160499"/>
                </a:lnTo>
                <a:lnTo>
                  <a:pt x="92688" y="164150"/>
                </a:lnTo>
                <a:lnTo>
                  <a:pt x="94177" y="168488"/>
                </a:lnTo>
                <a:lnTo>
                  <a:pt x="96122" y="173285"/>
                </a:lnTo>
                <a:lnTo>
                  <a:pt x="98371" y="178388"/>
                </a:lnTo>
                <a:lnTo>
                  <a:pt x="99871" y="182743"/>
                </a:lnTo>
                <a:lnTo>
                  <a:pt x="100871" y="186599"/>
                </a:lnTo>
                <a:lnTo>
                  <a:pt x="101537" y="190122"/>
                </a:lnTo>
                <a:lnTo>
                  <a:pt x="104817" y="196576"/>
                </a:lnTo>
                <a:lnTo>
                  <a:pt x="107026" y="199631"/>
                </a:lnTo>
                <a:lnTo>
                  <a:pt x="109450" y="202620"/>
                </a:lnTo>
                <a:lnTo>
                  <a:pt x="112020" y="205565"/>
                </a:lnTo>
                <a:lnTo>
                  <a:pt x="114685" y="208481"/>
                </a:lnTo>
                <a:lnTo>
                  <a:pt x="116462" y="211377"/>
                </a:lnTo>
                <a:lnTo>
                  <a:pt x="118436" y="217136"/>
                </a:lnTo>
                <a:lnTo>
                  <a:pt x="119915" y="219052"/>
                </a:lnTo>
                <a:lnTo>
                  <a:pt x="121853" y="220330"/>
                </a:lnTo>
                <a:lnTo>
                  <a:pt x="124098" y="221181"/>
                </a:lnTo>
                <a:lnTo>
                  <a:pt x="125595" y="222702"/>
                </a:lnTo>
                <a:lnTo>
                  <a:pt x="126592" y="224668"/>
                </a:lnTo>
                <a:lnTo>
                  <a:pt x="127258" y="226931"/>
                </a:lnTo>
                <a:lnTo>
                  <a:pt x="128654" y="228440"/>
                </a:lnTo>
                <a:lnTo>
                  <a:pt x="130536" y="229446"/>
                </a:lnTo>
                <a:lnTo>
                  <a:pt x="137160" y="2314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55"/>
          <p:cNvSpPr/>
          <p:nvPr/>
        </p:nvSpPr>
        <p:spPr>
          <a:xfrm>
            <a:off x="6500812" y="2837497"/>
            <a:ext cx="171451" cy="85717"/>
          </a:xfrm>
          <a:custGeom>
            <a:avLst/>
            <a:gdLst/>
            <a:ahLst/>
            <a:cxnLst/>
            <a:rect l="0" t="0" r="0" b="0"/>
            <a:pathLst>
              <a:path w="171451" h="85717">
                <a:moveTo>
                  <a:pt x="8572" y="0"/>
                </a:moveTo>
                <a:lnTo>
                  <a:pt x="3" y="0"/>
                </a:lnTo>
                <a:lnTo>
                  <a:pt x="1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6785" y="17368"/>
                </a:lnTo>
                <a:lnTo>
                  <a:pt x="7381" y="20151"/>
                </a:lnTo>
                <a:lnTo>
                  <a:pt x="6825" y="22959"/>
                </a:lnTo>
                <a:lnTo>
                  <a:pt x="5504" y="25784"/>
                </a:lnTo>
                <a:lnTo>
                  <a:pt x="3669" y="28619"/>
                </a:lnTo>
                <a:lnTo>
                  <a:pt x="2446" y="31462"/>
                </a:lnTo>
                <a:lnTo>
                  <a:pt x="1630" y="34310"/>
                </a:lnTo>
                <a:lnTo>
                  <a:pt x="322" y="41173"/>
                </a:lnTo>
                <a:lnTo>
                  <a:pt x="215" y="42689"/>
                </a:lnTo>
                <a:lnTo>
                  <a:pt x="143" y="44652"/>
                </a:lnTo>
                <a:lnTo>
                  <a:pt x="42" y="51965"/>
                </a:lnTo>
                <a:lnTo>
                  <a:pt x="0" y="85369"/>
                </a:lnTo>
                <a:lnTo>
                  <a:pt x="4551" y="85620"/>
                </a:lnTo>
                <a:lnTo>
                  <a:pt x="20151" y="85716"/>
                </a:lnTo>
                <a:lnTo>
                  <a:pt x="22959" y="84767"/>
                </a:lnTo>
                <a:lnTo>
                  <a:pt x="25784" y="83181"/>
                </a:lnTo>
                <a:lnTo>
                  <a:pt x="28619" y="81171"/>
                </a:lnTo>
                <a:lnTo>
                  <a:pt x="31462" y="79832"/>
                </a:lnTo>
                <a:lnTo>
                  <a:pt x="34310" y="78939"/>
                </a:lnTo>
                <a:lnTo>
                  <a:pt x="37161" y="78343"/>
                </a:lnTo>
                <a:lnTo>
                  <a:pt x="40014" y="76994"/>
                </a:lnTo>
                <a:lnTo>
                  <a:pt x="42868" y="75142"/>
                </a:lnTo>
                <a:lnTo>
                  <a:pt x="45724" y="72955"/>
                </a:lnTo>
                <a:lnTo>
                  <a:pt x="49533" y="71496"/>
                </a:lnTo>
                <a:lnTo>
                  <a:pt x="53977" y="70524"/>
                </a:lnTo>
                <a:lnTo>
                  <a:pt x="58844" y="69876"/>
                </a:lnTo>
                <a:lnTo>
                  <a:pt x="63042" y="68492"/>
                </a:lnTo>
                <a:lnTo>
                  <a:pt x="66793" y="66616"/>
                </a:lnTo>
                <a:lnTo>
                  <a:pt x="70246" y="64413"/>
                </a:lnTo>
                <a:lnTo>
                  <a:pt x="74453" y="62945"/>
                </a:lnTo>
                <a:lnTo>
                  <a:pt x="79163" y="61966"/>
                </a:lnTo>
                <a:lnTo>
                  <a:pt x="84208" y="61313"/>
                </a:lnTo>
                <a:lnTo>
                  <a:pt x="89476" y="59925"/>
                </a:lnTo>
                <a:lnTo>
                  <a:pt x="94893" y="58048"/>
                </a:lnTo>
                <a:lnTo>
                  <a:pt x="100410" y="55844"/>
                </a:lnTo>
                <a:lnTo>
                  <a:pt x="105040" y="54374"/>
                </a:lnTo>
                <a:lnTo>
                  <a:pt x="109079" y="53394"/>
                </a:lnTo>
                <a:lnTo>
                  <a:pt x="112724" y="52741"/>
                </a:lnTo>
                <a:lnTo>
                  <a:pt x="116107" y="51353"/>
                </a:lnTo>
                <a:lnTo>
                  <a:pt x="119315" y="49476"/>
                </a:lnTo>
                <a:lnTo>
                  <a:pt x="122406" y="47271"/>
                </a:lnTo>
                <a:lnTo>
                  <a:pt x="126371" y="45802"/>
                </a:lnTo>
                <a:lnTo>
                  <a:pt x="130920" y="44822"/>
                </a:lnTo>
                <a:lnTo>
                  <a:pt x="135858" y="44169"/>
                </a:lnTo>
                <a:lnTo>
                  <a:pt x="139150" y="42781"/>
                </a:lnTo>
                <a:lnTo>
                  <a:pt x="141344" y="40903"/>
                </a:lnTo>
                <a:lnTo>
                  <a:pt x="142807" y="38699"/>
                </a:lnTo>
                <a:lnTo>
                  <a:pt x="144735" y="37229"/>
                </a:lnTo>
                <a:lnTo>
                  <a:pt x="146972" y="36250"/>
                </a:lnTo>
                <a:lnTo>
                  <a:pt x="151998" y="35161"/>
                </a:lnTo>
                <a:lnTo>
                  <a:pt x="154672" y="34871"/>
                </a:lnTo>
                <a:lnTo>
                  <a:pt x="157407" y="34677"/>
                </a:lnTo>
                <a:lnTo>
                  <a:pt x="160183" y="34548"/>
                </a:lnTo>
                <a:lnTo>
                  <a:pt x="170955" y="34300"/>
                </a:lnTo>
                <a:lnTo>
                  <a:pt x="171230" y="31754"/>
                </a:lnTo>
                <a:lnTo>
                  <a:pt x="171450" y="257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56"/>
          <p:cNvSpPr/>
          <p:nvPr/>
        </p:nvSpPr>
        <p:spPr>
          <a:xfrm>
            <a:off x="6569402" y="2794739"/>
            <a:ext cx="137151" cy="222782"/>
          </a:xfrm>
          <a:custGeom>
            <a:avLst/>
            <a:gdLst/>
            <a:ahLst/>
            <a:cxnLst/>
            <a:rect l="0" t="0" r="0" b="0"/>
            <a:pathLst>
              <a:path w="137151" h="222782">
                <a:moveTo>
                  <a:pt x="8563" y="8468"/>
                </a:moveTo>
                <a:lnTo>
                  <a:pt x="95" y="0"/>
                </a:lnTo>
                <a:lnTo>
                  <a:pt x="4" y="6695"/>
                </a:lnTo>
                <a:lnTo>
                  <a:pt x="0" y="7286"/>
                </a:lnTo>
                <a:lnTo>
                  <a:pt x="2534" y="10482"/>
                </a:lnTo>
                <a:lnTo>
                  <a:pt x="4544" y="12668"/>
                </a:lnTo>
                <a:lnTo>
                  <a:pt x="5883" y="15079"/>
                </a:lnTo>
                <a:lnTo>
                  <a:pt x="7372" y="20296"/>
                </a:lnTo>
                <a:lnTo>
                  <a:pt x="10573" y="25790"/>
                </a:lnTo>
                <a:lnTo>
                  <a:pt x="12761" y="28589"/>
                </a:lnTo>
                <a:lnTo>
                  <a:pt x="15191" y="34238"/>
                </a:lnTo>
                <a:lnTo>
                  <a:pt x="17223" y="40877"/>
                </a:lnTo>
                <a:lnTo>
                  <a:pt x="19099" y="45314"/>
                </a:lnTo>
                <a:lnTo>
                  <a:pt x="21302" y="50177"/>
                </a:lnTo>
                <a:lnTo>
                  <a:pt x="23723" y="54371"/>
                </a:lnTo>
                <a:lnTo>
                  <a:pt x="26289" y="58120"/>
                </a:lnTo>
                <a:lnTo>
                  <a:pt x="28953" y="61572"/>
                </a:lnTo>
                <a:lnTo>
                  <a:pt x="31681" y="64826"/>
                </a:lnTo>
                <a:lnTo>
                  <a:pt x="34453" y="67947"/>
                </a:lnTo>
                <a:lnTo>
                  <a:pt x="37252" y="70981"/>
                </a:lnTo>
                <a:lnTo>
                  <a:pt x="40072" y="74908"/>
                </a:lnTo>
                <a:lnTo>
                  <a:pt x="42904" y="79432"/>
                </a:lnTo>
                <a:lnTo>
                  <a:pt x="45744" y="84352"/>
                </a:lnTo>
                <a:lnTo>
                  <a:pt x="51440" y="94899"/>
                </a:lnTo>
                <a:lnTo>
                  <a:pt x="54292" y="100379"/>
                </a:lnTo>
                <a:lnTo>
                  <a:pt x="57147" y="104984"/>
                </a:lnTo>
                <a:lnTo>
                  <a:pt x="60002" y="109007"/>
                </a:lnTo>
                <a:lnTo>
                  <a:pt x="62858" y="112642"/>
                </a:lnTo>
                <a:lnTo>
                  <a:pt x="66667" y="116970"/>
                </a:lnTo>
                <a:lnTo>
                  <a:pt x="71112" y="121760"/>
                </a:lnTo>
                <a:lnTo>
                  <a:pt x="75979" y="126859"/>
                </a:lnTo>
                <a:lnTo>
                  <a:pt x="80177" y="132163"/>
                </a:lnTo>
                <a:lnTo>
                  <a:pt x="83928" y="137604"/>
                </a:lnTo>
                <a:lnTo>
                  <a:pt x="87381" y="143136"/>
                </a:lnTo>
                <a:lnTo>
                  <a:pt x="90636" y="147777"/>
                </a:lnTo>
                <a:lnTo>
                  <a:pt x="93758" y="151823"/>
                </a:lnTo>
                <a:lnTo>
                  <a:pt x="96792" y="155473"/>
                </a:lnTo>
                <a:lnTo>
                  <a:pt x="99767" y="159811"/>
                </a:lnTo>
                <a:lnTo>
                  <a:pt x="102703" y="164609"/>
                </a:lnTo>
                <a:lnTo>
                  <a:pt x="105613" y="169712"/>
                </a:lnTo>
                <a:lnTo>
                  <a:pt x="108505" y="174066"/>
                </a:lnTo>
                <a:lnTo>
                  <a:pt x="111386" y="177922"/>
                </a:lnTo>
                <a:lnTo>
                  <a:pt x="114259" y="181445"/>
                </a:lnTo>
                <a:lnTo>
                  <a:pt x="117127" y="184746"/>
                </a:lnTo>
                <a:lnTo>
                  <a:pt x="119992" y="187899"/>
                </a:lnTo>
                <a:lnTo>
                  <a:pt x="122853" y="190954"/>
                </a:lnTo>
                <a:lnTo>
                  <a:pt x="124761" y="193943"/>
                </a:lnTo>
                <a:lnTo>
                  <a:pt x="126882" y="199804"/>
                </a:lnTo>
                <a:lnTo>
                  <a:pt x="130364" y="205584"/>
                </a:lnTo>
                <a:lnTo>
                  <a:pt x="135809" y="212504"/>
                </a:lnTo>
                <a:lnTo>
                  <a:pt x="136555" y="215991"/>
                </a:lnTo>
                <a:lnTo>
                  <a:pt x="137150" y="2227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57"/>
          <p:cNvSpPr/>
          <p:nvPr/>
        </p:nvSpPr>
        <p:spPr>
          <a:xfrm>
            <a:off x="4897754" y="4449127"/>
            <a:ext cx="60009" cy="180024"/>
          </a:xfrm>
          <a:custGeom>
            <a:avLst/>
            <a:gdLst/>
            <a:ahLst/>
            <a:cxnLst/>
            <a:rect l="0" t="0" r="0" b="0"/>
            <a:pathLst>
              <a:path w="60009" h="180024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2" y="4551"/>
                </a:lnTo>
                <a:lnTo>
                  <a:pt x="13670" y="6844"/>
                </a:lnTo>
                <a:lnTo>
                  <a:pt x="14829" y="9325"/>
                </a:lnTo>
                <a:lnTo>
                  <a:pt x="16688" y="15600"/>
                </a:lnTo>
                <a:lnTo>
                  <a:pt x="17793" y="17068"/>
                </a:lnTo>
                <a:lnTo>
                  <a:pt x="19482" y="18999"/>
                </a:lnTo>
                <a:lnTo>
                  <a:pt x="21561" y="21238"/>
                </a:lnTo>
                <a:lnTo>
                  <a:pt x="29037" y="28941"/>
                </a:lnTo>
                <a:lnTo>
                  <a:pt x="30788" y="32630"/>
                </a:lnTo>
                <a:lnTo>
                  <a:pt x="31956" y="36993"/>
                </a:lnTo>
                <a:lnTo>
                  <a:pt x="32734" y="41807"/>
                </a:lnTo>
                <a:lnTo>
                  <a:pt x="34205" y="45969"/>
                </a:lnTo>
                <a:lnTo>
                  <a:pt x="36139" y="49696"/>
                </a:lnTo>
                <a:lnTo>
                  <a:pt x="38380" y="53133"/>
                </a:lnTo>
                <a:lnTo>
                  <a:pt x="39874" y="56377"/>
                </a:lnTo>
                <a:lnTo>
                  <a:pt x="40870" y="59492"/>
                </a:lnTo>
                <a:lnTo>
                  <a:pt x="41534" y="62522"/>
                </a:lnTo>
                <a:lnTo>
                  <a:pt x="41978" y="66446"/>
                </a:lnTo>
                <a:lnTo>
                  <a:pt x="42273" y="70968"/>
                </a:lnTo>
                <a:lnTo>
                  <a:pt x="42470" y="75887"/>
                </a:lnTo>
                <a:lnTo>
                  <a:pt x="43553" y="80119"/>
                </a:lnTo>
                <a:lnTo>
                  <a:pt x="45228" y="83893"/>
                </a:lnTo>
                <a:lnTo>
                  <a:pt x="47297" y="87361"/>
                </a:lnTo>
                <a:lnTo>
                  <a:pt x="48677" y="91578"/>
                </a:lnTo>
                <a:lnTo>
                  <a:pt x="49596" y="96295"/>
                </a:lnTo>
                <a:lnTo>
                  <a:pt x="50209" y="101344"/>
                </a:lnTo>
                <a:lnTo>
                  <a:pt x="50618" y="105663"/>
                </a:lnTo>
                <a:lnTo>
                  <a:pt x="50891" y="109495"/>
                </a:lnTo>
                <a:lnTo>
                  <a:pt x="51072" y="113001"/>
                </a:lnTo>
                <a:lnTo>
                  <a:pt x="51274" y="119438"/>
                </a:lnTo>
                <a:lnTo>
                  <a:pt x="51388" y="130957"/>
                </a:lnTo>
                <a:lnTo>
                  <a:pt x="51434" y="165628"/>
                </a:lnTo>
                <a:lnTo>
                  <a:pt x="52387" y="167568"/>
                </a:lnTo>
                <a:lnTo>
                  <a:pt x="53975" y="168862"/>
                </a:lnTo>
                <a:lnTo>
                  <a:pt x="55987" y="169725"/>
                </a:lnTo>
                <a:lnTo>
                  <a:pt x="57327" y="171252"/>
                </a:lnTo>
                <a:lnTo>
                  <a:pt x="58221" y="173223"/>
                </a:lnTo>
                <a:lnTo>
                  <a:pt x="60008" y="1800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58"/>
          <p:cNvSpPr/>
          <p:nvPr/>
        </p:nvSpPr>
        <p:spPr>
          <a:xfrm>
            <a:off x="5000625" y="4432016"/>
            <a:ext cx="205236" cy="178754"/>
          </a:xfrm>
          <a:custGeom>
            <a:avLst/>
            <a:gdLst/>
            <a:ahLst/>
            <a:cxnLst/>
            <a:rect l="0" t="0" r="0" b="0"/>
            <a:pathLst>
              <a:path w="205236" h="178754">
                <a:moveTo>
                  <a:pt x="0" y="25684"/>
                </a:moveTo>
                <a:lnTo>
                  <a:pt x="4550" y="25684"/>
                </a:lnTo>
                <a:lnTo>
                  <a:pt x="5891" y="24731"/>
                </a:lnTo>
                <a:lnTo>
                  <a:pt x="6785" y="23144"/>
                </a:lnTo>
                <a:lnTo>
                  <a:pt x="7380" y="21133"/>
                </a:lnTo>
                <a:lnTo>
                  <a:pt x="8730" y="19792"/>
                </a:lnTo>
                <a:lnTo>
                  <a:pt x="10583" y="18898"/>
                </a:lnTo>
                <a:lnTo>
                  <a:pt x="15181" y="17905"/>
                </a:lnTo>
                <a:lnTo>
                  <a:pt x="20399" y="17464"/>
                </a:lnTo>
                <a:lnTo>
                  <a:pt x="23124" y="16394"/>
                </a:lnTo>
                <a:lnTo>
                  <a:pt x="28693" y="12665"/>
                </a:lnTo>
                <a:lnTo>
                  <a:pt x="34342" y="10372"/>
                </a:lnTo>
                <a:lnTo>
                  <a:pt x="37182" y="9761"/>
                </a:lnTo>
                <a:lnTo>
                  <a:pt x="42878" y="6542"/>
                </a:lnTo>
                <a:lnTo>
                  <a:pt x="45730" y="4350"/>
                </a:lnTo>
                <a:lnTo>
                  <a:pt x="49537" y="2889"/>
                </a:lnTo>
                <a:lnTo>
                  <a:pt x="53980" y="1914"/>
                </a:lnTo>
                <a:lnTo>
                  <a:pt x="58846" y="1265"/>
                </a:lnTo>
                <a:lnTo>
                  <a:pt x="63043" y="832"/>
                </a:lnTo>
                <a:lnTo>
                  <a:pt x="66794" y="543"/>
                </a:lnTo>
                <a:lnTo>
                  <a:pt x="70246" y="351"/>
                </a:lnTo>
                <a:lnTo>
                  <a:pt x="79163" y="137"/>
                </a:lnTo>
                <a:lnTo>
                  <a:pt x="95858" y="0"/>
                </a:lnTo>
                <a:lnTo>
                  <a:pt x="99148" y="941"/>
                </a:lnTo>
                <a:lnTo>
                  <a:pt x="105343" y="4527"/>
                </a:lnTo>
                <a:lnTo>
                  <a:pt x="111190" y="8699"/>
                </a:lnTo>
                <a:lnTo>
                  <a:pt x="115458" y="12737"/>
                </a:lnTo>
                <a:lnTo>
                  <a:pt x="116976" y="15148"/>
                </a:lnTo>
                <a:lnTo>
                  <a:pt x="118664" y="20366"/>
                </a:lnTo>
                <a:lnTo>
                  <a:pt x="119414" y="25861"/>
                </a:lnTo>
                <a:lnTo>
                  <a:pt x="119615" y="28659"/>
                </a:lnTo>
                <a:lnTo>
                  <a:pt x="119748" y="31477"/>
                </a:lnTo>
                <a:lnTo>
                  <a:pt x="119896" y="37148"/>
                </a:lnTo>
                <a:lnTo>
                  <a:pt x="118983" y="39994"/>
                </a:lnTo>
                <a:lnTo>
                  <a:pt x="117422" y="42844"/>
                </a:lnTo>
                <a:lnTo>
                  <a:pt x="115429" y="45697"/>
                </a:lnTo>
                <a:lnTo>
                  <a:pt x="113147" y="49503"/>
                </a:lnTo>
                <a:lnTo>
                  <a:pt x="110674" y="53946"/>
                </a:lnTo>
                <a:lnTo>
                  <a:pt x="108072" y="58812"/>
                </a:lnTo>
                <a:lnTo>
                  <a:pt x="105386" y="63010"/>
                </a:lnTo>
                <a:lnTo>
                  <a:pt x="102642" y="66760"/>
                </a:lnTo>
                <a:lnTo>
                  <a:pt x="99860" y="70213"/>
                </a:lnTo>
                <a:lnTo>
                  <a:pt x="97053" y="72515"/>
                </a:lnTo>
                <a:lnTo>
                  <a:pt x="94229" y="74050"/>
                </a:lnTo>
                <a:lnTo>
                  <a:pt x="91395" y="75073"/>
                </a:lnTo>
                <a:lnTo>
                  <a:pt x="89505" y="76707"/>
                </a:lnTo>
                <a:lnTo>
                  <a:pt x="88245" y="78750"/>
                </a:lnTo>
                <a:lnTo>
                  <a:pt x="87405" y="81063"/>
                </a:lnTo>
                <a:lnTo>
                  <a:pt x="83932" y="86174"/>
                </a:lnTo>
                <a:lnTo>
                  <a:pt x="81672" y="88871"/>
                </a:lnTo>
                <a:lnTo>
                  <a:pt x="79212" y="90669"/>
                </a:lnTo>
                <a:lnTo>
                  <a:pt x="73940" y="92666"/>
                </a:lnTo>
                <a:lnTo>
                  <a:pt x="70168" y="93790"/>
                </a:lnTo>
                <a:lnTo>
                  <a:pt x="69639" y="94900"/>
                </a:lnTo>
                <a:lnTo>
                  <a:pt x="68893" y="100062"/>
                </a:lnTo>
                <a:lnTo>
                  <a:pt x="68592" y="102728"/>
                </a:lnTo>
                <a:lnTo>
                  <a:pt x="68581" y="95446"/>
                </a:lnTo>
                <a:lnTo>
                  <a:pt x="69533" y="95052"/>
                </a:lnTo>
                <a:lnTo>
                  <a:pt x="73131" y="94614"/>
                </a:lnTo>
                <a:lnTo>
                  <a:pt x="75424" y="93545"/>
                </a:lnTo>
                <a:lnTo>
                  <a:pt x="80512" y="89817"/>
                </a:lnTo>
                <a:lnTo>
                  <a:pt x="83201" y="88442"/>
                </a:lnTo>
                <a:lnTo>
                  <a:pt x="88731" y="86914"/>
                </a:lnTo>
                <a:lnTo>
                  <a:pt x="94364" y="86235"/>
                </a:lnTo>
                <a:lnTo>
                  <a:pt x="97199" y="86053"/>
                </a:lnTo>
                <a:lnTo>
                  <a:pt x="100994" y="84980"/>
                </a:lnTo>
                <a:lnTo>
                  <a:pt x="105429" y="83312"/>
                </a:lnTo>
                <a:lnTo>
                  <a:pt x="110291" y="81248"/>
                </a:lnTo>
                <a:lnTo>
                  <a:pt x="114484" y="79871"/>
                </a:lnTo>
                <a:lnTo>
                  <a:pt x="118233" y="78954"/>
                </a:lnTo>
                <a:lnTo>
                  <a:pt x="121685" y="78342"/>
                </a:lnTo>
                <a:lnTo>
                  <a:pt x="125890" y="77934"/>
                </a:lnTo>
                <a:lnTo>
                  <a:pt x="130599" y="77662"/>
                </a:lnTo>
                <a:lnTo>
                  <a:pt x="139959" y="77360"/>
                </a:lnTo>
                <a:lnTo>
                  <a:pt x="147294" y="77226"/>
                </a:lnTo>
                <a:lnTo>
                  <a:pt x="151536" y="78143"/>
                </a:lnTo>
                <a:lnTo>
                  <a:pt x="156269" y="79707"/>
                </a:lnTo>
                <a:lnTo>
                  <a:pt x="161329" y="81701"/>
                </a:lnTo>
                <a:lnTo>
                  <a:pt x="165655" y="83984"/>
                </a:lnTo>
                <a:lnTo>
                  <a:pt x="169491" y="86458"/>
                </a:lnTo>
                <a:lnTo>
                  <a:pt x="173002" y="89060"/>
                </a:lnTo>
                <a:lnTo>
                  <a:pt x="176295" y="90795"/>
                </a:lnTo>
                <a:lnTo>
                  <a:pt x="182493" y="92722"/>
                </a:lnTo>
                <a:lnTo>
                  <a:pt x="188423" y="96118"/>
                </a:lnTo>
                <a:lnTo>
                  <a:pt x="194233" y="100803"/>
                </a:lnTo>
                <a:lnTo>
                  <a:pt x="199991" y="106060"/>
                </a:lnTo>
                <a:lnTo>
                  <a:pt x="201907" y="108795"/>
                </a:lnTo>
                <a:lnTo>
                  <a:pt x="204036" y="114375"/>
                </a:lnTo>
                <a:lnTo>
                  <a:pt x="204604" y="117196"/>
                </a:lnTo>
                <a:lnTo>
                  <a:pt x="204982" y="120029"/>
                </a:lnTo>
                <a:lnTo>
                  <a:pt x="205235" y="122871"/>
                </a:lnTo>
                <a:lnTo>
                  <a:pt x="204450" y="125718"/>
                </a:lnTo>
                <a:lnTo>
                  <a:pt x="202975" y="128568"/>
                </a:lnTo>
                <a:lnTo>
                  <a:pt x="201039" y="131421"/>
                </a:lnTo>
                <a:lnTo>
                  <a:pt x="198796" y="134275"/>
                </a:lnTo>
                <a:lnTo>
                  <a:pt x="196348" y="137130"/>
                </a:lnTo>
                <a:lnTo>
                  <a:pt x="193763" y="139987"/>
                </a:lnTo>
                <a:lnTo>
                  <a:pt x="192040" y="142843"/>
                </a:lnTo>
                <a:lnTo>
                  <a:pt x="190892" y="145700"/>
                </a:lnTo>
                <a:lnTo>
                  <a:pt x="190126" y="148557"/>
                </a:lnTo>
                <a:lnTo>
                  <a:pt x="187711" y="151414"/>
                </a:lnTo>
                <a:lnTo>
                  <a:pt x="184195" y="154272"/>
                </a:lnTo>
                <a:lnTo>
                  <a:pt x="179947" y="157129"/>
                </a:lnTo>
                <a:lnTo>
                  <a:pt x="176162" y="159986"/>
                </a:lnTo>
                <a:lnTo>
                  <a:pt x="172686" y="162844"/>
                </a:lnTo>
                <a:lnTo>
                  <a:pt x="169416" y="165701"/>
                </a:lnTo>
                <a:lnTo>
                  <a:pt x="166284" y="167606"/>
                </a:lnTo>
                <a:lnTo>
                  <a:pt x="160264" y="169723"/>
                </a:lnTo>
                <a:lnTo>
                  <a:pt x="154413" y="170664"/>
                </a:lnTo>
                <a:lnTo>
                  <a:pt x="151519" y="170914"/>
                </a:lnTo>
                <a:lnTo>
                  <a:pt x="147685" y="172034"/>
                </a:lnTo>
                <a:lnTo>
                  <a:pt x="143224" y="173733"/>
                </a:lnTo>
                <a:lnTo>
                  <a:pt x="138345" y="175819"/>
                </a:lnTo>
                <a:lnTo>
                  <a:pt x="134140" y="177208"/>
                </a:lnTo>
                <a:lnTo>
                  <a:pt x="130384" y="178135"/>
                </a:lnTo>
                <a:lnTo>
                  <a:pt x="126928" y="178753"/>
                </a:lnTo>
                <a:lnTo>
                  <a:pt x="123671" y="178212"/>
                </a:lnTo>
                <a:lnTo>
                  <a:pt x="114536" y="173853"/>
                </a:lnTo>
                <a:lnTo>
                  <a:pt x="108690" y="172499"/>
                </a:lnTo>
                <a:lnTo>
                  <a:pt x="104845" y="172138"/>
                </a:lnTo>
                <a:lnTo>
                  <a:pt x="100376" y="171897"/>
                </a:lnTo>
                <a:lnTo>
                  <a:pt x="88619" y="171511"/>
                </a:lnTo>
                <a:lnTo>
                  <a:pt x="86701" y="170527"/>
                </a:lnTo>
                <a:lnTo>
                  <a:pt x="82031" y="166894"/>
                </a:lnTo>
                <a:lnTo>
                  <a:pt x="79452" y="165544"/>
                </a:lnTo>
                <a:lnTo>
                  <a:pt x="74047" y="164043"/>
                </a:lnTo>
                <a:lnTo>
                  <a:pt x="68579" y="1628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59"/>
          <p:cNvSpPr/>
          <p:nvPr/>
        </p:nvSpPr>
        <p:spPr>
          <a:xfrm>
            <a:off x="560069" y="3257550"/>
            <a:ext cx="17146" cy="351473"/>
          </a:xfrm>
          <a:custGeom>
            <a:avLst/>
            <a:gdLst/>
            <a:ahLst/>
            <a:cxnLst/>
            <a:rect l="0" t="0" r="0" b="0"/>
            <a:pathLst>
              <a:path w="17146" h="351473">
                <a:moveTo>
                  <a:pt x="17145" y="8572"/>
                </a:moveTo>
                <a:lnTo>
                  <a:pt x="8579" y="6"/>
                </a:lnTo>
                <a:lnTo>
                  <a:pt x="8573" y="0"/>
                </a:lnTo>
                <a:lnTo>
                  <a:pt x="13124" y="4550"/>
                </a:lnTo>
                <a:lnTo>
                  <a:pt x="14464" y="6844"/>
                </a:lnTo>
                <a:lnTo>
                  <a:pt x="15358" y="9325"/>
                </a:lnTo>
                <a:lnTo>
                  <a:pt x="15954" y="11931"/>
                </a:lnTo>
                <a:lnTo>
                  <a:pt x="16351" y="14621"/>
                </a:lnTo>
                <a:lnTo>
                  <a:pt x="16792" y="20151"/>
                </a:lnTo>
                <a:lnTo>
                  <a:pt x="17099" y="30064"/>
                </a:lnTo>
                <a:lnTo>
                  <a:pt x="17143" y="61426"/>
                </a:lnTo>
                <a:lnTo>
                  <a:pt x="16191" y="65715"/>
                </a:lnTo>
                <a:lnTo>
                  <a:pt x="14604" y="70480"/>
                </a:lnTo>
                <a:lnTo>
                  <a:pt x="12594" y="75562"/>
                </a:lnTo>
                <a:lnTo>
                  <a:pt x="11254" y="80854"/>
                </a:lnTo>
                <a:lnTo>
                  <a:pt x="10360" y="86288"/>
                </a:lnTo>
                <a:lnTo>
                  <a:pt x="9764" y="91815"/>
                </a:lnTo>
                <a:lnTo>
                  <a:pt x="9367" y="97405"/>
                </a:lnTo>
                <a:lnTo>
                  <a:pt x="9102" y="103037"/>
                </a:lnTo>
                <a:lnTo>
                  <a:pt x="8808" y="115326"/>
                </a:lnTo>
                <a:lnTo>
                  <a:pt x="8573" y="262784"/>
                </a:lnTo>
                <a:lnTo>
                  <a:pt x="7620" y="268534"/>
                </a:lnTo>
                <a:lnTo>
                  <a:pt x="6033" y="274273"/>
                </a:lnTo>
                <a:lnTo>
                  <a:pt x="4022" y="280003"/>
                </a:lnTo>
                <a:lnTo>
                  <a:pt x="2682" y="284776"/>
                </a:lnTo>
                <a:lnTo>
                  <a:pt x="1788" y="288911"/>
                </a:lnTo>
                <a:lnTo>
                  <a:pt x="1192" y="292620"/>
                </a:lnTo>
                <a:lnTo>
                  <a:pt x="795" y="296045"/>
                </a:lnTo>
                <a:lnTo>
                  <a:pt x="353" y="302390"/>
                </a:lnTo>
                <a:lnTo>
                  <a:pt x="105" y="311318"/>
                </a:lnTo>
                <a:lnTo>
                  <a:pt x="1023" y="315177"/>
                </a:lnTo>
                <a:lnTo>
                  <a:pt x="2587" y="319656"/>
                </a:lnTo>
                <a:lnTo>
                  <a:pt x="7391" y="331429"/>
                </a:lnTo>
                <a:lnTo>
                  <a:pt x="6832" y="333348"/>
                </a:lnTo>
                <a:lnTo>
                  <a:pt x="5507" y="335579"/>
                </a:lnTo>
                <a:lnTo>
                  <a:pt x="3672" y="338019"/>
                </a:lnTo>
                <a:lnTo>
                  <a:pt x="2448" y="340598"/>
                </a:lnTo>
                <a:lnTo>
                  <a:pt x="1632" y="343270"/>
                </a:lnTo>
                <a:lnTo>
                  <a:pt x="0" y="3514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60"/>
          <p:cNvSpPr/>
          <p:nvPr/>
        </p:nvSpPr>
        <p:spPr>
          <a:xfrm>
            <a:off x="697264" y="3308985"/>
            <a:ext cx="185387" cy="299920"/>
          </a:xfrm>
          <a:custGeom>
            <a:avLst/>
            <a:gdLst/>
            <a:ahLst/>
            <a:cxnLst/>
            <a:rect l="0" t="0" r="0" b="0"/>
            <a:pathLst>
              <a:path w="185387" h="299920">
                <a:moveTo>
                  <a:pt x="119980" y="17144"/>
                </a:moveTo>
                <a:lnTo>
                  <a:pt x="115430" y="17144"/>
                </a:lnTo>
                <a:lnTo>
                  <a:pt x="114089" y="16192"/>
                </a:lnTo>
                <a:lnTo>
                  <a:pt x="113195" y="14605"/>
                </a:lnTo>
                <a:lnTo>
                  <a:pt x="111513" y="8925"/>
                </a:lnTo>
                <a:lnTo>
                  <a:pt x="115990" y="4126"/>
                </a:lnTo>
                <a:lnTo>
                  <a:pt x="116367" y="2750"/>
                </a:lnTo>
                <a:lnTo>
                  <a:pt x="115667" y="1833"/>
                </a:lnTo>
                <a:lnTo>
                  <a:pt x="111657" y="107"/>
                </a:lnTo>
                <a:lnTo>
                  <a:pt x="106931" y="32"/>
                </a:lnTo>
                <a:lnTo>
                  <a:pt x="74248" y="0"/>
                </a:lnTo>
                <a:lnTo>
                  <a:pt x="71395" y="952"/>
                </a:lnTo>
                <a:lnTo>
                  <a:pt x="65684" y="4551"/>
                </a:lnTo>
                <a:lnTo>
                  <a:pt x="61876" y="6844"/>
                </a:lnTo>
                <a:lnTo>
                  <a:pt x="57431" y="9325"/>
                </a:lnTo>
                <a:lnTo>
                  <a:pt x="52564" y="11932"/>
                </a:lnTo>
                <a:lnTo>
                  <a:pt x="48366" y="13669"/>
                </a:lnTo>
                <a:lnTo>
                  <a:pt x="44615" y="14828"/>
                </a:lnTo>
                <a:lnTo>
                  <a:pt x="41162" y="15600"/>
                </a:lnTo>
                <a:lnTo>
                  <a:pt x="36955" y="17067"/>
                </a:lnTo>
                <a:lnTo>
                  <a:pt x="32245" y="18998"/>
                </a:lnTo>
                <a:lnTo>
                  <a:pt x="27200" y="21238"/>
                </a:lnTo>
                <a:lnTo>
                  <a:pt x="23837" y="23683"/>
                </a:lnTo>
                <a:lnTo>
                  <a:pt x="21595" y="26266"/>
                </a:lnTo>
                <a:lnTo>
                  <a:pt x="18151" y="31676"/>
                </a:lnTo>
                <a:lnTo>
                  <a:pt x="13445" y="37256"/>
                </a:lnTo>
                <a:lnTo>
                  <a:pt x="8555" y="42707"/>
                </a:lnTo>
                <a:lnTo>
                  <a:pt x="4418" y="46921"/>
                </a:lnTo>
                <a:lnTo>
                  <a:pt x="2934" y="49378"/>
                </a:lnTo>
                <a:lnTo>
                  <a:pt x="1285" y="54648"/>
                </a:lnTo>
                <a:lnTo>
                  <a:pt x="356" y="62970"/>
                </a:lnTo>
                <a:lnTo>
                  <a:pt x="139" y="71166"/>
                </a:lnTo>
                <a:lnTo>
                  <a:pt x="0" y="87400"/>
                </a:lnTo>
                <a:lnTo>
                  <a:pt x="941" y="90651"/>
                </a:lnTo>
                <a:lnTo>
                  <a:pt x="4526" y="96804"/>
                </a:lnTo>
                <a:lnTo>
                  <a:pt x="9295" y="102714"/>
                </a:lnTo>
                <a:lnTo>
                  <a:pt x="14589" y="108516"/>
                </a:lnTo>
                <a:lnTo>
                  <a:pt x="22925" y="117136"/>
                </a:lnTo>
                <a:lnTo>
                  <a:pt x="28585" y="122863"/>
                </a:lnTo>
                <a:lnTo>
                  <a:pt x="31428" y="124771"/>
                </a:lnTo>
                <a:lnTo>
                  <a:pt x="37126" y="126891"/>
                </a:lnTo>
                <a:lnTo>
                  <a:pt x="42834" y="130373"/>
                </a:lnTo>
                <a:lnTo>
                  <a:pt x="45689" y="132635"/>
                </a:lnTo>
                <a:lnTo>
                  <a:pt x="48546" y="134143"/>
                </a:lnTo>
                <a:lnTo>
                  <a:pt x="54259" y="135819"/>
                </a:lnTo>
                <a:lnTo>
                  <a:pt x="59973" y="139104"/>
                </a:lnTo>
                <a:lnTo>
                  <a:pt x="62831" y="141313"/>
                </a:lnTo>
                <a:lnTo>
                  <a:pt x="66641" y="143739"/>
                </a:lnTo>
                <a:lnTo>
                  <a:pt x="71086" y="146308"/>
                </a:lnTo>
                <a:lnTo>
                  <a:pt x="75954" y="148974"/>
                </a:lnTo>
                <a:lnTo>
                  <a:pt x="80152" y="150751"/>
                </a:lnTo>
                <a:lnTo>
                  <a:pt x="83903" y="151935"/>
                </a:lnTo>
                <a:lnTo>
                  <a:pt x="87356" y="152725"/>
                </a:lnTo>
                <a:lnTo>
                  <a:pt x="91564" y="154204"/>
                </a:lnTo>
                <a:lnTo>
                  <a:pt x="96273" y="156143"/>
                </a:lnTo>
                <a:lnTo>
                  <a:pt x="101318" y="158387"/>
                </a:lnTo>
                <a:lnTo>
                  <a:pt x="112004" y="163422"/>
                </a:lnTo>
                <a:lnTo>
                  <a:pt x="134386" y="174415"/>
                </a:lnTo>
                <a:lnTo>
                  <a:pt x="139109" y="177237"/>
                </a:lnTo>
                <a:lnTo>
                  <a:pt x="143210" y="180070"/>
                </a:lnTo>
                <a:lnTo>
                  <a:pt x="146897" y="182911"/>
                </a:lnTo>
                <a:lnTo>
                  <a:pt x="150307" y="185759"/>
                </a:lnTo>
                <a:lnTo>
                  <a:pt x="153533" y="188609"/>
                </a:lnTo>
                <a:lnTo>
                  <a:pt x="159658" y="194316"/>
                </a:lnTo>
                <a:lnTo>
                  <a:pt x="171351" y="205741"/>
                </a:lnTo>
                <a:lnTo>
                  <a:pt x="182833" y="217170"/>
                </a:lnTo>
                <a:lnTo>
                  <a:pt x="183789" y="220027"/>
                </a:lnTo>
                <a:lnTo>
                  <a:pt x="183475" y="222885"/>
                </a:lnTo>
                <a:lnTo>
                  <a:pt x="182312" y="225742"/>
                </a:lnTo>
                <a:lnTo>
                  <a:pt x="182490" y="228600"/>
                </a:lnTo>
                <a:lnTo>
                  <a:pt x="183561" y="231457"/>
                </a:lnTo>
                <a:lnTo>
                  <a:pt x="185227" y="234315"/>
                </a:lnTo>
                <a:lnTo>
                  <a:pt x="185386" y="237172"/>
                </a:lnTo>
                <a:lnTo>
                  <a:pt x="184539" y="240030"/>
                </a:lnTo>
                <a:lnTo>
                  <a:pt x="183022" y="242887"/>
                </a:lnTo>
                <a:lnTo>
                  <a:pt x="181336" y="248602"/>
                </a:lnTo>
                <a:lnTo>
                  <a:pt x="180587" y="255269"/>
                </a:lnTo>
                <a:lnTo>
                  <a:pt x="180254" y="264583"/>
                </a:lnTo>
                <a:lnTo>
                  <a:pt x="178260" y="268781"/>
                </a:lnTo>
                <a:lnTo>
                  <a:pt x="175026" y="272532"/>
                </a:lnTo>
                <a:lnTo>
                  <a:pt x="170965" y="275986"/>
                </a:lnTo>
                <a:lnTo>
                  <a:pt x="167305" y="279240"/>
                </a:lnTo>
                <a:lnTo>
                  <a:pt x="160699" y="285397"/>
                </a:lnTo>
                <a:lnTo>
                  <a:pt x="157603" y="287419"/>
                </a:lnTo>
                <a:lnTo>
                  <a:pt x="154587" y="288768"/>
                </a:lnTo>
                <a:lnTo>
                  <a:pt x="151624" y="289667"/>
                </a:lnTo>
                <a:lnTo>
                  <a:pt x="148696" y="291218"/>
                </a:lnTo>
                <a:lnTo>
                  <a:pt x="142903" y="295483"/>
                </a:lnTo>
                <a:lnTo>
                  <a:pt x="139072" y="297001"/>
                </a:lnTo>
                <a:lnTo>
                  <a:pt x="134613" y="298013"/>
                </a:lnTo>
                <a:lnTo>
                  <a:pt x="129736" y="298688"/>
                </a:lnTo>
                <a:lnTo>
                  <a:pt x="125531" y="299137"/>
                </a:lnTo>
                <a:lnTo>
                  <a:pt x="121776" y="299437"/>
                </a:lnTo>
                <a:lnTo>
                  <a:pt x="118320" y="299637"/>
                </a:lnTo>
                <a:lnTo>
                  <a:pt x="111940" y="299859"/>
                </a:lnTo>
                <a:lnTo>
                  <a:pt x="108905" y="299919"/>
                </a:lnTo>
                <a:lnTo>
                  <a:pt x="105929" y="299006"/>
                </a:lnTo>
                <a:lnTo>
                  <a:pt x="102993" y="297444"/>
                </a:lnTo>
                <a:lnTo>
                  <a:pt x="100083" y="295451"/>
                </a:lnTo>
                <a:lnTo>
                  <a:pt x="94310" y="293236"/>
                </a:lnTo>
                <a:lnTo>
                  <a:pt x="88569" y="292252"/>
                </a:lnTo>
                <a:lnTo>
                  <a:pt x="82842" y="291814"/>
                </a:lnTo>
                <a:lnTo>
                  <a:pt x="80934" y="290746"/>
                </a:lnTo>
                <a:lnTo>
                  <a:pt x="79662" y="289080"/>
                </a:lnTo>
                <a:lnTo>
                  <a:pt x="78814" y="287017"/>
                </a:lnTo>
                <a:lnTo>
                  <a:pt x="77453" y="277815"/>
                </a:lnTo>
                <a:lnTo>
                  <a:pt x="77162" y="270229"/>
                </a:lnTo>
                <a:lnTo>
                  <a:pt x="77118" y="232612"/>
                </a:lnTo>
                <a:lnTo>
                  <a:pt x="79023" y="228417"/>
                </a:lnTo>
                <a:lnTo>
                  <a:pt x="82198" y="224668"/>
                </a:lnTo>
                <a:lnTo>
                  <a:pt x="86220" y="221216"/>
                </a:lnTo>
                <a:lnTo>
                  <a:pt x="89853" y="217009"/>
                </a:lnTo>
                <a:lnTo>
                  <a:pt x="93228" y="212300"/>
                </a:lnTo>
                <a:lnTo>
                  <a:pt x="96431" y="207256"/>
                </a:lnTo>
                <a:lnTo>
                  <a:pt x="99518" y="202940"/>
                </a:lnTo>
                <a:lnTo>
                  <a:pt x="102529" y="199111"/>
                </a:lnTo>
                <a:lnTo>
                  <a:pt x="105489" y="195606"/>
                </a:lnTo>
                <a:lnTo>
                  <a:pt x="109367" y="191364"/>
                </a:lnTo>
                <a:lnTo>
                  <a:pt x="118756" y="181570"/>
                </a:lnTo>
                <a:lnTo>
                  <a:pt x="134752" y="165347"/>
                </a:lnTo>
                <a:lnTo>
                  <a:pt x="139353" y="159761"/>
                </a:lnTo>
                <a:lnTo>
                  <a:pt x="143373" y="154132"/>
                </a:lnTo>
                <a:lnTo>
                  <a:pt x="147005" y="148475"/>
                </a:lnTo>
                <a:lnTo>
                  <a:pt x="151332" y="143751"/>
                </a:lnTo>
                <a:lnTo>
                  <a:pt x="156122" y="139649"/>
                </a:lnTo>
                <a:lnTo>
                  <a:pt x="161219" y="135961"/>
                </a:lnTo>
                <a:lnTo>
                  <a:pt x="165571" y="132551"/>
                </a:lnTo>
                <a:lnTo>
                  <a:pt x="169424" y="129324"/>
                </a:lnTo>
                <a:lnTo>
                  <a:pt x="172945" y="126221"/>
                </a:lnTo>
                <a:lnTo>
                  <a:pt x="175293" y="123200"/>
                </a:lnTo>
                <a:lnTo>
                  <a:pt x="177901" y="117303"/>
                </a:lnTo>
                <a:lnTo>
                  <a:pt x="181600" y="108967"/>
                </a:lnTo>
                <a:lnTo>
                  <a:pt x="183920" y="104077"/>
                </a:lnTo>
                <a:lnTo>
                  <a:pt x="184515" y="100817"/>
                </a:lnTo>
                <a:lnTo>
                  <a:pt x="183958" y="98644"/>
                </a:lnTo>
                <a:lnTo>
                  <a:pt x="182635" y="97195"/>
                </a:lnTo>
                <a:lnTo>
                  <a:pt x="181752" y="95276"/>
                </a:lnTo>
                <a:lnTo>
                  <a:pt x="180772" y="90605"/>
                </a:lnTo>
                <a:lnTo>
                  <a:pt x="180220" y="82620"/>
                </a:lnTo>
                <a:lnTo>
                  <a:pt x="179190" y="79845"/>
                </a:lnTo>
                <a:lnTo>
                  <a:pt x="174142" y="71388"/>
                </a:lnTo>
                <a:lnTo>
                  <a:pt x="171271" y="62850"/>
                </a:lnTo>
                <a:lnTo>
                  <a:pt x="167224" y="57143"/>
                </a:lnTo>
                <a:lnTo>
                  <a:pt x="164811" y="55240"/>
                </a:lnTo>
                <a:lnTo>
                  <a:pt x="162250" y="53972"/>
                </a:lnTo>
                <a:lnTo>
                  <a:pt x="159590" y="53126"/>
                </a:lnTo>
                <a:lnTo>
                  <a:pt x="154095" y="49646"/>
                </a:lnTo>
                <a:lnTo>
                  <a:pt x="151296" y="47385"/>
                </a:lnTo>
                <a:lnTo>
                  <a:pt x="148477" y="45878"/>
                </a:lnTo>
                <a:lnTo>
                  <a:pt x="142806" y="44202"/>
                </a:lnTo>
                <a:lnTo>
                  <a:pt x="137110" y="40918"/>
                </a:lnTo>
                <a:lnTo>
                  <a:pt x="134258" y="38709"/>
                </a:lnTo>
                <a:lnTo>
                  <a:pt x="128548" y="36253"/>
                </a:lnTo>
                <a:lnTo>
                  <a:pt x="122836" y="35162"/>
                </a:lnTo>
                <a:lnTo>
                  <a:pt x="117122" y="34677"/>
                </a:lnTo>
                <a:lnTo>
                  <a:pt x="113101" y="34404"/>
                </a:lnTo>
                <a:lnTo>
                  <a:pt x="109620" y="31801"/>
                </a:lnTo>
                <a:lnTo>
                  <a:pt x="102835" y="257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61"/>
          <p:cNvSpPr/>
          <p:nvPr/>
        </p:nvSpPr>
        <p:spPr>
          <a:xfrm>
            <a:off x="1005840" y="3240415"/>
            <a:ext cx="420053" cy="308600"/>
          </a:xfrm>
          <a:custGeom>
            <a:avLst/>
            <a:gdLst/>
            <a:ahLst/>
            <a:cxnLst/>
            <a:rect l="0" t="0" r="0" b="0"/>
            <a:pathLst>
              <a:path w="420053" h="308600">
                <a:moveTo>
                  <a:pt x="8572" y="59997"/>
                </a:moveTo>
                <a:lnTo>
                  <a:pt x="9" y="59997"/>
                </a:lnTo>
                <a:lnTo>
                  <a:pt x="0" y="52616"/>
                </a:lnTo>
                <a:lnTo>
                  <a:pt x="953" y="52219"/>
                </a:lnTo>
                <a:lnTo>
                  <a:pt x="4550" y="51777"/>
                </a:lnTo>
                <a:lnTo>
                  <a:pt x="5891" y="50708"/>
                </a:lnTo>
                <a:lnTo>
                  <a:pt x="6785" y="49041"/>
                </a:lnTo>
                <a:lnTo>
                  <a:pt x="7380" y="46978"/>
                </a:lnTo>
                <a:lnTo>
                  <a:pt x="8730" y="45603"/>
                </a:lnTo>
                <a:lnTo>
                  <a:pt x="10582" y="44686"/>
                </a:lnTo>
                <a:lnTo>
                  <a:pt x="12770" y="44075"/>
                </a:lnTo>
                <a:lnTo>
                  <a:pt x="17740" y="40856"/>
                </a:lnTo>
                <a:lnTo>
                  <a:pt x="20399" y="38663"/>
                </a:lnTo>
                <a:lnTo>
                  <a:pt x="23124" y="37202"/>
                </a:lnTo>
                <a:lnTo>
                  <a:pt x="31510" y="34193"/>
                </a:lnTo>
                <a:lnTo>
                  <a:pt x="40028" y="27692"/>
                </a:lnTo>
                <a:lnTo>
                  <a:pt x="45730" y="22462"/>
                </a:lnTo>
                <a:lnTo>
                  <a:pt x="48584" y="20686"/>
                </a:lnTo>
                <a:lnTo>
                  <a:pt x="58104" y="17234"/>
                </a:lnTo>
                <a:lnTo>
                  <a:pt x="67416" y="13051"/>
                </a:lnTo>
                <a:lnTo>
                  <a:pt x="77905" y="10557"/>
                </a:lnTo>
                <a:lnTo>
                  <a:pt x="83369" y="9892"/>
                </a:lnTo>
                <a:lnTo>
                  <a:pt x="91980" y="6613"/>
                </a:lnTo>
                <a:lnTo>
                  <a:pt x="95610" y="4405"/>
                </a:lnTo>
                <a:lnTo>
                  <a:pt x="104723" y="1952"/>
                </a:lnTo>
                <a:lnTo>
                  <a:pt x="115123" y="862"/>
                </a:lnTo>
                <a:lnTo>
                  <a:pt x="126096" y="377"/>
                </a:lnTo>
                <a:lnTo>
                  <a:pt x="138432" y="104"/>
                </a:lnTo>
                <a:lnTo>
                  <a:pt x="161574" y="0"/>
                </a:lnTo>
                <a:lnTo>
                  <a:pt x="165818" y="949"/>
                </a:lnTo>
                <a:lnTo>
                  <a:pt x="177963" y="7372"/>
                </a:lnTo>
                <a:lnTo>
                  <a:pt x="183963" y="12760"/>
                </a:lnTo>
                <a:lnTo>
                  <a:pt x="185507" y="16123"/>
                </a:lnTo>
                <a:lnTo>
                  <a:pt x="187222" y="24940"/>
                </a:lnTo>
                <a:lnTo>
                  <a:pt x="187984" y="32669"/>
                </a:lnTo>
                <a:lnTo>
                  <a:pt x="188188" y="36063"/>
                </a:lnTo>
                <a:lnTo>
                  <a:pt x="187371" y="39279"/>
                </a:lnTo>
                <a:lnTo>
                  <a:pt x="183923" y="45392"/>
                </a:lnTo>
                <a:lnTo>
                  <a:pt x="181756" y="53823"/>
                </a:lnTo>
                <a:lnTo>
                  <a:pt x="181178" y="58739"/>
                </a:lnTo>
                <a:lnTo>
                  <a:pt x="180792" y="63921"/>
                </a:lnTo>
                <a:lnTo>
                  <a:pt x="180536" y="69281"/>
                </a:lnTo>
                <a:lnTo>
                  <a:pt x="180364" y="74758"/>
                </a:lnTo>
                <a:lnTo>
                  <a:pt x="179298" y="80316"/>
                </a:lnTo>
                <a:lnTo>
                  <a:pt x="177634" y="85925"/>
                </a:lnTo>
                <a:lnTo>
                  <a:pt x="175573" y="91570"/>
                </a:lnTo>
                <a:lnTo>
                  <a:pt x="173246" y="97238"/>
                </a:lnTo>
                <a:lnTo>
                  <a:pt x="170742" y="102922"/>
                </a:lnTo>
                <a:lnTo>
                  <a:pt x="168120" y="108617"/>
                </a:lnTo>
                <a:lnTo>
                  <a:pt x="164468" y="114317"/>
                </a:lnTo>
                <a:lnTo>
                  <a:pt x="160127" y="120023"/>
                </a:lnTo>
                <a:lnTo>
                  <a:pt x="155329" y="125732"/>
                </a:lnTo>
                <a:lnTo>
                  <a:pt x="151177" y="131443"/>
                </a:lnTo>
                <a:lnTo>
                  <a:pt x="147457" y="137155"/>
                </a:lnTo>
                <a:lnTo>
                  <a:pt x="144025" y="142868"/>
                </a:lnTo>
                <a:lnTo>
                  <a:pt x="140784" y="148582"/>
                </a:lnTo>
                <a:lnTo>
                  <a:pt x="134643" y="160011"/>
                </a:lnTo>
                <a:lnTo>
                  <a:pt x="125830" y="177155"/>
                </a:lnTo>
                <a:lnTo>
                  <a:pt x="117519" y="186045"/>
                </a:lnTo>
                <a:lnTo>
                  <a:pt x="112636" y="189749"/>
                </a:lnTo>
                <a:lnTo>
                  <a:pt x="104670" y="198945"/>
                </a:lnTo>
                <a:lnTo>
                  <a:pt x="97955" y="208429"/>
                </a:lnTo>
                <a:lnTo>
                  <a:pt x="91795" y="215819"/>
                </a:lnTo>
                <a:lnTo>
                  <a:pt x="82972" y="225335"/>
                </a:lnTo>
                <a:lnTo>
                  <a:pt x="81032" y="228325"/>
                </a:lnTo>
                <a:lnTo>
                  <a:pt x="77349" y="237084"/>
                </a:lnTo>
                <a:lnTo>
                  <a:pt x="71601" y="245712"/>
                </a:lnTo>
                <a:lnTo>
                  <a:pt x="68522" y="254300"/>
                </a:lnTo>
                <a:lnTo>
                  <a:pt x="61971" y="263196"/>
                </a:lnTo>
                <a:lnTo>
                  <a:pt x="61316" y="264043"/>
                </a:lnTo>
                <a:lnTo>
                  <a:pt x="60589" y="267524"/>
                </a:lnTo>
                <a:lnTo>
                  <a:pt x="60122" y="272969"/>
                </a:lnTo>
                <a:lnTo>
                  <a:pt x="51790" y="282494"/>
                </a:lnTo>
                <a:lnTo>
                  <a:pt x="51540" y="287318"/>
                </a:lnTo>
                <a:lnTo>
                  <a:pt x="52457" y="288697"/>
                </a:lnTo>
                <a:lnTo>
                  <a:pt x="54021" y="289616"/>
                </a:lnTo>
                <a:lnTo>
                  <a:pt x="58825" y="291091"/>
                </a:lnTo>
                <a:lnTo>
                  <a:pt x="64207" y="295898"/>
                </a:lnTo>
                <a:lnTo>
                  <a:pt x="66617" y="297274"/>
                </a:lnTo>
                <a:lnTo>
                  <a:pt x="75576" y="299665"/>
                </a:lnTo>
                <a:lnTo>
                  <a:pt x="81236" y="304470"/>
                </a:lnTo>
                <a:lnTo>
                  <a:pt x="84637" y="305847"/>
                </a:lnTo>
                <a:lnTo>
                  <a:pt x="96621" y="307784"/>
                </a:lnTo>
                <a:lnTo>
                  <a:pt x="106715" y="308438"/>
                </a:lnTo>
                <a:lnTo>
                  <a:pt x="189116" y="308599"/>
                </a:lnTo>
                <a:lnTo>
                  <a:pt x="196562" y="307647"/>
                </a:lnTo>
                <a:lnTo>
                  <a:pt x="203431" y="306060"/>
                </a:lnTo>
                <a:lnTo>
                  <a:pt x="209916" y="304048"/>
                </a:lnTo>
                <a:lnTo>
                  <a:pt x="217096" y="302708"/>
                </a:lnTo>
                <a:lnTo>
                  <a:pt x="224741" y="301814"/>
                </a:lnTo>
                <a:lnTo>
                  <a:pt x="232694" y="301219"/>
                </a:lnTo>
                <a:lnTo>
                  <a:pt x="240854" y="300821"/>
                </a:lnTo>
                <a:lnTo>
                  <a:pt x="257541" y="300380"/>
                </a:lnTo>
                <a:lnTo>
                  <a:pt x="283001" y="300132"/>
                </a:lnTo>
                <a:lnTo>
                  <a:pt x="291537" y="299144"/>
                </a:lnTo>
                <a:lnTo>
                  <a:pt x="300085" y="297534"/>
                </a:lnTo>
                <a:lnTo>
                  <a:pt x="308642" y="295507"/>
                </a:lnTo>
                <a:lnTo>
                  <a:pt x="316251" y="294156"/>
                </a:lnTo>
                <a:lnTo>
                  <a:pt x="323229" y="293256"/>
                </a:lnTo>
                <a:lnTo>
                  <a:pt x="336062" y="292255"/>
                </a:lnTo>
                <a:lnTo>
                  <a:pt x="348115" y="291810"/>
                </a:lnTo>
                <a:lnTo>
                  <a:pt x="371376" y="291525"/>
                </a:lnTo>
                <a:lnTo>
                  <a:pt x="420052" y="2914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62"/>
          <p:cNvSpPr/>
          <p:nvPr/>
        </p:nvSpPr>
        <p:spPr>
          <a:xfrm>
            <a:off x="3894772" y="2040255"/>
            <a:ext cx="342901" cy="325722"/>
          </a:xfrm>
          <a:custGeom>
            <a:avLst/>
            <a:gdLst/>
            <a:ahLst/>
            <a:cxnLst/>
            <a:rect l="0" t="0" r="0" b="0"/>
            <a:pathLst>
              <a:path w="342901" h="325722">
                <a:moveTo>
                  <a:pt x="342900" y="8572"/>
                </a:moveTo>
                <a:lnTo>
                  <a:pt x="322427" y="8572"/>
                </a:lnTo>
                <a:lnTo>
                  <a:pt x="319726" y="9525"/>
                </a:lnTo>
                <a:lnTo>
                  <a:pt x="314185" y="13123"/>
                </a:lnTo>
                <a:lnTo>
                  <a:pt x="306008" y="15357"/>
                </a:lnTo>
                <a:lnTo>
                  <a:pt x="301160" y="15953"/>
                </a:lnTo>
                <a:lnTo>
                  <a:pt x="296976" y="17303"/>
                </a:lnTo>
                <a:lnTo>
                  <a:pt x="286536" y="22801"/>
                </a:lnTo>
                <a:lnTo>
                  <a:pt x="280385" y="24421"/>
                </a:lnTo>
                <a:lnTo>
                  <a:pt x="271935" y="25141"/>
                </a:lnTo>
                <a:lnTo>
                  <a:pt x="262783" y="25461"/>
                </a:lnTo>
                <a:lnTo>
                  <a:pt x="251322" y="25641"/>
                </a:lnTo>
                <a:lnTo>
                  <a:pt x="225348" y="25707"/>
                </a:lnTo>
                <a:lnTo>
                  <a:pt x="220717" y="24758"/>
                </a:lnTo>
                <a:lnTo>
                  <a:pt x="209648" y="19824"/>
                </a:lnTo>
                <a:lnTo>
                  <a:pt x="200336" y="17938"/>
                </a:lnTo>
                <a:lnTo>
                  <a:pt x="191545" y="17380"/>
                </a:lnTo>
                <a:lnTo>
                  <a:pt x="185779" y="17249"/>
                </a:lnTo>
                <a:lnTo>
                  <a:pt x="182908" y="16262"/>
                </a:lnTo>
                <a:lnTo>
                  <a:pt x="174316" y="11274"/>
                </a:lnTo>
                <a:lnTo>
                  <a:pt x="164572" y="8928"/>
                </a:lnTo>
                <a:lnTo>
                  <a:pt x="155645" y="1222"/>
                </a:lnTo>
                <a:lnTo>
                  <a:pt x="152361" y="543"/>
                </a:lnTo>
                <a:lnTo>
                  <a:pt x="143774" y="47"/>
                </a:lnTo>
                <a:lnTo>
                  <a:pt x="137194" y="0"/>
                </a:lnTo>
                <a:lnTo>
                  <a:pt x="137163" y="7381"/>
                </a:lnTo>
                <a:lnTo>
                  <a:pt x="131269" y="15180"/>
                </a:lnTo>
                <a:lnTo>
                  <a:pt x="128430" y="23124"/>
                </a:lnTo>
                <a:lnTo>
                  <a:pt x="122931" y="31510"/>
                </a:lnTo>
                <a:lnTo>
                  <a:pt x="121311" y="37182"/>
                </a:lnTo>
                <a:lnTo>
                  <a:pt x="120399" y="45730"/>
                </a:lnTo>
                <a:lnTo>
                  <a:pt x="117646" y="53979"/>
                </a:lnTo>
                <a:lnTo>
                  <a:pt x="114199" y="63043"/>
                </a:lnTo>
                <a:lnTo>
                  <a:pt x="112668" y="70246"/>
                </a:lnTo>
                <a:lnTo>
                  <a:pt x="109447" y="76623"/>
                </a:lnTo>
                <a:lnTo>
                  <a:pt x="107255" y="79657"/>
                </a:lnTo>
                <a:lnTo>
                  <a:pt x="104819" y="88108"/>
                </a:lnTo>
                <a:lnTo>
                  <a:pt x="104169" y="93028"/>
                </a:lnTo>
                <a:lnTo>
                  <a:pt x="100907" y="101036"/>
                </a:lnTo>
                <a:lnTo>
                  <a:pt x="97235" y="107770"/>
                </a:lnTo>
                <a:lnTo>
                  <a:pt x="95603" y="113937"/>
                </a:lnTo>
                <a:lnTo>
                  <a:pt x="94685" y="122765"/>
                </a:lnTo>
                <a:lnTo>
                  <a:pt x="93603" y="125658"/>
                </a:lnTo>
                <a:lnTo>
                  <a:pt x="86951" y="135457"/>
                </a:lnTo>
                <a:lnTo>
                  <a:pt x="86270" y="138943"/>
                </a:lnTo>
                <a:lnTo>
                  <a:pt x="85833" y="144391"/>
                </a:lnTo>
                <a:lnTo>
                  <a:pt x="84844" y="144838"/>
                </a:lnTo>
                <a:lnTo>
                  <a:pt x="81207" y="145335"/>
                </a:lnTo>
                <a:lnTo>
                  <a:pt x="80808" y="146420"/>
                </a:lnTo>
                <a:lnTo>
                  <a:pt x="81494" y="148095"/>
                </a:lnTo>
                <a:lnTo>
                  <a:pt x="85704" y="154273"/>
                </a:lnTo>
                <a:lnTo>
                  <a:pt x="85723" y="146921"/>
                </a:lnTo>
                <a:lnTo>
                  <a:pt x="86676" y="146525"/>
                </a:lnTo>
                <a:lnTo>
                  <a:pt x="93106" y="145836"/>
                </a:lnTo>
                <a:lnTo>
                  <a:pt x="103046" y="141212"/>
                </a:lnTo>
                <a:lnTo>
                  <a:pt x="110250" y="138961"/>
                </a:lnTo>
                <a:lnTo>
                  <a:pt x="119662" y="137693"/>
                </a:lnTo>
                <a:lnTo>
                  <a:pt x="128483" y="137318"/>
                </a:lnTo>
                <a:lnTo>
                  <a:pt x="139669" y="137206"/>
                </a:lnTo>
                <a:lnTo>
                  <a:pt x="169931" y="137162"/>
                </a:lnTo>
                <a:lnTo>
                  <a:pt x="174247" y="138114"/>
                </a:lnTo>
                <a:lnTo>
                  <a:pt x="181583" y="141711"/>
                </a:lnTo>
                <a:lnTo>
                  <a:pt x="191068" y="149091"/>
                </a:lnTo>
                <a:lnTo>
                  <a:pt x="199911" y="157311"/>
                </a:lnTo>
                <a:lnTo>
                  <a:pt x="202807" y="159166"/>
                </a:lnTo>
                <a:lnTo>
                  <a:pt x="211433" y="162730"/>
                </a:lnTo>
                <a:lnTo>
                  <a:pt x="220021" y="169395"/>
                </a:lnTo>
                <a:lnTo>
                  <a:pt x="228598" y="177403"/>
                </a:lnTo>
                <a:lnTo>
                  <a:pt x="234314" y="182985"/>
                </a:lnTo>
                <a:lnTo>
                  <a:pt x="240029" y="191182"/>
                </a:lnTo>
                <a:lnTo>
                  <a:pt x="244792" y="200222"/>
                </a:lnTo>
                <a:lnTo>
                  <a:pt x="246909" y="207415"/>
                </a:lnTo>
                <a:lnTo>
                  <a:pt x="248101" y="216819"/>
                </a:lnTo>
                <a:lnTo>
                  <a:pt x="248380" y="225269"/>
                </a:lnTo>
                <a:lnTo>
                  <a:pt x="248589" y="251097"/>
                </a:lnTo>
                <a:lnTo>
                  <a:pt x="247641" y="254076"/>
                </a:lnTo>
                <a:lnTo>
                  <a:pt x="242708" y="262818"/>
                </a:lnTo>
                <a:lnTo>
                  <a:pt x="239871" y="271441"/>
                </a:lnTo>
                <a:lnTo>
                  <a:pt x="235832" y="277168"/>
                </a:lnTo>
                <a:lnTo>
                  <a:pt x="228322" y="282888"/>
                </a:lnTo>
                <a:lnTo>
                  <a:pt x="219586" y="288605"/>
                </a:lnTo>
                <a:lnTo>
                  <a:pt x="212529" y="294321"/>
                </a:lnTo>
                <a:lnTo>
                  <a:pt x="203677" y="300037"/>
                </a:lnTo>
                <a:lnTo>
                  <a:pt x="198650" y="302894"/>
                </a:lnTo>
                <a:lnTo>
                  <a:pt x="187984" y="306070"/>
                </a:lnTo>
                <a:lnTo>
                  <a:pt x="182473" y="306916"/>
                </a:lnTo>
                <a:lnTo>
                  <a:pt x="176894" y="308433"/>
                </a:lnTo>
                <a:lnTo>
                  <a:pt x="171269" y="310397"/>
                </a:lnTo>
                <a:lnTo>
                  <a:pt x="165615" y="312658"/>
                </a:lnTo>
                <a:lnTo>
                  <a:pt x="159940" y="314166"/>
                </a:lnTo>
                <a:lnTo>
                  <a:pt x="154252" y="315171"/>
                </a:lnTo>
                <a:lnTo>
                  <a:pt x="148554" y="315842"/>
                </a:lnTo>
                <a:lnTo>
                  <a:pt x="142851" y="317241"/>
                </a:lnTo>
                <a:lnTo>
                  <a:pt x="137144" y="319126"/>
                </a:lnTo>
                <a:lnTo>
                  <a:pt x="131434" y="321336"/>
                </a:lnTo>
                <a:lnTo>
                  <a:pt x="125723" y="322809"/>
                </a:lnTo>
                <a:lnTo>
                  <a:pt x="120010" y="323791"/>
                </a:lnTo>
                <a:lnTo>
                  <a:pt x="114297" y="324446"/>
                </a:lnTo>
                <a:lnTo>
                  <a:pt x="108583" y="324882"/>
                </a:lnTo>
                <a:lnTo>
                  <a:pt x="102869" y="325173"/>
                </a:lnTo>
                <a:lnTo>
                  <a:pt x="91440" y="325496"/>
                </a:lnTo>
                <a:lnTo>
                  <a:pt x="62865" y="325721"/>
                </a:lnTo>
                <a:lnTo>
                  <a:pt x="58103" y="324780"/>
                </a:lnTo>
                <a:lnTo>
                  <a:pt x="46849" y="319856"/>
                </a:lnTo>
                <a:lnTo>
                  <a:pt x="40507" y="318370"/>
                </a:lnTo>
                <a:lnTo>
                  <a:pt x="34513" y="315170"/>
                </a:lnTo>
                <a:lnTo>
                  <a:pt x="31581" y="312983"/>
                </a:lnTo>
                <a:lnTo>
                  <a:pt x="25784" y="310554"/>
                </a:lnTo>
                <a:lnTo>
                  <a:pt x="22904" y="309906"/>
                </a:lnTo>
                <a:lnTo>
                  <a:pt x="17165" y="306646"/>
                </a:lnTo>
                <a:lnTo>
                  <a:pt x="8578" y="299455"/>
                </a:lnTo>
                <a:lnTo>
                  <a:pt x="5719" y="296792"/>
                </a:lnTo>
                <a:lnTo>
                  <a:pt x="3813" y="294063"/>
                </a:lnTo>
                <a:lnTo>
                  <a:pt x="1695" y="288492"/>
                </a:lnTo>
                <a:lnTo>
                  <a:pt x="502" y="280001"/>
                </a:lnTo>
                <a:lnTo>
                  <a:pt x="44" y="270267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63"/>
          <p:cNvSpPr/>
          <p:nvPr/>
        </p:nvSpPr>
        <p:spPr>
          <a:xfrm>
            <a:off x="4271962" y="2065972"/>
            <a:ext cx="176388" cy="257176"/>
          </a:xfrm>
          <a:custGeom>
            <a:avLst/>
            <a:gdLst/>
            <a:ahLst/>
            <a:cxnLst/>
            <a:rect l="0" t="0" r="0" b="0"/>
            <a:pathLst>
              <a:path w="176388" h="257176">
                <a:moveTo>
                  <a:pt x="77153" y="0"/>
                </a:moveTo>
                <a:lnTo>
                  <a:pt x="68933" y="0"/>
                </a:lnTo>
                <a:lnTo>
                  <a:pt x="68685" y="4551"/>
                </a:lnTo>
                <a:lnTo>
                  <a:pt x="67697" y="5892"/>
                </a:lnTo>
                <a:lnTo>
                  <a:pt x="66087" y="6785"/>
                </a:lnTo>
                <a:lnTo>
                  <a:pt x="64060" y="7381"/>
                </a:lnTo>
                <a:lnTo>
                  <a:pt x="59269" y="10583"/>
                </a:lnTo>
                <a:lnTo>
                  <a:pt x="52983" y="15849"/>
                </a:lnTo>
                <a:lnTo>
                  <a:pt x="49583" y="19109"/>
                </a:lnTo>
                <a:lnTo>
                  <a:pt x="47343" y="21312"/>
                </a:lnTo>
                <a:lnTo>
                  <a:pt x="45850" y="23733"/>
                </a:lnTo>
                <a:lnTo>
                  <a:pt x="44190" y="28963"/>
                </a:lnTo>
                <a:lnTo>
                  <a:pt x="43453" y="34462"/>
                </a:lnTo>
                <a:lnTo>
                  <a:pt x="43256" y="37262"/>
                </a:lnTo>
                <a:lnTo>
                  <a:pt x="42172" y="41034"/>
                </a:lnTo>
                <a:lnTo>
                  <a:pt x="40498" y="45454"/>
                </a:lnTo>
                <a:lnTo>
                  <a:pt x="38428" y="50305"/>
                </a:lnTo>
                <a:lnTo>
                  <a:pt x="33589" y="58235"/>
                </a:lnTo>
                <a:lnTo>
                  <a:pt x="28263" y="64935"/>
                </a:lnTo>
                <a:lnTo>
                  <a:pt x="25510" y="68055"/>
                </a:lnTo>
                <a:lnTo>
                  <a:pt x="22721" y="71087"/>
                </a:lnTo>
                <a:lnTo>
                  <a:pt x="20863" y="74062"/>
                </a:lnTo>
                <a:lnTo>
                  <a:pt x="18797" y="79906"/>
                </a:lnTo>
                <a:lnTo>
                  <a:pt x="17294" y="83751"/>
                </a:lnTo>
                <a:lnTo>
                  <a:pt x="15339" y="88219"/>
                </a:lnTo>
                <a:lnTo>
                  <a:pt x="13084" y="93103"/>
                </a:lnTo>
                <a:lnTo>
                  <a:pt x="8038" y="101069"/>
                </a:lnTo>
                <a:lnTo>
                  <a:pt x="5358" y="104527"/>
                </a:lnTo>
                <a:lnTo>
                  <a:pt x="2382" y="110909"/>
                </a:lnTo>
                <a:lnTo>
                  <a:pt x="1058" y="116920"/>
                </a:lnTo>
                <a:lnTo>
                  <a:pt x="471" y="122767"/>
                </a:lnTo>
                <a:lnTo>
                  <a:pt x="209" y="128541"/>
                </a:lnTo>
                <a:lnTo>
                  <a:pt x="62" y="137146"/>
                </a:lnTo>
                <a:lnTo>
                  <a:pt x="0" y="191453"/>
                </a:lnTo>
                <a:lnTo>
                  <a:pt x="953" y="194310"/>
                </a:lnTo>
                <a:lnTo>
                  <a:pt x="4551" y="200025"/>
                </a:lnTo>
                <a:lnTo>
                  <a:pt x="6844" y="201930"/>
                </a:lnTo>
                <a:lnTo>
                  <a:pt x="9325" y="203200"/>
                </a:lnTo>
                <a:lnTo>
                  <a:pt x="11931" y="204047"/>
                </a:lnTo>
                <a:lnTo>
                  <a:pt x="13670" y="205564"/>
                </a:lnTo>
                <a:lnTo>
                  <a:pt x="14828" y="207527"/>
                </a:lnTo>
                <a:lnTo>
                  <a:pt x="15601" y="209789"/>
                </a:lnTo>
                <a:lnTo>
                  <a:pt x="17068" y="211297"/>
                </a:lnTo>
                <a:lnTo>
                  <a:pt x="18999" y="212302"/>
                </a:lnTo>
                <a:lnTo>
                  <a:pt x="21238" y="212972"/>
                </a:lnTo>
                <a:lnTo>
                  <a:pt x="24636" y="214372"/>
                </a:lnTo>
                <a:lnTo>
                  <a:pt x="28807" y="216257"/>
                </a:lnTo>
                <a:lnTo>
                  <a:pt x="33492" y="218466"/>
                </a:lnTo>
                <a:lnTo>
                  <a:pt x="37568" y="219939"/>
                </a:lnTo>
                <a:lnTo>
                  <a:pt x="41238" y="220921"/>
                </a:lnTo>
                <a:lnTo>
                  <a:pt x="44637" y="221576"/>
                </a:lnTo>
                <a:lnTo>
                  <a:pt x="47856" y="222965"/>
                </a:lnTo>
                <a:lnTo>
                  <a:pt x="50953" y="224843"/>
                </a:lnTo>
                <a:lnTo>
                  <a:pt x="53972" y="227048"/>
                </a:lnTo>
                <a:lnTo>
                  <a:pt x="56936" y="228518"/>
                </a:lnTo>
                <a:lnTo>
                  <a:pt x="59865" y="229498"/>
                </a:lnTo>
                <a:lnTo>
                  <a:pt x="62769" y="230151"/>
                </a:lnTo>
                <a:lnTo>
                  <a:pt x="66611" y="230587"/>
                </a:lnTo>
                <a:lnTo>
                  <a:pt x="71078" y="230877"/>
                </a:lnTo>
                <a:lnTo>
                  <a:pt x="82832" y="231343"/>
                </a:lnTo>
                <a:lnTo>
                  <a:pt x="131421" y="231457"/>
                </a:lnTo>
                <a:lnTo>
                  <a:pt x="134286" y="230505"/>
                </a:lnTo>
                <a:lnTo>
                  <a:pt x="137149" y="228917"/>
                </a:lnTo>
                <a:lnTo>
                  <a:pt x="140010" y="226907"/>
                </a:lnTo>
                <a:lnTo>
                  <a:pt x="142870" y="225566"/>
                </a:lnTo>
                <a:lnTo>
                  <a:pt x="145729" y="224672"/>
                </a:lnTo>
                <a:lnTo>
                  <a:pt x="148588" y="224077"/>
                </a:lnTo>
                <a:lnTo>
                  <a:pt x="151446" y="222727"/>
                </a:lnTo>
                <a:lnTo>
                  <a:pt x="154304" y="220875"/>
                </a:lnTo>
                <a:lnTo>
                  <a:pt x="161184" y="215609"/>
                </a:lnTo>
                <a:lnTo>
                  <a:pt x="164665" y="214889"/>
                </a:lnTo>
                <a:lnTo>
                  <a:pt x="166927" y="214697"/>
                </a:lnTo>
                <a:lnTo>
                  <a:pt x="168435" y="213616"/>
                </a:lnTo>
                <a:lnTo>
                  <a:pt x="169440" y="211943"/>
                </a:lnTo>
                <a:lnTo>
                  <a:pt x="170556" y="207544"/>
                </a:lnTo>
                <a:lnTo>
                  <a:pt x="171185" y="200666"/>
                </a:lnTo>
                <a:lnTo>
                  <a:pt x="171416" y="193078"/>
                </a:lnTo>
                <a:lnTo>
                  <a:pt x="171440" y="185372"/>
                </a:lnTo>
                <a:lnTo>
                  <a:pt x="172395" y="182637"/>
                </a:lnTo>
                <a:lnTo>
                  <a:pt x="175998" y="177057"/>
                </a:lnTo>
                <a:lnTo>
                  <a:pt x="176387" y="175188"/>
                </a:lnTo>
                <a:lnTo>
                  <a:pt x="175694" y="173942"/>
                </a:lnTo>
                <a:lnTo>
                  <a:pt x="174279" y="173111"/>
                </a:lnTo>
                <a:lnTo>
                  <a:pt x="173336" y="171605"/>
                </a:lnTo>
                <a:lnTo>
                  <a:pt x="172288" y="167392"/>
                </a:lnTo>
                <a:lnTo>
                  <a:pt x="171698" y="159664"/>
                </a:lnTo>
                <a:lnTo>
                  <a:pt x="171524" y="155893"/>
                </a:lnTo>
                <a:lnTo>
                  <a:pt x="168943" y="152471"/>
                </a:lnTo>
                <a:lnTo>
                  <a:pt x="164076" y="147064"/>
                </a:lnTo>
                <a:lnTo>
                  <a:pt x="161772" y="146620"/>
                </a:lnTo>
                <a:lnTo>
                  <a:pt x="158330" y="146324"/>
                </a:lnTo>
                <a:lnTo>
                  <a:pt x="148221" y="145849"/>
                </a:lnTo>
                <a:lnTo>
                  <a:pt x="121435" y="145734"/>
                </a:lnTo>
                <a:lnTo>
                  <a:pt x="118106" y="148273"/>
                </a:lnTo>
                <a:lnTo>
                  <a:pt x="113452" y="152577"/>
                </a:lnTo>
                <a:lnTo>
                  <a:pt x="102703" y="163101"/>
                </a:lnTo>
                <a:lnTo>
                  <a:pt x="91407" y="174352"/>
                </a:lnTo>
                <a:lnTo>
                  <a:pt x="89513" y="177194"/>
                </a:lnTo>
                <a:lnTo>
                  <a:pt x="87409" y="182893"/>
                </a:lnTo>
                <a:lnTo>
                  <a:pt x="86473" y="188601"/>
                </a:lnTo>
                <a:lnTo>
                  <a:pt x="86224" y="191457"/>
                </a:lnTo>
                <a:lnTo>
                  <a:pt x="85105" y="195265"/>
                </a:lnTo>
                <a:lnTo>
                  <a:pt x="83407" y="199709"/>
                </a:lnTo>
                <a:lnTo>
                  <a:pt x="81322" y="204577"/>
                </a:lnTo>
                <a:lnTo>
                  <a:pt x="78980" y="207822"/>
                </a:lnTo>
                <a:lnTo>
                  <a:pt x="76465" y="209986"/>
                </a:lnTo>
                <a:lnTo>
                  <a:pt x="73837" y="211428"/>
                </a:lnTo>
                <a:lnTo>
                  <a:pt x="72084" y="214295"/>
                </a:lnTo>
                <a:lnTo>
                  <a:pt x="70917" y="218111"/>
                </a:lnTo>
                <a:lnTo>
                  <a:pt x="69042" y="228821"/>
                </a:lnTo>
                <a:lnTo>
                  <a:pt x="66245" y="232826"/>
                </a:lnTo>
                <a:lnTo>
                  <a:pt x="61240" y="238607"/>
                </a:lnTo>
                <a:lnTo>
                  <a:pt x="60555" y="241938"/>
                </a:lnTo>
                <a:lnTo>
                  <a:pt x="60010" y="248568"/>
                </a:lnTo>
                <a:lnTo>
                  <a:pt x="68580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64"/>
          <p:cNvSpPr/>
          <p:nvPr/>
        </p:nvSpPr>
        <p:spPr>
          <a:xfrm>
            <a:off x="5849302" y="2794676"/>
            <a:ext cx="308459" cy="1028660"/>
          </a:xfrm>
          <a:custGeom>
            <a:avLst/>
            <a:gdLst/>
            <a:ahLst/>
            <a:cxnLst/>
            <a:rect l="0" t="0" r="0" b="0"/>
            <a:pathLst>
              <a:path w="308459" h="1028660">
                <a:moveTo>
                  <a:pt x="0" y="59966"/>
                </a:moveTo>
                <a:lnTo>
                  <a:pt x="11932" y="59966"/>
                </a:lnTo>
                <a:lnTo>
                  <a:pt x="14622" y="59013"/>
                </a:lnTo>
                <a:lnTo>
                  <a:pt x="28324" y="50641"/>
                </a:lnTo>
                <a:lnTo>
                  <a:pt x="37353" y="45344"/>
                </a:lnTo>
                <a:lnTo>
                  <a:pt x="44542" y="39815"/>
                </a:lnTo>
                <a:lnTo>
                  <a:pt x="53452" y="34183"/>
                </a:lnTo>
                <a:lnTo>
                  <a:pt x="58494" y="31347"/>
                </a:lnTo>
                <a:lnTo>
                  <a:pt x="64713" y="28504"/>
                </a:lnTo>
                <a:lnTo>
                  <a:pt x="71717" y="25656"/>
                </a:lnTo>
                <a:lnTo>
                  <a:pt x="79244" y="22806"/>
                </a:lnTo>
                <a:lnTo>
                  <a:pt x="85214" y="20905"/>
                </a:lnTo>
                <a:lnTo>
                  <a:pt x="94388" y="18793"/>
                </a:lnTo>
                <a:lnTo>
                  <a:pt x="99120" y="17277"/>
                </a:lnTo>
                <a:lnTo>
                  <a:pt x="104180" y="15314"/>
                </a:lnTo>
                <a:lnTo>
                  <a:pt x="109459" y="13053"/>
                </a:lnTo>
                <a:lnTo>
                  <a:pt x="120403" y="8001"/>
                </a:lnTo>
                <a:lnTo>
                  <a:pt x="125989" y="5320"/>
                </a:lnTo>
                <a:lnTo>
                  <a:pt x="134735" y="2342"/>
                </a:lnTo>
                <a:lnTo>
                  <a:pt x="141797" y="1018"/>
                </a:lnTo>
                <a:lnTo>
                  <a:pt x="150176" y="272"/>
                </a:lnTo>
                <a:lnTo>
                  <a:pt x="158312" y="0"/>
                </a:lnTo>
                <a:lnTo>
                  <a:pt x="159834" y="939"/>
                </a:lnTo>
                <a:lnTo>
                  <a:pt x="160848" y="2517"/>
                </a:lnTo>
                <a:lnTo>
                  <a:pt x="161976" y="6811"/>
                </a:lnTo>
                <a:lnTo>
                  <a:pt x="162477" y="11894"/>
                </a:lnTo>
                <a:lnTo>
                  <a:pt x="161658" y="14583"/>
                </a:lnTo>
                <a:lnTo>
                  <a:pt x="158208" y="20111"/>
                </a:lnTo>
                <a:lnTo>
                  <a:pt x="150960" y="28283"/>
                </a:lnTo>
                <a:lnTo>
                  <a:pt x="142341" y="38265"/>
                </a:lnTo>
                <a:lnTo>
                  <a:pt x="135335" y="49051"/>
                </a:lnTo>
                <a:lnTo>
                  <a:pt x="126507" y="57655"/>
                </a:lnTo>
                <a:lnTo>
                  <a:pt x="121485" y="61283"/>
                </a:lnTo>
                <a:lnTo>
                  <a:pt x="113366" y="70394"/>
                </a:lnTo>
                <a:lnTo>
                  <a:pt x="106582" y="79841"/>
                </a:lnTo>
                <a:lnTo>
                  <a:pt x="97409" y="91467"/>
                </a:lnTo>
                <a:lnTo>
                  <a:pt x="88658" y="105600"/>
                </a:lnTo>
                <a:lnTo>
                  <a:pt x="80032" y="116244"/>
                </a:lnTo>
                <a:lnTo>
                  <a:pt x="71444" y="125430"/>
                </a:lnTo>
                <a:lnTo>
                  <a:pt x="61702" y="135391"/>
                </a:lnTo>
                <a:lnTo>
                  <a:pt x="61137" y="136920"/>
                </a:lnTo>
                <a:lnTo>
                  <a:pt x="60052" y="145293"/>
                </a:lnTo>
                <a:lnTo>
                  <a:pt x="64571" y="145573"/>
                </a:lnTo>
                <a:lnTo>
                  <a:pt x="66860" y="144660"/>
                </a:lnTo>
                <a:lnTo>
                  <a:pt x="71943" y="141105"/>
                </a:lnTo>
                <a:lnTo>
                  <a:pt x="75585" y="139776"/>
                </a:lnTo>
                <a:lnTo>
                  <a:pt x="84711" y="138300"/>
                </a:lnTo>
                <a:lnTo>
                  <a:pt x="88859" y="136954"/>
                </a:lnTo>
                <a:lnTo>
                  <a:pt x="96008" y="132918"/>
                </a:lnTo>
                <a:lnTo>
                  <a:pt x="104900" y="127949"/>
                </a:lnTo>
                <a:lnTo>
                  <a:pt x="109938" y="125291"/>
                </a:lnTo>
                <a:lnTo>
                  <a:pt x="115202" y="121613"/>
                </a:lnTo>
                <a:lnTo>
                  <a:pt x="120617" y="117257"/>
                </a:lnTo>
                <a:lnTo>
                  <a:pt x="126131" y="112447"/>
                </a:lnTo>
                <a:lnTo>
                  <a:pt x="131712" y="108289"/>
                </a:lnTo>
                <a:lnTo>
                  <a:pt x="137338" y="104564"/>
                </a:lnTo>
                <a:lnTo>
                  <a:pt x="142994" y="101128"/>
                </a:lnTo>
                <a:lnTo>
                  <a:pt x="156898" y="92230"/>
                </a:lnTo>
                <a:lnTo>
                  <a:pt x="164606" y="87190"/>
                </a:lnTo>
                <a:lnTo>
                  <a:pt x="171650" y="82878"/>
                </a:lnTo>
                <a:lnTo>
                  <a:pt x="178251" y="79051"/>
                </a:lnTo>
                <a:lnTo>
                  <a:pt x="190665" y="72258"/>
                </a:lnTo>
                <a:lnTo>
                  <a:pt x="202533" y="66064"/>
                </a:lnTo>
                <a:lnTo>
                  <a:pt x="208365" y="64032"/>
                </a:lnTo>
                <a:lnTo>
                  <a:pt x="214157" y="62676"/>
                </a:lnTo>
                <a:lnTo>
                  <a:pt x="219924" y="61773"/>
                </a:lnTo>
                <a:lnTo>
                  <a:pt x="225673" y="60218"/>
                </a:lnTo>
                <a:lnTo>
                  <a:pt x="231412" y="58229"/>
                </a:lnTo>
                <a:lnTo>
                  <a:pt x="237142" y="55951"/>
                </a:lnTo>
                <a:lnTo>
                  <a:pt x="242867" y="54432"/>
                </a:lnTo>
                <a:lnTo>
                  <a:pt x="248589" y="53419"/>
                </a:lnTo>
                <a:lnTo>
                  <a:pt x="262358" y="51794"/>
                </a:lnTo>
                <a:lnTo>
                  <a:pt x="271922" y="51473"/>
                </a:lnTo>
                <a:lnTo>
                  <a:pt x="277382" y="51429"/>
                </a:lnTo>
                <a:lnTo>
                  <a:pt x="279219" y="52370"/>
                </a:lnTo>
                <a:lnTo>
                  <a:pt x="280443" y="53949"/>
                </a:lnTo>
                <a:lnTo>
                  <a:pt x="281260" y="55955"/>
                </a:lnTo>
                <a:lnTo>
                  <a:pt x="282409" y="63328"/>
                </a:lnTo>
                <a:lnTo>
                  <a:pt x="280665" y="66018"/>
                </a:lnTo>
                <a:lnTo>
                  <a:pt x="273648" y="71546"/>
                </a:lnTo>
                <a:lnTo>
                  <a:pt x="271014" y="75306"/>
                </a:lnTo>
                <a:lnTo>
                  <a:pt x="265403" y="89700"/>
                </a:lnTo>
                <a:lnTo>
                  <a:pt x="257339" y="100486"/>
                </a:lnTo>
                <a:lnTo>
                  <a:pt x="252522" y="106029"/>
                </a:lnTo>
                <a:lnTo>
                  <a:pt x="247406" y="111630"/>
                </a:lnTo>
                <a:lnTo>
                  <a:pt x="242089" y="117269"/>
                </a:lnTo>
                <a:lnTo>
                  <a:pt x="236640" y="123885"/>
                </a:lnTo>
                <a:lnTo>
                  <a:pt x="231103" y="131154"/>
                </a:lnTo>
                <a:lnTo>
                  <a:pt x="225506" y="138857"/>
                </a:lnTo>
                <a:lnTo>
                  <a:pt x="219870" y="145897"/>
                </a:lnTo>
                <a:lnTo>
                  <a:pt x="214207" y="152496"/>
                </a:lnTo>
                <a:lnTo>
                  <a:pt x="208528" y="158800"/>
                </a:lnTo>
                <a:lnTo>
                  <a:pt x="197137" y="170885"/>
                </a:lnTo>
                <a:lnTo>
                  <a:pt x="174302" y="194165"/>
                </a:lnTo>
                <a:lnTo>
                  <a:pt x="165414" y="205653"/>
                </a:lnTo>
                <a:lnTo>
                  <a:pt x="157337" y="217108"/>
                </a:lnTo>
                <a:lnTo>
                  <a:pt x="152517" y="222830"/>
                </a:lnTo>
                <a:lnTo>
                  <a:pt x="143033" y="233315"/>
                </a:lnTo>
                <a:lnTo>
                  <a:pt x="135643" y="241150"/>
                </a:lnTo>
                <a:lnTo>
                  <a:pt x="126127" y="250916"/>
                </a:lnTo>
                <a:lnTo>
                  <a:pt x="124090" y="253941"/>
                </a:lnTo>
                <a:lnTo>
                  <a:pt x="120062" y="265554"/>
                </a:lnTo>
                <a:lnTo>
                  <a:pt x="124580" y="265661"/>
                </a:lnTo>
                <a:lnTo>
                  <a:pt x="126868" y="264723"/>
                </a:lnTo>
                <a:lnTo>
                  <a:pt x="131951" y="261142"/>
                </a:lnTo>
                <a:lnTo>
                  <a:pt x="135592" y="259806"/>
                </a:lnTo>
                <a:lnTo>
                  <a:pt x="144718" y="258321"/>
                </a:lnTo>
                <a:lnTo>
                  <a:pt x="148867" y="256973"/>
                </a:lnTo>
                <a:lnTo>
                  <a:pt x="156015" y="252935"/>
                </a:lnTo>
                <a:lnTo>
                  <a:pt x="164908" y="247965"/>
                </a:lnTo>
                <a:lnTo>
                  <a:pt x="180624" y="239812"/>
                </a:lnTo>
                <a:lnTo>
                  <a:pt x="186138" y="237013"/>
                </a:lnTo>
                <a:lnTo>
                  <a:pt x="192673" y="234195"/>
                </a:lnTo>
                <a:lnTo>
                  <a:pt x="199886" y="231364"/>
                </a:lnTo>
                <a:lnTo>
                  <a:pt x="207553" y="228524"/>
                </a:lnTo>
                <a:lnTo>
                  <a:pt x="213615" y="225678"/>
                </a:lnTo>
                <a:lnTo>
                  <a:pt x="222893" y="219976"/>
                </a:lnTo>
                <a:lnTo>
                  <a:pt x="228606" y="218074"/>
                </a:lnTo>
                <a:lnTo>
                  <a:pt x="235271" y="216807"/>
                </a:lnTo>
                <a:lnTo>
                  <a:pt x="242572" y="215961"/>
                </a:lnTo>
                <a:lnTo>
                  <a:pt x="248393" y="214446"/>
                </a:lnTo>
                <a:lnTo>
                  <a:pt x="261135" y="208714"/>
                </a:lnTo>
                <a:lnTo>
                  <a:pt x="267825" y="207039"/>
                </a:lnTo>
                <a:lnTo>
                  <a:pt x="276946" y="206096"/>
                </a:lnTo>
                <a:lnTo>
                  <a:pt x="279881" y="206916"/>
                </a:lnTo>
                <a:lnTo>
                  <a:pt x="288562" y="211668"/>
                </a:lnTo>
                <a:lnTo>
                  <a:pt x="294302" y="213115"/>
                </a:lnTo>
                <a:lnTo>
                  <a:pt x="296214" y="214452"/>
                </a:lnTo>
                <a:lnTo>
                  <a:pt x="297489" y="216297"/>
                </a:lnTo>
                <a:lnTo>
                  <a:pt x="298905" y="220887"/>
                </a:lnTo>
                <a:lnTo>
                  <a:pt x="299888" y="238943"/>
                </a:lnTo>
                <a:lnTo>
                  <a:pt x="298033" y="243101"/>
                </a:lnTo>
                <a:lnTo>
                  <a:pt x="294891" y="246826"/>
                </a:lnTo>
                <a:lnTo>
                  <a:pt x="290892" y="250262"/>
                </a:lnTo>
                <a:lnTo>
                  <a:pt x="283908" y="259160"/>
                </a:lnTo>
                <a:lnTo>
                  <a:pt x="274621" y="274879"/>
                </a:lnTo>
                <a:lnTo>
                  <a:pt x="267787" y="285976"/>
                </a:lnTo>
                <a:lnTo>
                  <a:pt x="258398" y="297257"/>
                </a:lnTo>
                <a:lnTo>
                  <a:pt x="250417" y="308621"/>
                </a:lnTo>
                <a:lnTo>
                  <a:pt x="242741" y="320022"/>
                </a:lnTo>
                <a:lnTo>
                  <a:pt x="238027" y="325729"/>
                </a:lnTo>
                <a:lnTo>
                  <a:pt x="228663" y="337150"/>
                </a:lnTo>
                <a:lnTo>
                  <a:pt x="221325" y="348577"/>
                </a:lnTo>
                <a:lnTo>
                  <a:pt x="212349" y="360005"/>
                </a:lnTo>
                <a:lnTo>
                  <a:pt x="202963" y="371434"/>
                </a:lnTo>
                <a:lnTo>
                  <a:pt x="192323" y="387626"/>
                </a:lnTo>
                <a:lnTo>
                  <a:pt x="183138" y="398880"/>
                </a:lnTo>
                <a:lnTo>
                  <a:pt x="177280" y="405222"/>
                </a:lnTo>
                <a:lnTo>
                  <a:pt x="175336" y="408247"/>
                </a:lnTo>
                <a:lnTo>
                  <a:pt x="173177" y="414147"/>
                </a:lnTo>
                <a:lnTo>
                  <a:pt x="171464" y="428434"/>
                </a:lnTo>
                <a:lnTo>
                  <a:pt x="176005" y="423988"/>
                </a:lnTo>
                <a:lnTo>
                  <a:pt x="178296" y="422663"/>
                </a:lnTo>
                <a:lnTo>
                  <a:pt x="186073" y="419844"/>
                </a:lnTo>
                <a:lnTo>
                  <a:pt x="195362" y="413400"/>
                </a:lnTo>
                <a:lnTo>
                  <a:pt x="204620" y="408183"/>
                </a:lnTo>
                <a:lnTo>
                  <a:pt x="220543" y="399891"/>
                </a:lnTo>
                <a:lnTo>
                  <a:pt x="271476" y="374288"/>
                </a:lnTo>
                <a:lnTo>
                  <a:pt x="280359" y="371115"/>
                </a:lnTo>
                <a:lnTo>
                  <a:pt x="287481" y="369704"/>
                </a:lnTo>
                <a:lnTo>
                  <a:pt x="296846" y="368910"/>
                </a:lnTo>
                <a:lnTo>
                  <a:pt x="302747" y="368725"/>
                </a:lnTo>
                <a:lnTo>
                  <a:pt x="304701" y="369628"/>
                </a:lnTo>
                <a:lnTo>
                  <a:pt x="306004" y="371182"/>
                </a:lnTo>
                <a:lnTo>
                  <a:pt x="306873" y="373171"/>
                </a:lnTo>
                <a:lnTo>
                  <a:pt x="307838" y="377921"/>
                </a:lnTo>
                <a:lnTo>
                  <a:pt x="308458" y="388731"/>
                </a:lnTo>
                <a:lnTo>
                  <a:pt x="306002" y="396901"/>
                </a:lnTo>
                <a:lnTo>
                  <a:pt x="304014" y="401747"/>
                </a:lnTo>
                <a:lnTo>
                  <a:pt x="296725" y="412211"/>
                </a:lnTo>
                <a:lnTo>
                  <a:pt x="287135" y="423212"/>
                </a:lnTo>
                <a:lnTo>
                  <a:pt x="276523" y="434451"/>
                </a:lnTo>
                <a:lnTo>
                  <a:pt x="267997" y="445797"/>
                </a:lnTo>
                <a:lnTo>
                  <a:pt x="261032" y="457189"/>
                </a:lnTo>
                <a:lnTo>
                  <a:pt x="254762" y="468602"/>
                </a:lnTo>
                <a:lnTo>
                  <a:pt x="246260" y="480024"/>
                </a:lnTo>
                <a:lnTo>
                  <a:pt x="237084" y="491451"/>
                </a:lnTo>
                <a:lnTo>
                  <a:pt x="227515" y="507642"/>
                </a:lnTo>
                <a:lnTo>
                  <a:pt x="223305" y="518895"/>
                </a:lnTo>
                <a:lnTo>
                  <a:pt x="214720" y="530908"/>
                </a:lnTo>
                <a:lnTo>
                  <a:pt x="217033" y="531211"/>
                </a:lnTo>
                <a:lnTo>
                  <a:pt x="221729" y="531406"/>
                </a:lnTo>
                <a:lnTo>
                  <a:pt x="230453" y="524600"/>
                </a:lnTo>
                <a:lnTo>
                  <a:pt x="239266" y="519518"/>
                </a:lnTo>
                <a:lnTo>
                  <a:pt x="246993" y="516624"/>
                </a:lnTo>
                <a:lnTo>
                  <a:pt x="250387" y="515852"/>
                </a:lnTo>
                <a:lnTo>
                  <a:pt x="256698" y="512455"/>
                </a:lnTo>
                <a:lnTo>
                  <a:pt x="259715" y="510215"/>
                </a:lnTo>
                <a:lnTo>
                  <a:pt x="263631" y="508722"/>
                </a:lnTo>
                <a:lnTo>
                  <a:pt x="273062" y="507063"/>
                </a:lnTo>
                <a:lnTo>
                  <a:pt x="281063" y="506326"/>
                </a:lnTo>
                <a:lnTo>
                  <a:pt x="284531" y="506129"/>
                </a:lnTo>
                <a:lnTo>
                  <a:pt x="287795" y="506951"/>
                </a:lnTo>
                <a:lnTo>
                  <a:pt x="293961" y="510404"/>
                </a:lnTo>
                <a:lnTo>
                  <a:pt x="295987" y="512658"/>
                </a:lnTo>
                <a:lnTo>
                  <a:pt x="297337" y="515113"/>
                </a:lnTo>
                <a:lnTo>
                  <a:pt x="298837" y="520381"/>
                </a:lnTo>
                <a:lnTo>
                  <a:pt x="299504" y="525898"/>
                </a:lnTo>
                <a:lnTo>
                  <a:pt x="298730" y="528702"/>
                </a:lnTo>
                <a:lnTo>
                  <a:pt x="274248" y="574541"/>
                </a:lnTo>
                <a:lnTo>
                  <a:pt x="262876" y="597221"/>
                </a:lnTo>
                <a:lnTo>
                  <a:pt x="259071" y="601968"/>
                </a:lnTo>
                <a:lnTo>
                  <a:pt x="249762" y="609783"/>
                </a:lnTo>
                <a:lnTo>
                  <a:pt x="246518" y="614153"/>
                </a:lnTo>
                <a:lnTo>
                  <a:pt x="244355" y="618972"/>
                </a:lnTo>
                <a:lnTo>
                  <a:pt x="240600" y="633255"/>
                </a:lnTo>
                <a:lnTo>
                  <a:pt x="240105" y="641438"/>
                </a:lnTo>
                <a:lnTo>
                  <a:pt x="241032" y="640972"/>
                </a:lnTo>
                <a:lnTo>
                  <a:pt x="250616" y="632256"/>
                </a:lnTo>
                <a:lnTo>
                  <a:pt x="252803" y="630088"/>
                </a:lnTo>
                <a:lnTo>
                  <a:pt x="254260" y="627690"/>
                </a:lnTo>
                <a:lnTo>
                  <a:pt x="255879" y="622485"/>
                </a:lnTo>
                <a:lnTo>
                  <a:pt x="257264" y="620716"/>
                </a:lnTo>
                <a:lnTo>
                  <a:pt x="259139" y="619537"/>
                </a:lnTo>
                <a:lnTo>
                  <a:pt x="263763" y="618227"/>
                </a:lnTo>
                <a:lnTo>
                  <a:pt x="268993" y="617645"/>
                </a:lnTo>
                <a:lnTo>
                  <a:pt x="271721" y="616537"/>
                </a:lnTo>
                <a:lnTo>
                  <a:pt x="277293" y="612766"/>
                </a:lnTo>
                <a:lnTo>
                  <a:pt x="279159" y="612332"/>
                </a:lnTo>
                <a:lnTo>
                  <a:pt x="280404" y="612995"/>
                </a:lnTo>
                <a:lnTo>
                  <a:pt x="287298" y="626035"/>
                </a:lnTo>
                <a:lnTo>
                  <a:pt x="287735" y="629751"/>
                </a:lnTo>
                <a:lnTo>
                  <a:pt x="287073" y="633180"/>
                </a:lnTo>
                <a:lnTo>
                  <a:pt x="279168" y="650079"/>
                </a:lnTo>
                <a:lnTo>
                  <a:pt x="271206" y="666191"/>
                </a:lnTo>
                <a:lnTo>
                  <a:pt x="262814" y="678479"/>
                </a:lnTo>
                <a:lnTo>
                  <a:pt x="254295" y="692703"/>
                </a:lnTo>
                <a:lnTo>
                  <a:pt x="249102" y="702008"/>
                </a:lnTo>
                <a:lnTo>
                  <a:pt x="248701" y="707666"/>
                </a:lnTo>
                <a:lnTo>
                  <a:pt x="248647" y="705655"/>
                </a:lnTo>
                <a:lnTo>
                  <a:pt x="249585" y="704738"/>
                </a:lnTo>
                <a:lnTo>
                  <a:pt x="251162" y="704127"/>
                </a:lnTo>
                <a:lnTo>
                  <a:pt x="255987" y="703145"/>
                </a:lnTo>
                <a:lnTo>
                  <a:pt x="263784" y="697060"/>
                </a:lnTo>
                <a:lnTo>
                  <a:pt x="272745" y="694690"/>
                </a:lnTo>
                <a:lnTo>
                  <a:pt x="278404" y="694438"/>
                </a:lnTo>
                <a:lnTo>
                  <a:pt x="279900" y="695355"/>
                </a:lnTo>
                <a:lnTo>
                  <a:pt x="280898" y="696919"/>
                </a:lnTo>
                <a:lnTo>
                  <a:pt x="281562" y="698913"/>
                </a:lnTo>
                <a:lnTo>
                  <a:pt x="281054" y="701196"/>
                </a:lnTo>
                <a:lnTo>
                  <a:pt x="276738" y="708959"/>
                </a:lnTo>
                <a:lnTo>
                  <a:pt x="267676" y="737966"/>
                </a:lnTo>
                <a:lnTo>
                  <a:pt x="267033" y="743423"/>
                </a:lnTo>
                <a:lnTo>
                  <a:pt x="263779" y="752028"/>
                </a:lnTo>
                <a:lnTo>
                  <a:pt x="256592" y="762227"/>
                </a:lnTo>
                <a:lnTo>
                  <a:pt x="253929" y="765312"/>
                </a:lnTo>
                <a:lnTo>
                  <a:pt x="252153" y="768322"/>
                </a:lnTo>
                <a:lnTo>
                  <a:pt x="250181" y="774206"/>
                </a:lnTo>
                <a:lnTo>
                  <a:pt x="248615" y="788479"/>
                </a:lnTo>
                <a:lnTo>
                  <a:pt x="253157" y="788584"/>
                </a:lnTo>
                <a:lnTo>
                  <a:pt x="254496" y="789552"/>
                </a:lnTo>
                <a:lnTo>
                  <a:pt x="255389" y="791149"/>
                </a:lnTo>
                <a:lnTo>
                  <a:pt x="256822" y="796006"/>
                </a:lnTo>
                <a:lnTo>
                  <a:pt x="261621" y="801398"/>
                </a:lnTo>
                <a:lnTo>
                  <a:pt x="262997" y="803809"/>
                </a:lnTo>
                <a:lnTo>
                  <a:pt x="264525" y="809028"/>
                </a:lnTo>
                <a:lnTo>
                  <a:pt x="263980" y="811753"/>
                </a:lnTo>
                <a:lnTo>
                  <a:pt x="259615" y="821092"/>
                </a:lnTo>
                <a:lnTo>
                  <a:pt x="256945" y="834548"/>
                </a:lnTo>
                <a:lnTo>
                  <a:pt x="247993" y="850651"/>
                </a:lnTo>
                <a:lnTo>
                  <a:pt x="243569" y="860009"/>
                </a:lnTo>
                <a:lnTo>
                  <a:pt x="241078" y="870633"/>
                </a:lnTo>
                <a:lnTo>
                  <a:pt x="240042" y="882768"/>
                </a:lnTo>
                <a:lnTo>
                  <a:pt x="247412" y="882912"/>
                </a:lnTo>
                <a:lnTo>
                  <a:pt x="255879" y="875544"/>
                </a:lnTo>
                <a:lnTo>
                  <a:pt x="259139" y="874883"/>
                </a:lnTo>
                <a:lnTo>
                  <a:pt x="261342" y="874706"/>
                </a:lnTo>
                <a:lnTo>
                  <a:pt x="262810" y="875541"/>
                </a:lnTo>
                <a:lnTo>
                  <a:pt x="263789" y="877050"/>
                </a:lnTo>
                <a:lnTo>
                  <a:pt x="265361" y="881765"/>
                </a:lnTo>
                <a:lnTo>
                  <a:pt x="265748" y="912800"/>
                </a:lnTo>
                <a:lnTo>
                  <a:pt x="265748" y="915908"/>
                </a:lnTo>
                <a:lnTo>
                  <a:pt x="266700" y="916344"/>
                </a:lnTo>
                <a:lnTo>
                  <a:pt x="275073" y="917044"/>
                </a:lnTo>
                <a:lnTo>
                  <a:pt x="283540" y="917209"/>
                </a:lnTo>
                <a:lnTo>
                  <a:pt x="287308" y="917213"/>
                </a:lnTo>
                <a:lnTo>
                  <a:pt x="288693" y="918167"/>
                </a:lnTo>
                <a:lnTo>
                  <a:pt x="289617" y="919755"/>
                </a:lnTo>
                <a:lnTo>
                  <a:pt x="290644" y="924059"/>
                </a:lnTo>
                <a:lnTo>
                  <a:pt x="291100" y="929148"/>
                </a:lnTo>
                <a:lnTo>
                  <a:pt x="290269" y="931838"/>
                </a:lnTo>
                <a:lnTo>
                  <a:pt x="286806" y="937367"/>
                </a:lnTo>
                <a:lnTo>
                  <a:pt x="284632" y="945540"/>
                </a:lnTo>
                <a:lnTo>
                  <a:pt x="282713" y="955522"/>
                </a:lnTo>
                <a:lnTo>
                  <a:pt x="276260" y="974912"/>
                </a:lnTo>
                <a:lnTo>
                  <a:pt x="275614" y="978540"/>
                </a:lnTo>
                <a:lnTo>
                  <a:pt x="272355" y="985111"/>
                </a:lnTo>
                <a:lnTo>
                  <a:pt x="270153" y="988197"/>
                </a:lnTo>
                <a:lnTo>
                  <a:pt x="267706" y="994166"/>
                </a:lnTo>
                <a:lnTo>
                  <a:pt x="267053" y="997091"/>
                </a:lnTo>
                <a:lnTo>
                  <a:pt x="267570" y="999041"/>
                </a:lnTo>
                <a:lnTo>
                  <a:pt x="268868" y="1000341"/>
                </a:lnTo>
                <a:lnTo>
                  <a:pt x="274312" y="1002937"/>
                </a:lnTo>
                <a:lnTo>
                  <a:pt x="274320" y="1024275"/>
                </a:lnTo>
                <a:lnTo>
                  <a:pt x="275273" y="1025736"/>
                </a:lnTo>
                <a:lnTo>
                  <a:pt x="276860" y="1026710"/>
                </a:lnTo>
                <a:lnTo>
                  <a:pt x="282893" y="102865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65"/>
          <p:cNvSpPr/>
          <p:nvPr/>
        </p:nvSpPr>
        <p:spPr>
          <a:xfrm>
            <a:off x="6090523" y="3257550"/>
            <a:ext cx="564595" cy="137161"/>
          </a:xfrm>
          <a:custGeom>
            <a:avLst/>
            <a:gdLst/>
            <a:ahLst/>
            <a:cxnLst/>
            <a:rect l="0" t="0" r="0" b="0"/>
            <a:pathLst>
              <a:path w="564595" h="137161">
                <a:moveTo>
                  <a:pt x="7381" y="42862"/>
                </a:moveTo>
                <a:lnTo>
                  <a:pt x="0" y="42862"/>
                </a:lnTo>
                <a:lnTo>
                  <a:pt x="7381" y="42862"/>
                </a:lnTo>
                <a:lnTo>
                  <a:pt x="7381" y="38312"/>
                </a:lnTo>
                <a:lnTo>
                  <a:pt x="8334" y="36970"/>
                </a:lnTo>
                <a:lnTo>
                  <a:pt x="9922" y="36077"/>
                </a:lnTo>
                <a:lnTo>
                  <a:pt x="14225" y="35084"/>
                </a:lnTo>
                <a:lnTo>
                  <a:pt x="19313" y="34642"/>
                </a:lnTo>
                <a:lnTo>
                  <a:pt x="22003" y="33573"/>
                </a:lnTo>
                <a:lnTo>
                  <a:pt x="27533" y="29843"/>
                </a:lnTo>
                <a:lnTo>
                  <a:pt x="33166" y="27551"/>
                </a:lnTo>
                <a:lnTo>
                  <a:pt x="39796" y="25580"/>
                </a:lnTo>
                <a:lnTo>
                  <a:pt x="49093" y="21528"/>
                </a:lnTo>
                <a:lnTo>
                  <a:pt x="59575" y="19093"/>
                </a:lnTo>
                <a:lnTo>
                  <a:pt x="70584" y="17058"/>
                </a:lnTo>
                <a:lnTo>
                  <a:pt x="81826" y="12979"/>
                </a:lnTo>
                <a:lnTo>
                  <a:pt x="98866" y="9878"/>
                </a:lnTo>
                <a:lnTo>
                  <a:pt x="110271" y="6612"/>
                </a:lnTo>
                <a:lnTo>
                  <a:pt x="121690" y="2938"/>
                </a:lnTo>
                <a:lnTo>
                  <a:pt x="138830" y="870"/>
                </a:lnTo>
                <a:lnTo>
                  <a:pt x="150258" y="387"/>
                </a:lnTo>
                <a:lnTo>
                  <a:pt x="179009" y="76"/>
                </a:lnTo>
                <a:lnTo>
                  <a:pt x="294764" y="0"/>
                </a:lnTo>
                <a:lnTo>
                  <a:pt x="309415" y="2540"/>
                </a:lnTo>
                <a:lnTo>
                  <a:pt x="324498" y="5891"/>
                </a:lnTo>
                <a:lnTo>
                  <a:pt x="337552" y="7380"/>
                </a:lnTo>
                <a:lnTo>
                  <a:pt x="352244" y="10583"/>
                </a:lnTo>
                <a:lnTo>
                  <a:pt x="367346" y="14228"/>
                </a:lnTo>
                <a:lnTo>
                  <a:pt x="380408" y="15848"/>
                </a:lnTo>
                <a:lnTo>
                  <a:pt x="392564" y="19108"/>
                </a:lnTo>
                <a:lnTo>
                  <a:pt x="398472" y="21311"/>
                </a:lnTo>
                <a:lnTo>
                  <a:pt x="404316" y="23733"/>
                </a:lnTo>
                <a:lnTo>
                  <a:pt x="410117" y="26299"/>
                </a:lnTo>
                <a:lnTo>
                  <a:pt x="415889" y="28962"/>
                </a:lnTo>
                <a:lnTo>
                  <a:pt x="422595" y="31691"/>
                </a:lnTo>
                <a:lnTo>
                  <a:pt x="429923" y="34462"/>
                </a:lnTo>
                <a:lnTo>
                  <a:pt x="437666" y="37262"/>
                </a:lnTo>
                <a:lnTo>
                  <a:pt x="443781" y="40081"/>
                </a:lnTo>
                <a:lnTo>
                  <a:pt x="448809" y="42913"/>
                </a:lnTo>
                <a:lnTo>
                  <a:pt x="453114" y="45754"/>
                </a:lnTo>
                <a:lnTo>
                  <a:pt x="457889" y="48600"/>
                </a:lnTo>
                <a:lnTo>
                  <a:pt x="462978" y="51450"/>
                </a:lnTo>
                <a:lnTo>
                  <a:pt x="473711" y="57156"/>
                </a:lnTo>
                <a:lnTo>
                  <a:pt x="501803" y="71438"/>
                </a:lnTo>
                <a:lnTo>
                  <a:pt x="506540" y="74295"/>
                </a:lnTo>
                <a:lnTo>
                  <a:pt x="510652" y="77153"/>
                </a:lnTo>
                <a:lnTo>
                  <a:pt x="514345" y="80010"/>
                </a:lnTo>
                <a:lnTo>
                  <a:pt x="517760" y="82867"/>
                </a:lnTo>
                <a:lnTo>
                  <a:pt x="520988" y="85725"/>
                </a:lnTo>
                <a:lnTo>
                  <a:pt x="527117" y="91440"/>
                </a:lnTo>
                <a:lnTo>
                  <a:pt x="538811" y="102870"/>
                </a:lnTo>
                <a:lnTo>
                  <a:pt x="541690" y="105727"/>
                </a:lnTo>
                <a:lnTo>
                  <a:pt x="543610" y="108584"/>
                </a:lnTo>
                <a:lnTo>
                  <a:pt x="544890" y="111442"/>
                </a:lnTo>
                <a:lnTo>
                  <a:pt x="545743" y="114300"/>
                </a:lnTo>
                <a:lnTo>
                  <a:pt x="547264" y="116205"/>
                </a:lnTo>
                <a:lnTo>
                  <a:pt x="549231" y="117475"/>
                </a:lnTo>
                <a:lnTo>
                  <a:pt x="551494" y="118321"/>
                </a:lnTo>
                <a:lnTo>
                  <a:pt x="553004" y="119838"/>
                </a:lnTo>
                <a:lnTo>
                  <a:pt x="554010" y="121802"/>
                </a:lnTo>
                <a:lnTo>
                  <a:pt x="554680" y="124064"/>
                </a:lnTo>
                <a:lnTo>
                  <a:pt x="555127" y="126524"/>
                </a:lnTo>
                <a:lnTo>
                  <a:pt x="555426" y="129116"/>
                </a:lnTo>
                <a:lnTo>
                  <a:pt x="555904" y="135571"/>
                </a:lnTo>
                <a:lnTo>
                  <a:pt x="556896" y="136100"/>
                </a:lnTo>
                <a:lnTo>
                  <a:pt x="564594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66"/>
          <p:cNvSpPr/>
          <p:nvPr/>
        </p:nvSpPr>
        <p:spPr>
          <a:xfrm>
            <a:off x="6757987" y="3300412"/>
            <a:ext cx="205623" cy="188596"/>
          </a:xfrm>
          <a:custGeom>
            <a:avLst/>
            <a:gdLst/>
            <a:ahLst/>
            <a:cxnLst/>
            <a:rect l="0" t="0" r="0" b="0"/>
            <a:pathLst>
              <a:path w="205623" h="188596">
                <a:moveTo>
                  <a:pt x="0" y="0"/>
                </a:moveTo>
                <a:lnTo>
                  <a:pt x="28619" y="0"/>
                </a:lnTo>
                <a:lnTo>
                  <a:pt x="31462" y="953"/>
                </a:lnTo>
                <a:lnTo>
                  <a:pt x="37161" y="4551"/>
                </a:lnTo>
                <a:lnTo>
                  <a:pt x="42868" y="6785"/>
                </a:lnTo>
                <a:lnTo>
                  <a:pt x="45724" y="7381"/>
                </a:lnTo>
                <a:lnTo>
                  <a:pt x="49533" y="7778"/>
                </a:lnTo>
                <a:lnTo>
                  <a:pt x="53977" y="8043"/>
                </a:lnTo>
                <a:lnTo>
                  <a:pt x="63995" y="8337"/>
                </a:lnTo>
                <a:lnTo>
                  <a:pt x="114329" y="8567"/>
                </a:lnTo>
                <a:lnTo>
                  <a:pt x="191439" y="8573"/>
                </a:lnTo>
                <a:lnTo>
                  <a:pt x="193349" y="9525"/>
                </a:lnTo>
                <a:lnTo>
                  <a:pt x="194622" y="11113"/>
                </a:lnTo>
                <a:lnTo>
                  <a:pt x="195470" y="13124"/>
                </a:lnTo>
                <a:lnTo>
                  <a:pt x="196989" y="14464"/>
                </a:lnTo>
                <a:lnTo>
                  <a:pt x="198953" y="15358"/>
                </a:lnTo>
                <a:lnTo>
                  <a:pt x="201216" y="15953"/>
                </a:lnTo>
                <a:lnTo>
                  <a:pt x="202723" y="17303"/>
                </a:lnTo>
                <a:lnTo>
                  <a:pt x="203729" y="19155"/>
                </a:lnTo>
                <a:lnTo>
                  <a:pt x="205343" y="24421"/>
                </a:lnTo>
                <a:lnTo>
                  <a:pt x="205622" y="29884"/>
                </a:lnTo>
                <a:lnTo>
                  <a:pt x="204709" y="32305"/>
                </a:lnTo>
                <a:lnTo>
                  <a:pt x="201154" y="37535"/>
                </a:lnTo>
                <a:lnTo>
                  <a:pt x="198940" y="43035"/>
                </a:lnTo>
                <a:lnTo>
                  <a:pt x="198349" y="45835"/>
                </a:lnTo>
                <a:lnTo>
                  <a:pt x="195152" y="51486"/>
                </a:lnTo>
                <a:lnTo>
                  <a:pt x="192967" y="54327"/>
                </a:lnTo>
                <a:lnTo>
                  <a:pt x="190557" y="58125"/>
                </a:lnTo>
                <a:lnTo>
                  <a:pt x="187998" y="62563"/>
                </a:lnTo>
                <a:lnTo>
                  <a:pt x="185340" y="67426"/>
                </a:lnTo>
                <a:lnTo>
                  <a:pt x="182614" y="71621"/>
                </a:lnTo>
                <a:lnTo>
                  <a:pt x="179846" y="75370"/>
                </a:lnTo>
                <a:lnTo>
                  <a:pt x="177047" y="78822"/>
                </a:lnTo>
                <a:lnTo>
                  <a:pt x="175182" y="82075"/>
                </a:lnTo>
                <a:lnTo>
                  <a:pt x="173938" y="85197"/>
                </a:lnTo>
                <a:lnTo>
                  <a:pt x="173108" y="88230"/>
                </a:lnTo>
                <a:lnTo>
                  <a:pt x="171603" y="92158"/>
                </a:lnTo>
                <a:lnTo>
                  <a:pt x="169647" y="96681"/>
                </a:lnTo>
                <a:lnTo>
                  <a:pt x="167391" y="101602"/>
                </a:lnTo>
                <a:lnTo>
                  <a:pt x="164934" y="105834"/>
                </a:lnTo>
                <a:lnTo>
                  <a:pt x="162344" y="109609"/>
                </a:lnTo>
                <a:lnTo>
                  <a:pt x="159664" y="113078"/>
                </a:lnTo>
                <a:lnTo>
                  <a:pt x="157878" y="116343"/>
                </a:lnTo>
                <a:lnTo>
                  <a:pt x="156687" y="119472"/>
                </a:lnTo>
                <a:lnTo>
                  <a:pt x="155893" y="122510"/>
                </a:lnTo>
                <a:lnTo>
                  <a:pt x="154412" y="126441"/>
                </a:lnTo>
                <a:lnTo>
                  <a:pt x="152471" y="130967"/>
                </a:lnTo>
                <a:lnTo>
                  <a:pt x="150225" y="135889"/>
                </a:lnTo>
                <a:lnTo>
                  <a:pt x="148727" y="140122"/>
                </a:lnTo>
                <a:lnTo>
                  <a:pt x="147729" y="143898"/>
                </a:lnTo>
                <a:lnTo>
                  <a:pt x="147064" y="147367"/>
                </a:lnTo>
                <a:lnTo>
                  <a:pt x="145667" y="150632"/>
                </a:lnTo>
                <a:lnTo>
                  <a:pt x="143784" y="153762"/>
                </a:lnTo>
                <a:lnTo>
                  <a:pt x="138468" y="161077"/>
                </a:lnTo>
                <a:lnTo>
                  <a:pt x="137742" y="164617"/>
                </a:lnTo>
                <a:lnTo>
                  <a:pt x="137419" y="169366"/>
                </a:lnTo>
                <a:lnTo>
                  <a:pt x="137194" y="178431"/>
                </a:lnTo>
                <a:lnTo>
                  <a:pt x="137160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67"/>
          <p:cNvSpPr/>
          <p:nvPr/>
        </p:nvSpPr>
        <p:spPr>
          <a:xfrm>
            <a:off x="6813056" y="3377565"/>
            <a:ext cx="287832" cy="17146"/>
          </a:xfrm>
          <a:custGeom>
            <a:avLst/>
            <a:gdLst/>
            <a:ahLst/>
            <a:cxnLst/>
            <a:rect l="0" t="0" r="0" b="0"/>
            <a:pathLst>
              <a:path w="287832" h="17146">
                <a:moveTo>
                  <a:pt x="4938" y="0"/>
                </a:moveTo>
                <a:lnTo>
                  <a:pt x="0" y="0"/>
                </a:lnTo>
                <a:lnTo>
                  <a:pt x="9415" y="0"/>
                </a:lnTo>
                <a:lnTo>
                  <a:pt x="11734" y="952"/>
                </a:lnTo>
                <a:lnTo>
                  <a:pt x="14231" y="2539"/>
                </a:lnTo>
                <a:lnTo>
                  <a:pt x="16848" y="4551"/>
                </a:lnTo>
                <a:lnTo>
                  <a:pt x="20498" y="5891"/>
                </a:lnTo>
                <a:lnTo>
                  <a:pt x="24837" y="6785"/>
                </a:lnTo>
                <a:lnTo>
                  <a:pt x="29634" y="7381"/>
                </a:lnTo>
                <a:lnTo>
                  <a:pt x="33785" y="7778"/>
                </a:lnTo>
                <a:lnTo>
                  <a:pt x="40937" y="8219"/>
                </a:lnTo>
                <a:lnTo>
                  <a:pt x="52370" y="8415"/>
                </a:lnTo>
                <a:lnTo>
                  <a:pt x="198026" y="8572"/>
                </a:lnTo>
                <a:lnTo>
                  <a:pt x="204149" y="9525"/>
                </a:lnTo>
                <a:lnTo>
                  <a:pt x="210135" y="11112"/>
                </a:lnTo>
                <a:lnTo>
                  <a:pt x="216032" y="13123"/>
                </a:lnTo>
                <a:lnTo>
                  <a:pt x="221867" y="14464"/>
                </a:lnTo>
                <a:lnTo>
                  <a:pt x="227663" y="15357"/>
                </a:lnTo>
                <a:lnTo>
                  <a:pt x="233431" y="15953"/>
                </a:lnTo>
                <a:lnTo>
                  <a:pt x="238229" y="16350"/>
                </a:lnTo>
                <a:lnTo>
                  <a:pt x="246101" y="16792"/>
                </a:lnTo>
                <a:lnTo>
                  <a:pt x="252774" y="16988"/>
                </a:lnTo>
                <a:lnTo>
                  <a:pt x="267728" y="17124"/>
                </a:lnTo>
                <a:lnTo>
                  <a:pt x="287831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468"/>
          <p:cNvSpPr/>
          <p:nvPr/>
        </p:nvSpPr>
        <p:spPr>
          <a:xfrm>
            <a:off x="5917882" y="2031682"/>
            <a:ext cx="77153" cy="197169"/>
          </a:xfrm>
          <a:custGeom>
            <a:avLst/>
            <a:gdLst/>
            <a:ahLst/>
            <a:cxnLst/>
            <a:rect l="0" t="0" r="0" b="0"/>
            <a:pathLst>
              <a:path w="77153" h="197169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468" y="15849"/>
                </a:lnTo>
                <a:lnTo>
                  <a:pt x="9455" y="17234"/>
                </a:lnTo>
                <a:lnTo>
                  <a:pt x="11066" y="19109"/>
                </a:lnTo>
                <a:lnTo>
                  <a:pt x="13093" y="21312"/>
                </a:lnTo>
                <a:lnTo>
                  <a:pt x="14444" y="23733"/>
                </a:lnTo>
                <a:lnTo>
                  <a:pt x="15945" y="28963"/>
                </a:lnTo>
                <a:lnTo>
                  <a:pt x="16611" y="34463"/>
                </a:lnTo>
                <a:lnTo>
                  <a:pt x="16789" y="37263"/>
                </a:lnTo>
                <a:lnTo>
                  <a:pt x="17860" y="40082"/>
                </a:lnTo>
                <a:lnTo>
                  <a:pt x="19527" y="42914"/>
                </a:lnTo>
                <a:lnTo>
                  <a:pt x="24495" y="49752"/>
                </a:lnTo>
                <a:lnTo>
                  <a:pt x="25174" y="55767"/>
                </a:lnTo>
                <a:lnTo>
                  <a:pt x="25610" y="66049"/>
                </a:lnTo>
                <a:lnTo>
                  <a:pt x="26598" y="68798"/>
                </a:lnTo>
                <a:lnTo>
                  <a:pt x="28210" y="72535"/>
                </a:lnTo>
                <a:lnTo>
                  <a:pt x="30237" y="76932"/>
                </a:lnTo>
                <a:lnTo>
                  <a:pt x="31588" y="80815"/>
                </a:lnTo>
                <a:lnTo>
                  <a:pt x="32488" y="84357"/>
                </a:lnTo>
                <a:lnTo>
                  <a:pt x="33089" y="87671"/>
                </a:lnTo>
                <a:lnTo>
                  <a:pt x="34442" y="90832"/>
                </a:lnTo>
                <a:lnTo>
                  <a:pt x="36297" y="93892"/>
                </a:lnTo>
                <a:lnTo>
                  <a:pt x="38485" y="96885"/>
                </a:lnTo>
                <a:lnTo>
                  <a:pt x="39945" y="99833"/>
                </a:lnTo>
                <a:lnTo>
                  <a:pt x="41565" y="105648"/>
                </a:lnTo>
                <a:lnTo>
                  <a:pt x="42951" y="108532"/>
                </a:lnTo>
                <a:lnTo>
                  <a:pt x="44826" y="111407"/>
                </a:lnTo>
                <a:lnTo>
                  <a:pt x="47029" y="114276"/>
                </a:lnTo>
                <a:lnTo>
                  <a:pt x="48498" y="118094"/>
                </a:lnTo>
                <a:lnTo>
                  <a:pt x="49477" y="122545"/>
                </a:lnTo>
                <a:lnTo>
                  <a:pt x="50130" y="127416"/>
                </a:lnTo>
                <a:lnTo>
                  <a:pt x="51517" y="131617"/>
                </a:lnTo>
                <a:lnTo>
                  <a:pt x="53395" y="135370"/>
                </a:lnTo>
                <a:lnTo>
                  <a:pt x="55599" y="138824"/>
                </a:lnTo>
                <a:lnTo>
                  <a:pt x="58021" y="142079"/>
                </a:lnTo>
                <a:lnTo>
                  <a:pt x="60588" y="145202"/>
                </a:lnTo>
                <a:lnTo>
                  <a:pt x="63252" y="148236"/>
                </a:lnTo>
                <a:lnTo>
                  <a:pt x="65028" y="151212"/>
                </a:lnTo>
                <a:lnTo>
                  <a:pt x="67001" y="157058"/>
                </a:lnTo>
                <a:lnTo>
                  <a:pt x="67528" y="160903"/>
                </a:lnTo>
                <a:lnTo>
                  <a:pt x="67878" y="165371"/>
                </a:lnTo>
                <a:lnTo>
                  <a:pt x="68441" y="177129"/>
                </a:lnTo>
                <a:lnTo>
                  <a:pt x="69440" y="179046"/>
                </a:lnTo>
                <a:lnTo>
                  <a:pt x="71059" y="181276"/>
                </a:lnTo>
                <a:lnTo>
                  <a:pt x="73090" y="183716"/>
                </a:lnTo>
                <a:lnTo>
                  <a:pt x="74444" y="186295"/>
                </a:lnTo>
                <a:lnTo>
                  <a:pt x="75949" y="191700"/>
                </a:lnTo>
                <a:lnTo>
                  <a:pt x="77152" y="19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469"/>
          <p:cNvSpPr/>
          <p:nvPr/>
        </p:nvSpPr>
        <p:spPr>
          <a:xfrm>
            <a:off x="5986462" y="1997392"/>
            <a:ext cx="205741" cy="154306"/>
          </a:xfrm>
          <a:custGeom>
            <a:avLst/>
            <a:gdLst/>
            <a:ahLst/>
            <a:cxnLst/>
            <a:rect l="0" t="0" r="0" b="0"/>
            <a:pathLst>
              <a:path w="205741" h="154306">
                <a:moveTo>
                  <a:pt x="8572" y="68580"/>
                </a:moveTo>
                <a:lnTo>
                  <a:pt x="31" y="68580"/>
                </a:lnTo>
                <a:lnTo>
                  <a:pt x="0" y="44438"/>
                </a:lnTo>
                <a:lnTo>
                  <a:pt x="2540" y="41023"/>
                </a:lnTo>
                <a:lnTo>
                  <a:pt x="4551" y="38779"/>
                </a:lnTo>
                <a:lnTo>
                  <a:pt x="5892" y="36330"/>
                </a:lnTo>
                <a:lnTo>
                  <a:pt x="6785" y="33745"/>
                </a:lnTo>
                <a:lnTo>
                  <a:pt x="7381" y="31069"/>
                </a:lnTo>
                <a:lnTo>
                  <a:pt x="8730" y="28333"/>
                </a:lnTo>
                <a:lnTo>
                  <a:pt x="10583" y="25556"/>
                </a:lnTo>
                <a:lnTo>
                  <a:pt x="12770" y="22752"/>
                </a:lnTo>
                <a:lnTo>
                  <a:pt x="15181" y="19931"/>
                </a:lnTo>
                <a:lnTo>
                  <a:pt x="17741" y="17097"/>
                </a:lnTo>
                <a:lnTo>
                  <a:pt x="23125" y="11409"/>
                </a:lnTo>
                <a:lnTo>
                  <a:pt x="28693" y="5706"/>
                </a:lnTo>
                <a:lnTo>
                  <a:pt x="31511" y="3804"/>
                </a:lnTo>
                <a:lnTo>
                  <a:pt x="37182" y="1691"/>
                </a:lnTo>
                <a:lnTo>
                  <a:pt x="41180" y="501"/>
                </a:lnTo>
                <a:lnTo>
                  <a:pt x="46915" y="148"/>
                </a:lnTo>
                <a:lnTo>
                  <a:pt x="58419" y="13"/>
                </a:lnTo>
                <a:lnTo>
                  <a:pt x="80117" y="0"/>
                </a:lnTo>
                <a:lnTo>
                  <a:pt x="81986" y="953"/>
                </a:lnTo>
                <a:lnTo>
                  <a:pt x="83233" y="2540"/>
                </a:lnTo>
                <a:lnTo>
                  <a:pt x="85233" y="7381"/>
                </a:lnTo>
                <a:lnTo>
                  <a:pt x="88046" y="10583"/>
                </a:lnTo>
                <a:lnTo>
                  <a:pt x="92472" y="15181"/>
                </a:lnTo>
                <a:lnTo>
                  <a:pt x="97614" y="20400"/>
                </a:lnTo>
                <a:lnTo>
                  <a:pt x="99366" y="23125"/>
                </a:lnTo>
                <a:lnTo>
                  <a:pt x="100534" y="25894"/>
                </a:lnTo>
                <a:lnTo>
                  <a:pt x="101313" y="28693"/>
                </a:lnTo>
                <a:lnTo>
                  <a:pt x="101832" y="31511"/>
                </a:lnTo>
                <a:lnTo>
                  <a:pt x="102178" y="34342"/>
                </a:lnTo>
                <a:lnTo>
                  <a:pt x="102408" y="37182"/>
                </a:lnTo>
                <a:lnTo>
                  <a:pt x="101610" y="40028"/>
                </a:lnTo>
                <a:lnTo>
                  <a:pt x="100125" y="42878"/>
                </a:lnTo>
                <a:lnTo>
                  <a:pt x="98182" y="45730"/>
                </a:lnTo>
                <a:lnTo>
                  <a:pt x="95935" y="48585"/>
                </a:lnTo>
                <a:lnTo>
                  <a:pt x="93484" y="51440"/>
                </a:lnTo>
                <a:lnTo>
                  <a:pt x="90898" y="54296"/>
                </a:lnTo>
                <a:lnTo>
                  <a:pt x="89174" y="58105"/>
                </a:lnTo>
                <a:lnTo>
                  <a:pt x="88024" y="62549"/>
                </a:lnTo>
                <a:lnTo>
                  <a:pt x="87257" y="67417"/>
                </a:lnTo>
                <a:lnTo>
                  <a:pt x="86747" y="71615"/>
                </a:lnTo>
                <a:lnTo>
                  <a:pt x="86406" y="75366"/>
                </a:lnTo>
                <a:lnTo>
                  <a:pt x="86179" y="78819"/>
                </a:lnTo>
                <a:lnTo>
                  <a:pt x="86028" y="83026"/>
                </a:lnTo>
                <a:lnTo>
                  <a:pt x="85859" y="92780"/>
                </a:lnTo>
                <a:lnTo>
                  <a:pt x="84862" y="97096"/>
                </a:lnTo>
                <a:lnTo>
                  <a:pt x="83245" y="100926"/>
                </a:lnTo>
                <a:lnTo>
                  <a:pt x="81214" y="104431"/>
                </a:lnTo>
                <a:lnTo>
                  <a:pt x="79860" y="107721"/>
                </a:lnTo>
                <a:lnTo>
                  <a:pt x="78958" y="110866"/>
                </a:lnTo>
                <a:lnTo>
                  <a:pt x="78356" y="113916"/>
                </a:lnTo>
                <a:lnTo>
                  <a:pt x="77002" y="116902"/>
                </a:lnTo>
                <a:lnTo>
                  <a:pt x="75147" y="119844"/>
                </a:lnTo>
                <a:lnTo>
                  <a:pt x="72958" y="122759"/>
                </a:lnTo>
                <a:lnTo>
                  <a:pt x="71499" y="125654"/>
                </a:lnTo>
                <a:lnTo>
                  <a:pt x="70526" y="128537"/>
                </a:lnTo>
                <a:lnTo>
                  <a:pt x="69878" y="131411"/>
                </a:lnTo>
                <a:lnTo>
                  <a:pt x="69445" y="134280"/>
                </a:lnTo>
                <a:lnTo>
                  <a:pt x="69157" y="137145"/>
                </a:lnTo>
                <a:lnTo>
                  <a:pt x="68590" y="145583"/>
                </a:lnTo>
                <a:lnTo>
                  <a:pt x="68581" y="153948"/>
                </a:lnTo>
                <a:lnTo>
                  <a:pt x="74471" y="154235"/>
                </a:lnTo>
                <a:lnTo>
                  <a:pt x="79163" y="154291"/>
                </a:lnTo>
                <a:lnTo>
                  <a:pt x="97543" y="154305"/>
                </a:lnTo>
                <a:lnTo>
                  <a:pt x="100271" y="153353"/>
                </a:lnTo>
                <a:lnTo>
                  <a:pt x="105842" y="149754"/>
                </a:lnTo>
                <a:lnTo>
                  <a:pt x="111494" y="147520"/>
                </a:lnTo>
                <a:lnTo>
                  <a:pt x="114334" y="146924"/>
                </a:lnTo>
                <a:lnTo>
                  <a:pt x="120030" y="143722"/>
                </a:lnTo>
                <a:lnTo>
                  <a:pt x="122883" y="141535"/>
                </a:lnTo>
                <a:lnTo>
                  <a:pt x="126689" y="140077"/>
                </a:lnTo>
                <a:lnTo>
                  <a:pt x="131132" y="139104"/>
                </a:lnTo>
                <a:lnTo>
                  <a:pt x="135999" y="138456"/>
                </a:lnTo>
                <a:lnTo>
                  <a:pt x="140196" y="137072"/>
                </a:lnTo>
                <a:lnTo>
                  <a:pt x="143947" y="135196"/>
                </a:lnTo>
                <a:lnTo>
                  <a:pt x="147400" y="132993"/>
                </a:lnTo>
                <a:lnTo>
                  <a:pt x="150654" y="130572"/>
                </a:lnTo>
                <a:lnTo>
                  <a:pt x="153776" y="128006"/>
                </a:lnTo>
                <a:lnTo>
                  <a:pt x="156810" y="125342"/>
                </a:lnTo>
                <a:lnTo>
                  <a:pt x="159785" y="123566"/>
                </a:lnTo>
                <a:lnTo>
                  <a:pt x="165631" y="121593"/>
                </a:lnTo>
                <a:lnTo>
                  <a:pt x="171403" y="118177"/>
                </a:lnTo>
                <a:lnTo>
                  <a:pt x="174277" y="115932"/>
                </a:lnTo>
                <a:lnTo>
                  <a:pt x="180009" y="113438"/>
                </a:lnTo>
                <a:lnTo>
                  <a:pt x="185731" y="112329"/>
                </a:lnTo>
                <a:lnTo>
                  <a:pt x="191450" y="111837"/>
                </a:lnTo>
                <a:lnTo>
                  <a:pt x="196991" y="111520"/>
                </a:lnTo>
                <a:lnTo>
                  <a:pt x="205740" y="1114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470"/>
          <p:cNvSpPr/>
          <p:nvPr/>
        </p:nvSpPr>
        <p:spPr>
          <a:xfrm>
            <a:off x="5456274" y="1714500"/>
            <a:ext cx="226518" cy="197168"/>
          </a:xfrm>
          <a:custGeom>
            <a:avLst/>
            <a:gdLst/>
            <a:ahLst/>
            <a:cxnLst/>
            <a:rect l="0" t="0" r="0" b="0"/>
            <a:pathLst>
              <a:path w="226518" h="197168">
                <a:moveTo>
                  <a:pt x="144426" y="34289"/>
                </a:moveTo>
                <a:lnTo>
                  <a:pt x="144426" y="26070"/>
                </a:lnTo>
                <a:lnTo>
                  <a:pt x="139875" y="21271"/>
                </a:lnTo>
                <a:lnTo>
                  <a:pt x="138534" y="18943"/>
                </a:lnTo>
                <a:lnTo>
                  <a:pt x="137045" y="13816"/>
                </a:lnTo>
                <a:lnTo>
                  <a:pt x="135695" y="12068"/>
                </a:lnTo>
                <a:lnTo>
                  <a:pt x="133843" y="10903"/>
                </a:lnTo>
                <a:lnTo>
                  <a:pt x="131655" y="10126"/>
                </a:lnTo>
                <a:lnTo>
                  <a:pt x="126685" y="6723"/>
                </a:lnTo>
                <a:lnTo>
                  <a:pt x="120284" y="1328"/>
                </a:lnTo>
                <a:lnTo>
                  <a:pt x="116868" y="590"/>
                </a:lnTo>
                <a:lnTo>
                  <a:pt x="112176" y="262"/>
                </a:lnTo>
                <a:lnTo>
                  <a:pt x="103149" y="34"/>
                </a:lnTo>
                <a:lnTo>
                  <a:pt x="72956" y="0"/>
                </a:lnTo>
                <a:lnTo>
                  <a:pt x="70109" y="952"/>
                </a:lnTo>
                <a:lnTo>
                  <a:pt x="64406" y="4551"/>
                </a:lnTo>
                <a:lnTo>
                  <a:pt x="58696" y="9325"/>
                </a:lnTo>
                <a:lnTo>
                  <a:pt x="52031" y="14621"/>
                </a:lnTo>
                <a:lnTo>
                  <a:pt x="47587" y="17368"/>
                </a:lnTo>
                <a:lnTo>
                  <a:pt x="42719" y="20151"/>
                </a:lnTo>
                <a:lnTo>
                  <a:pt x="38521" y="22006"/>
                </a:lnTo>
                <a:lnTo>
                  <a:pt x="34770" y="23243"/>
                </a:lnTo>
                <a:lnTo>
                  <a:pt x="31317" y="24068"/>
                </a:lnTo>
                <a:lnTo>
                  <a:pt x="29015" y="25570"/>
                </a:lnTo>
                <a:lnTo>
                  <a:pt x="27480" y="27524"/>
                </a:lnTo>
                <a:lnTo>
                  <a:pt x="26457" y="29779"/>
                </a:lnTo>
                <a:lnTo>
                  <a:pt x="22780" y="34825"/>
                </a:lnTo>
                <a:lnTo>
                  <a:pt x="20466" y="37504"/>
                </a:lnTo>
                <a:lnTo>
                  <a:pt x="18923" y="40243"/>
                </a:lnTo>
                <a:lnTo>
                  <a:pt x="17209" y="45825"/>
                </a:lnTo>
                <a:lnTo>
                  <a:pt x="13908" y="51482"/>
                </a:lnTo>
                <a:lnTo>
                  <a:pt x="11694" y="54323"/>
                </a:lnTo>
                <a:lnTo>
                  <a:pt x="9233" y="60021"/>
                </a:lnTo>
                <a:lnTo>
                  <a:pt x="8578" y="62874"/>
                </a:lnTo>
                <a:lnTo>
                  <a:pt x="7188" y="64776"/>
                </a:lnTo>
                <a:lnTo>
                  <a:pt x="5309" y="66044"/>
                </a:lnTo>
                <a:lnTo>
                  <a:pt x="3104" y="66889"/>
                </a:lnTo>
                <a:lnTo>
                  <a:pt x="1633" y="68405"/>
                </a:lnTo>
                <a:lnTo>
                  <a:pt x="654" y="70368"/>
                </a:lnTo>
                <a:lnTo>
                  <a:pt x="0" y="72629"/>
                </a:lnTo>
                <a:lnTo>
                  <a:pt x="517" y="75089"/>
                </a:lnTo>
                <a:lnTo>
                  <a:pt x="3631" y="80363"/>
                </a:lnTo>
                <a:lnTo>
                  <a:pt x="6189" y="84136"/>
                </a:lnTo>
                <a:lnTo>
                  <a:pt x="7500" y="84665"/>
                </a:lnTo>
                <a:lnTo>
                  <a:pt x="14552" y="85585"/>
                </a:lnTo>
                <a:lnTo>
                  <a:pt x="20008" y="85683"/>
                </a:lnTo>
                <a:lnTo>
                  <a:pt x="44447" y="85724"/>
                </a:lnTo>
                <a:lnTo>
                  <a:pt x="48246" y="84771"/>
                </a:lnTo>
                <a:lnTo>
                  <a:pt x="52683" y="83184"/>
                </a:lnTo>
                <a:lnTo>
                  <a:pt x="57546" y="81173"/>
                </a:lnTo>
                <a:lnTo>
                  <a:pt x="61741" y="78881"/>
                </a:lnTo>
                <a:lnTo>
                  <a:pt x="65490" y="76399"/>
                </a:lnTo>
                <a:lnTo>
                  <a:pt x="68942" y="73793"/>
                </a:lnTo>
                <a:lnTo>
                  <a:pt x="73148" y="72055"/>
                </a:lnTo>
                <a:lnTo>
                  <a:pt x="77857" y="70897"/>
                </a:lnTo>
                <a:lnTo>
                  <a:pt x="82902" y="70124"/>
                </a:lnTo>
                <a:lnTo>
                  <a:pt x="87217" y="68657"/>
                </a:lnTo>
                <a:lnTo>
                  <a:pt x="91047" y="66726"/>
                </a:lnTo>
                <a:lnTo>
                  <a:pt x="97842" y="62041"/>
                </a:lnTo>
                <a:lnTo>
                  <a:pt x="104037" y="56783"/>
                </a:lnTo>
                <a:lnTo>
                  <a:pt x="109965" y="51272"/>
                </a:lnTo>
                <a:lnTo>
                  <a:pt x="121532" y="39972"/>
                </a:lnTo>
                <a:lnTo>
                  <a:pt x="130128" y="31423"/>
                </a:lnTo>
                <a:lnTo>
                  <a:pt x="132989" y="29521"/>
                </a:lnTo>
                <a:lnTo>
                  <a:pt x="138708" y="27408"/>
                </a:lnTo>
                <a:lnTo>
                  <a:pt x="140614" y="25892"/>
                </a:lnTo>
                <a:lnTo>
                  <a:pt x="141884" y="23928"/>
                </a:lnTo>
                <a:lnTo>
                  <a:pt x="142731" y="21667"/>
                </a:lnTo>
                <a:lnTo>
                  <a:pt x="146213" y="16615"/>
                </a:lnTo>
                <a:lnTo>
                  <a:pt x="151658" y="10161"/>
                </a:lnTo>
                <a:lnTo>
                  <a:pt x="152403" y="6738"/>
                </a:lnTo>
                <a:lnTo>
                  <a:pt x="152996" y="23"/>
                </a:lnTo>
                <a:lnTo>
                  <a:pt x="152997" y="10"/>
                </a:lnTo>
                <a:lnTo>
                  <a:pt x="160379" y="7381"/>
                </a:lnTo>
                <a:lnTo>
                  <a:pt x="161041" y="10583"/>
                </a:lnTo>
                <a:lnTo>
                  <a:pt x="161217" y="12770"/>
                </a:lnTo>
                <a:lnTo>
                  <a:pt x="162288" y="15181"/>
                </a:lnTo>
                <a:lnTo>
                  <a:pt x="166017" y="20399"/>
                </a:lnTo>
                <a:lnTo>
                  <a:pt x="167392" y="23124"/>
                </a:lnTo>
                <a:lnTo>
                  <a:pt x="168921" y="28692"/>
                </a:lnTo>
                <a:lnTo>
                  <a:pt x="172140" y="34342"/>
                </a:lnTo>
                <a:lnTo>
                  <a:pt x="174331" y="37182"/>
                </a:lnTo>
                <a:lnTo>
                  <a:pt x="175793" y="40980"/>
                </a:lnTo>
                <a:lnTo>
                  <a:pt x="176767" y="45418"/>
                </a:lnTo>
                <a:lnTo>
                  <a:pt x="177417" y="50281"/>
                </a:lnTo>
                <a:lnTo>
                  <a:pt x="178802" y="54475"/>
                </a:lnTo>
                <a:lnTo>
                  <a:pt x="180678" y="58224"/>
                </a:lnTo>
                <a:lnTo>
                  <a:pt x="182881" y="61676"/>
                </a:lnTo>
                <a:lnTo>
                  <a:pt x="184350" y="64930"/>
                </a:lnTo>
                <a:lnTo>
                  <a:pt x="185983" y="71085"/>
                </a:lnTo>
                <a:lnTo>
                  <a:pt x="187370" y="75012"/>
                </a:lnTo>
                <a:lnTo>
                  <a:pt x="189248" y="79536"/>
                </a:lnTo>
                <a:lnTo>
                  <a:pt x="191452" y="84456"/>
                </a:lnTo>
                <a:lnTo>
                  <a:pt x="192921" y="88689"/>
                </a:lnTo>
                <a:lnTo>
                  <a:pt x="193902" y="92463"/>
                </a:lnTo>
                <a:lnTo>
                  <a:pt x="194555" y="95932"/>
                </a:lnTo>
                <a:lnTo>
                  <a:pt x="195942" y="100150"/>
                </a:lnTo>
                <a:lnTo>
                  <a:pt x="197820" y="104866"/>
                </a:lnTo>
                <a:lnTo>
                  <a:pt x="200024" y="109916"/>
                </a:lnTo>
                <a:lnTo>
                  <a:pt x="202446" y="114234"/>
                </a:lnTo>
                <a:lnTo>
                  <a:pt x="205014" y="118066"/>
                </a:lnTo>
                <a:lnTo>
                  <a:pt x="207677" y="121573"/>
                </a:lnTo>
                <a:lnTo>
                  <a:pt x="209453" y="124864"/>
                </a:lnTo>
                <a:lnTo>
                  <a:pt x="210637" y="128010"/>
                </a:lnTo>
                <a:lnTo>
                  <a:pt x="211427" y="131060"/>
                </a:lnTo>
                <a:lnTo>
                  <a:pt x="211953" y="134998"/>
                </a:lnTo>
                <a:lnTo>
                  <a:pt x="212304" y="139529"/>
                </a:lnTo>
                <a:lnTo>
                  <a:pt x="212694" y="148690"/>
                </a:lnTo>
                <a:lnTo>
                  <a:pt x="212867" y="155937"/>
                </a:lnTo>
                <a:lnTo>
                  <a:pt x="213866" y="159203"/>
                </a:lnTo>
                <a:lnTo>
                  <a:pt x="215484" y="162332"/>
                </a:lnTo>
                <a:lnTo>
                  <a:pt x="217515" y="165372"/>
                </a:lnTo>
                <a:lnTo>
                  <a:pt x="219772" y="171288"/>
                </a:lnTo>
                <a:lnTo>
                  <a:pt x="221222" y="178297"/>
                </a:lnTo>
                <a:lnTo>
                  <a:pt x="221472" y="184062"/>
                </a:lnTo>
                <a:lnTo>
                  <a:pt x="221557" y="188652"/>
                </a:lnTo>
                <a:lnTo>
                  <a:pt x="221575" y="195858"/>
                </a:lnTo>
                <a:lnTo>
                  <a:pt x="222529" y="196294"/>
                </a:lnTo>
                <a:lnTo>
                  <a:pt x="226517" y="196908"/>
                </a:lnTo>
                <a:lnTo>
                  <a:pt x="221578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471"/>
          <p:cNvSpPr/>
          <p:nvPr/>
        </p:nvSpPr>
        <p:spPr>
          <a:xfrm>
            <a:off x="5729287" y="4157662"/>
            <a:ext cx="94264" cy="137161"/>
          </a:xfrm>
          <a:custGeom>
            <a:avLst/>
            <a:gdLst/>
            <a:ahLst/>
            <a:cxnLst/>
            <a:rect l="0" t="0" r="0" b="0"/>
            <a:pathLst>
              <a:path w="94264" h="137161">
                <a:moveTo>
                  <a:pt x="51435" y="0"/>
                </a:moveTo>
                <a:lnTo>
                  <a:pt x="44054" y="7381"/>
                </a:lnTo>
                <a:lnTo>
                  <a:pt x="43392" y="10583"/>
                </a:lnTo>
                <a:lnTo>
                  <a:pt x="43216" y="12771"/>
                </a:lnTo>
                <a:lnTo>
                  <a:pt x="42145" y="15181"/>
                </a:lnTo>
                <a:lnTo>
                  <a:pt x="40480" y="17741"/>
                </a:lnTo>
                <a:lnTo>
                  <a:pt x="38416" y="20400"/>
                </a:lnTo>
                <a:lnTo>
                  <a:pt x="37041" y="23125"/>
                </a:lnTo>
                <a:lnTo>
                  <a:pt x="36124" y="25894"/>
                </a:lnTo>
                <a:lnTo>
                  <a:pt x="35513" y="28693"/>
                </a:lnTo>
                <a:lnTo>
                  <a:pt x="34153" y="31511"/>
                </a:lnTo>
                <a:lnTo>
                  <a:pt x="32293" y="34342"/>
                </a:lnTo>
                <a:lnTo>
                  <a:pt x="30102" y="37183"/>
                </a:lnTo>
                <a:lnTo>
                  <a:pt x="27687" y="40029"/>
                </a:lnTo>
                <a:lnTo>
                  <a:pt x="25126" y="42878"/>
                </a:lnTo>
                <a:lnTo>
                  <a:pt x="22466" y="45731"/>
                </a:lnTo>
                <a:lnTo>
                  <a:pt x="20692" y="48585"/>
                </a:lnTo>
                <a:lnTo>
                  <a:pt x="19510" y="51440"/>
                </a:lnTo>
                <a:lnTo>
                  <a:pt x="18721" y="54296"/>
                </a:lnTo>
                <a:lnTo>
                  <a:pt x="18196" y="57152"/>
                </a:lnTo>
                <a:lnTo>
                  <a:pt x="17845" y="60009"/>
                </a:lnTo>
                <a:lnTo>
                  <a:pt x="17612" y="62866"/>
                </a:lnTo>
                <a:lnTo>
                  <a:pt x="16504" y="65723"/>
                </a:lnTo>
                <a:lnTo>
                  <a:pt x="14813" y="68581"/>
                </a:lnTo>
                <a:lnTo>
                  <a:pt x="9805" y="75459"/>
                </a:lnTo>
                <a:lnTo>
                  <a:pt x="9120" y="78940"/>
                </a:lnTo>
                <a:lnTo>
                  <a:pt x="8938" y="81202"/>
                </a:lnTo>
                <a:lnTo>
                  <a:pt x="8816" y="83662"/>
                </a:lnTo>
                <a:lnTo>
                  <a:pt x="8605" y="92709"/>
                </a:lnTo>
                <a:lnTo>
                  <a:pt x="8582" y="98378"/>
                </a:lnTo>
                <a:lnTo>
                  <a:pt x="9532" y="99875"/>
                </a:lnTo>
                <a:lnTo>
                  <a:pt x="11117" y="100873"/>
                </a:lnTo>
                <a:lnTo>
                  <a:pt x="13127" y="101539"/>
                </a:lnTo>
                <a:lnTo>
                  <a:pt x="14466" y="102935"/>
                </a:lnTo>
                <a:lnTo>
                  <a:pt x="15359" y="104818"/>
                </a:lnTo>
                <a:lnTo>
                  <a:pt x="15955" y="107026"/>
                </a:lnTo>
                <a:lnTo>
                  <a:pt x="17304" y="108498"/>
                </a:lnTo>
                <a:lnTo>
                  <a:pt x="19156" y="109480"/>
                </a:lnTo>
                <a:lnTo>
                  <a:pt x="21343" y="110134"/>
                </a:lnTo>
                <a:lnTo>
                  <a:pt x="23754" y="110570"/>
                </a:lnTo>
                <a:lnTo>
                  <a:pt x="26314" y="110861"/>
                </a:lnTo>
                <a:lnTo>
                  <a:pt x="28973" y="111055"/>
                </a:lnTo>
                <a:lnTo>
                  <a:pt x="31697" y="111184"/>
                </a:lnTo>
                <a:lnTo>
                  <a:pt x="37266" y="111328"/>
                </a:lnTo>
                <a:lnTo>
                  <a:pt x="92958" y="111442"/>
                </a:lnTo>
                <a:lnTo>
                  <a:pt x="93404" y="110490"/>
                </a:lnTo>
                <a:lnTo>
                  <a:pt x="93901" y="106892"/>
                </a:lnTo>
                <a:lnTo>
                  <a:pt x="94263" y="103223"/>
                </a:lnTo>
                <a:lnTo>
                  <a:pt x="91742" y="100487"/>
                </a:lnTo>
                <a:lnTo>
                  <a:pt x="86914" y="95520"/>
                </a:lnTo>
                <a:lnTo>
                  <a:pt x="86253" y="92301"/>
                </a:lnTo>
                <a:lnTo>
                  <a:pt x="85830" y="87024"/>
                </a:lnTo>
                <a:lnTo>
                  <a:pt x="83231" y="83762"/>
                </a:lnTo>
                <a:lnTo>
                  <a:pt x="78353" y="78458"/>
                </a:lnTo>
                <a:lnTo>
                  <a:pt x="69877" y="69886"/>
                </a:lnTo>
                <a:lnTo>
                  <a:pt x="68492" y="69451"/>
                </a:lnTo>
                <a:lnTo>
                  <a:pt x="66616" y="69161"/>
                </a:lnTo>
                <a:lnTo>
                  <a:pt x="61313" y="68695"/>
                </a:lnTo>
                <a:lnTo>
                  <a:pt x="59925" y="68656"/>
                </a:lnTo>
                <a:lnTo>
                  <a:pt x="38780" y="68581"/>
                </a:lnTo>
                <a:lnTo>
                  <a:pt x="37283" y="69533"/>
                </a:lnTo>
                <a:lnTo>
                  <a:pt x="36285" y="71120"/>
                </a:lnTo>
                <a:lnTo>
                  <a:pt x="35620" y="73131"/>
                </a:lnTo>
                <a:lnTo>
                  <a:pt x="34224" y="74471"/>
                </a:lnTo>
                <a:lnTo>
                  <a:pt x="32341" y="75365"/>
                </a:lnTo>
                <a:lnTo>
                  <a:pt x="30133" y="75961"/>
                </a:lnTo>
                <a:lnTo>
                  <a:pt x="27709" y="77311"/>
                </a:lnTo>
                <a:lnTo>
                  <a:pt x="25140" y="79163"/>
                </a:lnTo>
                <a:lnTo>
                  <a:pt x="18724" y="84429"/>
                </a:lnTo>
                <a:lnTo>
                  <a:pt x="17245" y="85813"/>
                </a:lnTo>
                <a:lnTo>
                  <a:pt x="8506" y="94380"/>
                </a:lnTo>
                <a:lnTo>
                  <a:pt x="4416" y="98462"/>
                </a:lnTo>
                <a:lnTo>
                  <a:pt x="2944" y="100884"/>
                </a:lnTo>
                <a:lnTo>
                  <a:pt x="1963" y="103451"/>
                </a:lnTo>
                <a:lnTo>
                  <a:pt x="1308" y="106115"/>
                </a:lnTo>
                <a:lnTo>
                  <a:pt x="872" y="108843"/>
                </a:lnTo>
                <a:lnTo>
                  <a:pt x="582" y="111615"/>
                </a:lnTo>
                <a:lnTo>
                  <a:pt x="115" y="118356"/>
                </a:lnTo>
                <a:lnTo>
                  <a:pt x="51" y="121818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472"/>
          <p:cNvSpPr/>
          <p:nvPr/>
        </p:nvSpPr>
        <p:spPr>
          <a:xfrm>
            <a:off x="5883592" y="4226276"/>
            <a:ext cx="17115" cy="34257"/>
          </a:xfrm>
          <a:custGeom>
            <a:avLst/>
            <a:gdLst/>
            <a:ahLst/>
            <a:cxnLst/>
            <a:rect l="0" t="0" r="0" b="0"/>
            <a:pathLst>
              <a:path w="17115" h="34257">
                <a:moveTo>
                  <a:pt x="0" y="34256"/>
                </a:moveTo>
                <a:lnTo>
                  <a:pt x="0" y="21237"/>
                </a:lnTo>
                <a:lnTo>
                  <a:pt x="953" y="19862"/>
                </a:lnTo>
                <a:lnTo>
                  <a:pt x="2540" y="18945"/>
                </a:lnTo>
                <a:lnTo>
                  <a:pt x="4551" y="18333"/>
                </a:lnTo>
                <a:lnTo>
                  <a:pt x="5891" y="16974"/>
                </a:lnTo>
                <a:lnTo>
                  <a:pt x="6785" y="15115"/>
                </a:lnTo>
                <a:lnTo>
                  <a:pt x="8219" y="9837"/>
                </a:lnTo>
                <a:lnTo>
                  <a:pt x="8337" y="8452"/>
                </a:lnTo>
                <a:lnTo>
                  <a:pt x="8416" y="6576"/>
                </a:lnTo>
                <a:lnTo>
                  <a:pt x="8468" y="4373"/>
                </a:lnTo>
                <a:lnTo>
                  <a:pt x="9455" y="2904"/>
                </a:lnTo>
                <a:lnTo>
                  <a:pt x="11066" y="1924"/>
                </a:lnTo>
                <a:lnTo>
                  <a:pt x="17040" y="0"/>
                </a:lnTo>
                <a:lnTo>
                  <a:pt x="17075" y="941"/>
                </a:lnTo>
                <a:lnTo>
                  <a:pt x="17114" y="4527"/>
                </a:lnTo>
                <a:lnTo>
                  <a:pt x="16172" y="5864"/>
                </a:lnTo>
                <a:lnTo>
                  <a:pt x="14591" y="6756"/>
                </a:lnTo>
                <a:lnTo>
                  <a:pt x="12585" y="7350"/>
                </a:lnTo>
                <a:lnTo>
                  <a:pt x="10295" y="8699"/>
                </a:lnTo>
                <a:lnTo>
                  <a:pt x="7816" y="10551"/>
                </a:lnTo>
                <a:lnTo>
                  <a:pt x="1544" y="15815"/>
                </a:lnTo>
                <a:lnTo>
                  <a:pt x="1029" y="17200"/>
                </a:lnTo>
                <a:lnTo>
                  <a:pt x="686" y="19075"/>
                </a:lnTo>
                <a:lnTo>
                  <a:pt x="0" y="2568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473"/>
          <p:cNvSpPr/>
          <p:nvPr/>
        </p:nvSpPr>
        <p:spPr>
          <a:xfrm>
            <a:off x="5926454" y="4152724"/>
            <a:ext cx="124636" cy="150672"/>
          </a:xfrm>
          <a:custGeom>
            <a:avLst/>
            <a:gdLst/>
            <a:ahLst/>
            <a:cxnLst/>
            <a:rect l="0" t="0" r="0" b="0"/>
            <a:pathLst>
              <a:path w="124636" h="150672">
                <a:moveTo>
                  <a:pt x="77153" y="4938"/>
                </a:moveTo>
                <a:lnTo>
                  <a:pt x="77153" y="0"/>
                </a:lnTo>
                <a:lnTo>
                  <a:pt x="77153" y="2108"/>
                </a:lnTo>
                <a:lnTo>
                  <a:pt x="76201" y="3052"/>
                </a:lnTo>
                <a:lnTo>
                  <a:pt x="74613" y="3680"/>
                </a:lnTo>
                <a:lnTo>
                  <a:pt x="69772" y="4690"/>
                </a:lnTo>
                <a:lnTo>
                  <a:pt x="66570" y="4828"/>
                </a:lnTo>
                <a:lnTo>
                  <a:pt x="59920" y="4924"/>
                </a:lnTo>
                <a:lnTo>
                  <a:pt x="12712" y="4938"/>
                </a:lnTo>
                <a:lnTo>
                  <a:pt x="11332" y="5891"/>
                </a:lnTo>
                <a:lnTo>
                  <a:pt x="10413" y="7478"/>
                </a:lnTo>
                <a:lnTo>
                  <a:pt x="8937" y="12319"/>
                </a:lnTo>
                <a:lnTo>
                  <a:pt x="6194" y="15521"/>
                </a:lnTo>
                <a:lnTo>
                  <a:pt x="1224" y="20787"/>
                </a:lnTo>
                <a:lnTo>
                  <a:pt x="544" y="24047"/>
                </a:lnTo>
                <a:lnTo>
                  <a:pt x="108" y="29350"/>
                </a:lnTo>
                <a:lnTo>
                  <a:pt x="48" y="32615"/>
                </a:lnTo>
                <a:lnTo>
                  <a:pt x="0" y="69109"/>
                </a:lnTo>
                <a:lnTo>
                  <a:pt x="953" y="70579"/>
                </a:lnTo>
                <a:lnTo>
                  <a:pt x="2541" y="71558"/>
                </a:lnTo>
                <a:lnTo>
                  <a:pt x="7382" y="73131"/>
                </a:lnTo>
                <a:lnTo>
                  <a:pt x="10584" y="73346"/>
                </a:lnTo>
                <a:lnTo>
                  <a:pt x="17032" y="73515"/>
                </a:lnTo>
                <a:lnTo>
                  <a:pt x="29067" y="73518"/>
                </a:lnTo>
                <a:lnTo>
                  <a:pt x="31761" y="72565"/>
                </a:lnTo>
                <a:lnTo>
                  <a:pt x="34509" y="70978"/>
                </a:lnTo>
                <a:lnTo>
                  <a:pt x="37294" y="68967"/>
                </a:lnTo>
                <a:lnTo>
                  <a:pt x="40103" y="67626"/>
                </a:lnTo>
                <a:lnTo>
                  <a:pt x="42928" y="66733"/>
                </a:lnTo>
                <a:lnTo>
                  <a:pt x="45764" y="66137"/>
                </a:lnTo>
                <a:lnTo>
                  <a:pt x="48607" y="64787"/>
                </a:lnTo>
                <a:lnTo>
                  <a:pt x="51455" y="62935"/>
                </a:lnTo>
                <a:lnTo>
                  <a:pt x="58319" y="57669"/>
                </a:lnTo>
                <a:lnTo>
                  <a:pt x="61797" y="56950"/>
                </a:lnTo>
                <a:lnTo>
                  <a:pt x="64058" y="56757"/>
                </a:lnTo>
                <a:lnTo>
                  <a:pt x="66518" y="56629"/>
                </a:lnTo>
                <a:lnTo>
                  <a:pt x="71791" y="56487"/>
                </a:lnTo>
                <a:lnTo>
                  <a:pt x="99995" y="56376"/>
                </a:lnTo>
                <a:lnTo>
                  <a:pt x="101906" y="57328"/>
                </a:lnTo>
                <a:lnTo>
                  <a:pt x="104132" y="58915"/>
                </a:lnTo>
                <a:lnTo>
                  <a:pt x="106569" y="60925"/>
                </a:lnTo>
                <a:lnTo>
                  <a:pt x="109146" y="62265"/>
                </a:lnTo>
                <a:lnTo>
                  <a:pt x="111817" y="63158"/>
                </a:lnTo>
                <a:lnTo>
                  <a:pt x="114550" y="63755"/>
                </a:lnTo>
                <a:lnTo>
                  <a:pt x="116372" y="65104"/>
                </a:lnTo>
                <a:lnTo>
                  <a:pt x="117586" y="66956"/>
                </a:lnTo>
                <a:lnTo>
                  <a:pt x="118396" y="69143"/>
                </a:lnTo>
                <a:lnTo>
                  <a:pt x="119888" y="71554"/>
                </a:lnTo>
                <a:lnTo>
                  <a:pt x="121836" y="74114"/>
                </a:lnTo>
                <a:lnTo>
                  <a:pt x="124087" y="76773"/>
                </a:lnTo>
                <a:lnTo>
                  <a:pt x="124635" y="79498"/>
                </a:lnTo>
                <a:lnTo>
                  <a:pt x="124048" y="82267"/>
                </a:lnTo>
                <a:lnTo>
                  <a:pt x="122703" y="85066"/>
                </a:lnTo>
                <a:lnTo>
                  <a:pt x="121808" y="87884"/>
                </a:lnTo>
                <a:lnTo>
                  <a:pt x="121210" y="90715"/>
                </a:lnTo>
                <a:lnTo>
                  <a:pt x="120812" y="93556"/>
                </a:lnTo>
                <a:lnTo>
                  <a:pt x="119594" y="96401"/>
                </a:lnTo>
                <a:lnTo>
                  <a:pt x="117829" y="99251"/>
                </a:lnTo>
                <a:lnTo>
                  <a:pt x="115701" y="102104"/>
                </a:lnTo>
                <a:lnTo>
                  <a:pt x="113329" y="104957"/>
                </a:lnTo>
                <a:lnTo>
                  <a:pt x="110795" y="107813"/>
                </a:lnTo>
                <a:lnTo>
                  <a:pt x="108154" y="110669"/>
                </a:lnTo>
                <a:lnTo>
                  <a:pt x="106393" y="113525"/>
                </a:lnTo>
                <a:lnTo>
                  <a:pt x="105219" y="116382"/>
                </a:lnTo>
                <a:lnTo>
                  <a:pt x="104436" y="119239"/>
                </a:lnTo>
                <a:lnTo>
                  <a:pt x="102009" y="122096"/>
                </a:lnTo>
                <a:lnTo>
                  <a:pt x="98486" y="124954"/>
                </a:lnTo>
                <a:lnTo>
                  <a:pt x="94233" y="127811"/>
                </a:lnTo>
                <a:lnTo>
                  <a:pt x="90445" y="129716"/>
                </a:lnTo>
                <a:lnTo>
                  <a:pt x="86966" y="130986"/>
                </a:lnTo>
                <a:lnTo>
                  <a:pt x="83695" y="131833"/>
                </a:lnTo>
                <a:lnTo>
                  <a:pt x="79610" y="133349"/>
                </a:lnTo>
                <a:lnTo>
                  <a:pt x="74981" y="135313"/>
                </a:lnTo>
                <a:lnTo>
                  <a:pt x="62966" y="140758"/>
                </a:lnTo>
                <a:lnTo>
                  <a:pt x="51783" y="146252"/>
                </a:lnTo>
                <a:lnTo>
                  <a:pt x="47857" y="147725"/>
                </a:lnTo>
                <a:lnTo>
                  <a:pt x="44287" y="148707"/>
                </a:lnTo>
                <a:lnTo>
                  <a:pt x="36265" y="150283"/>
                </a:lnTo>
                <a:lnTo>
                  <a:pt x="32628" y="150498"/>
                </a:lnTo>
                <a:lnTo>
                  <a:pt x="25718" y="15067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474"/>
          <p:cNvSpPr/>
          <p:nvPr/>
        </p:nvSpPr>
        <p:spPr>
          <a:xfrm>
            <a:off x="7632395" y="1577373"/>
            <a:ext cx="204385" cy="231421"/>
          </a:xfrm>
          <a:custGeom>
            <a:avLst/>
            <a:gdLst/>
            <a:ahLst/>
            <a:cxnLst/>
            <a:rect l="0" t="0" r="0" b="0"/>
            <a:pathLst>
              <a:path w="204385" h="231421">
                <a:moveTo>
                  <a:pt x="102857" y="25684"/>
                </a:moveTo>
                <a:lnTo>
                  <a:pt x="102857" y="1264"/>
                </a:lnTo>
                <a:lnTo>
                  <a:pt x="101905" y="831"/>
                </a:lnTo>
                <a:lnTo>
                  <a:pt x="96013" y="223"/>
                </a:lnTo>
                <a:lnTo>
                  <a:pt x="90925" y="81"/>
                </a:lnTo>
                <a:lnTo>
                  <a:pt x="78155" y="0"/>
                </a:lnTo>
                <a:lnTo>
                  <a:pt x="74007" y="942"/>
                </a:lnTo>
                <a:lnTo>
                  <a:pt x="70289" y="2522"/>
                </a:lnTo>
                <a:lnTo>
                  <a:pt x="66858" y="4527"/>
                </a:lnTo>
                <a:lnTo>
                  <a:pt x="62665" y="5865"/>
                </a:lnTo>
                <a:lnTo>
                  <a:pt x="57965" y="6756"/>
                </a:lnTo>
                <a:lnTo>
                  <a:pt x="52926" y="7350"/>
                </a:lnTo>
                <a:lnTo>
                  <a:pt x="47663" y="7747"/>
                </a:lnTo>
                <a:lnTo>
                  <a:pt x="42248" y="8011"/>
                </a:lnTo>
                <a:lnTo>
                  <a:pt x="28066" y="8383"/>
                </a:lnTo>
                <a:lnTo>
                  <a:pt x="13221" y="8530"/>
                </a:lnTo>
                <a:lnTo>
                  <a:pt x="10715" y="9485"/>
                </a:lnTo>
                <a:lnTo>
                  <a:pt x="5390" y="13087"/>
                </a:lnTo>
                <a:lnTo>
                  <a:pt x="462" y="16758"/>
                </a:lnTo>
                <a:lnTo>
                  <a:pt x="49" y="23850"/>
                </a:lnTo>
                <a:lnTo>
                  <a:pt x="0" y="25322"/>
                </a:lnTo>
                <a:lnTo>
                  <a:pt x="4541" y="30128"/>
                </a:lnTo>
                <a:lnTo>
                  <a:pt x="11920" y="37584"/>
                </a:lnTo>
                <a:lnTo>
                  <a:pt x="13657" y="40285"/>
                </a:lnTo>
                <a:lnTo>
                  <a:pt x="15588" y="45826"/>
                </a:lnTo>
                <a:lnTo>
                  <a:pt x="18986" y="51463"/>
                </a:lnTo>
                <a:lnTo>
                  <a:pt x="21226" y="54300"/>
                </a:lnTo>
                <a:lnTo>
                  <a:pt x="23714" y="59992"/>
                </a:lnTo>
                <a:lnTo>
                  <a:pt x="24820" y="65697"/>
                </a:lnTo>
                <a:lnTo>
                  <a:pt x="25312" y="71408"/>
                </a:lnTo>
                <a:lnTo>
                  <a:pt x="25530" y="77121"/>
                </a:lnTo>
                <a:lnTo>
                  <a:pt x="25588" y="79978"/>
                </a:lnTo>
                <a:lnTo>
                  <a:pt x="26580" y="82835"/>
                </a:lnTo>
                <a:lnTo>
                  <a:pt x="30221" y="88549"/>
                </a:lnTo>
                <a:lnTo>
                  <a:pt x="32475" y="94264"/>
                </a:lnTo>
                <a:lnTo>
                  <a:pt x="33476" y="100932"/>
                </a:lnTo>
                <a:lnTo>
                  <a:pt x="33743" y="105377"/>
                </a:lnTo>
                <a:lnTo>
                  <a:pt x="33921" y="110245"/>
                </a:lnTo>
                <a:lnTo>
                  <a:pt x="34992" y="114443"/>
                </a:lnTo>
                <a:lnTo>
                  <a:pt x="38723" y="121647"/>
                </a:lnTo>
                <a:lnTo>
                  <a:pt x="41627" y="126508"/>
                </a:lnTo>
                <a:lnTo>
                  <a:pt x="42306" y="130184"/>
                </a:lnTo>
                <a:lnTo>
                  <a:pt x="42818" y="136720"/>
                </a:lnTo>
                <a:lnTo>
                  <a:pt x="42849" y="145591"/>
                </a:lnTo>
                <a:lnTo>
                  <a:pt x="47401" y="141116"/>
                </a:lnTo>
                <a:lnTo>
                  <a:pt x="49694" y="139786"/>
                </a:lnTo>
                <a:lnTo>
                  <a:pt x="54781" y="138309"/>
                </a:lnTo>
                <a:lnTo>
                  <a:pt x="60217" y="137652"/>
                </a:lnTo>
                <a:lnTo>
                  <a:pt x="63001" y="137477"/>
                </a:lnTo>
                <a:lnTo>
                  <a:pt x="65808" y="136408"/>
                </a:lnTo>
                <a:lnTo>
                  <a:pt x="71469" y="132679"/>
                </a:lnTo>
                <a:lnTo>
                  <a:pt x="75263" y="130352"/>
                </a:lnTo>
                <a:lnTo>
                  <a:pt x="79699" y="127848"/>
                </a:lnTo>
                <a:lnTo>
                  <a:pt x="89708" y="122525"/>
                </a:lnTo>
                <a:lnTo>
                  <a:pt x="100505" y="116985"/>
                </a:lnTo>
                <a:lnTo>
                  <a:pt x="106052" y="115126"/>
                </a:lnTo>
                <a:lnTo>
                  <a:pt x="111654" y="113887"/>
                </a:lnTo>
                <a:lnTo>
                  <a:pt x="117295" y="113061"/>
                </a:lnTo>
                <a:lnTo>
                  <a:pt x="122960" y="112510"/>
                </a:lnTo>
                <a:lnTo>
                  <a:pt x="128642" y="112143"/>
                </a:lnTo>
                <a:lnTo>
                  <a:pt x="134334" y="111899"/>
                </a:lnTo>
                <a:lnTo>
                  <a:pt x="139082" y="110783"/>
                </a:lnTo>
                <a:lnTo>
                  <a:pt x="143200" y="109087"/>
                </a:lnTo>
                <a:lnTo>
                  <a:pt x="146897" y="107003"/>
                </a:lnTo>
                <a:lnTo>
                  <a:pt x="151267" y="106567"/>
                </a:lnTo>
                <a:lnTo>
                  <a:pt x="156086" y="107229"/>
                </a:lnTo>
                <a:lnTo>
                  <a:pt x="161202" y="108622"/>
                </a:lnTo>
                <a:lnTo>
                  <a:pt x="165567" y="109551"/>
                </a:lnTo>
                <a:lnTo>
                  <a:pt x="169428" y="110170"/>
                </a:lnTo>
                <a:lnTo>
                  <a:pt x="172956" y="110583"/>
                </a:lnTo>
                <a:lnTo>
                  <a:pt x="176260" y="111811"/>
                </a:lnTo>
                <a:lnTo>
                  <a:pt x="182470" y="115715"/>
                </a:lnTo>
                <a:lnTo>
                  <a:pt x="188405" y="118085"/>
                </a:lnTo>
                <a:lnTo>
                  <a:pt x="191322" y="118717"/>
                </a:lnTo>
                <a:lnTo>
                  <a:pt x="193266" y="121044"/>
                </a:lnTo>
                <a:lnTo>
                  <a:pt x="194562" y="124500"/>
                </a:lnTo>
                <a:lnTo>
                  <a:pt x="195427" y="128709"/>
                </a:lnTo>
                <a:lnTo>
                  <a:pt x="198926" y="135925"/>
                </a:lnTo>
                <a:lnTo>
                  <a:pt x="201193" y="139183"/>
                </a:lnTo>
                <a:lnTo>
                  <a:pt x="203712" y="145343"/>
                </a:lnTo>
                <a:lnTo>
                  <a:pt x="204384" y="148319"/>
                </a:lnTo>
                <a:lnTo>
                  <a:pt x="203879" y="151256"/>
                </a:lnTo>
                <a:lnTo>
                  <a:pt x="200778" y="157059"/>
                </a:lnTo>
                <a:lnTo>
                  <a:pt x="199571" y="160892"/>
                </a:lnTo>
                <a:lnTo>
                  <a:pt x="198765" y="165353"/>
                </a:lnTo>
                <a:lnTo>
                  <a:pt x="198229" y="170232"/>
                </a:lnTo>
                <a:lnTo>
                  <a:pt x="195965" y="175389"/>
                </a:lnTo>
                <a:lnTo>
                  <a:pt x="192552" y="180732"/>
                </a:lnTo>
                <a:lnTo>
                  <a:pt x="188371" y="186199"/>
                </a:lnTo>
                <a:lnTo>
                  <a:pt x="183679" y="190797"/>
                </a:lnTo>
                <a:lnTo>
                  <a:pt x="178646" y="194814"/>
                </a:lnTo>
                <a:lnTo>
                  <a:pt x="173385" y="198445"/>
                </a:lnTo>
                <a:lnTo>
                  <a:pt x="168926" y="201818"/>
                </a:lnTo>
                <a:lnTo>
                  <a:pt x="165001" y="205019"/>
                </a:lnTo>
                <a:lnTo>
                  <a:pt x="161431" y="208106"/>
                </a:lnTo>
                <a:lnTo>
                  <a:pt x="157146" y="211116"/>
                </a:lnTo>
                <a:lnTo>
                  <a:pt x="152385" y="214075"/>
                </a:lnTo>
                <a:lnTo>
                  <a:pt x="147306" y="217001"/>
                </a:lnTo>
                <a:lnTo>
                  <a:pt x="136582" y="222791"/>
                </a:lnTo>
                <a:lnTo>
                  <a:pt x="131055" y="225669"/>
                </a:lnTo>
                <a:lnTo>
                  <a:pt x="126419" y="227587"/>
                </a:lnTo>
                <a:lnTo>
                  <a:pt x="122375" y="228866"/>
                </a:lnTo>
                <a:lnTo>
                  <a:pt x="118727" y="229719"/>
                </a:lnTo>
                <a:lnTo>
                  <a:pt x="114390" y="230287"/>
                </a:lnTo>
                <a:lnTo>
                  <a:pt x="109592" y="230666"/>
                </a:lnTo>
                <a:lnTo>
                  <a:pt x="100136" y="231087"/>
                </a:lnTo>
                <a:lnTo>
                  <a:pt x="89456" y="231324"/>
                </a:lnTo>
                <a:lnTo>
                  <a:pt x="70296" y="231420"/>
                </a:lnTo>
                <a:lnTo>
                  <a:pt x="69719" y="230469"/>
                </a:lnTo>
                <a:lnTo>
                  <a:pt x="69079" y="226872"/>
                </a:lnTo>
                <a:lnTo>
                  <a:pt x="68795" y="222098"/>
                </a:lnTo>
                <a:lnTo>
                  <a:pt x="68567" y="21427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475"/>
          <p:cNvSpPr/>
          <p:nvPr/>
        </p:nvSpPr>
        <p:spPr>
          <a:xfrm>
            <a:off x="7915306" y="1585912"/>
            <a:ext cx="196632" cy="205741"/>
          </a:xfrm>
          <a:custGeom>
            <a:avLst/>
            <a:gdLst/>
            <a:ahLst/>
            <a:cxnLst/>
            <a:rect l="0" t="0" r="0" b="0"/>
            <a:pathLst>
              <a:path w="196632" h="205741">
                <a:moveTo>
                  <a:pt x="17113" y="0"/>
                </a:moveTo>
                <a:lnTo>
                  <a:pt x="17113" y="28693"/>
                </a:lnTo>
                <a:lnTo>
                  <a:pt x="16161" y="31511"/>
                </a:lnTo>
                <a:lnTo>
                  <a:pt x="12562" y="37182"/>
                </a:lnTo>
                <a:lnTo>
                  <a:pt x="11222" y="40981"/>
                </a:lnTo>
                <a:lnTo>
                  <a:pt x="10328" y="45418"/>
                </a:lnTo>
                <a:lnTo>
                  <a:pt x="9733" y="50281"/>
                </a:lnTo>
                <a:lnTo>
                  <a:pt x="9335" y="54476"/>
                </a:lnTo>
                <a:lnTo>
                  <a:pt x="9070" y="58225"/>
                </a:lnTo>
                <a:lnTo>
                  <a:pt x="8895" y="61676"/>
                </a:lnTo>
                <a:lnTo>
                  <a:pt x="7824" y="64930"/>
                </a:lnTo>
                <a:lnTo>
                  <a:pt x="4095" y="71085"/>
                </a:lnTo>
                <a:lnTo>
                  <a:pt x="2719" y="75013"/>
                </a:lnTo>
                <a:lnTo>
                  <a:pt x="1803" y="79536"/>
                </a:lnTo>
                <a:lnTo>
                  <a:pt x="1192" y="84456"/>
                </a:lnTo>
                <a:lnTo>
                  <a:pt x="784" y="88689"/>
                </a:lnTo>
                <a:lnTo>
                  <a:pt x="513" y="92464"/>
                </a:lnTo>
                <a:lnTo>
                  <a:pt x="330" y="95933"/>
                </a:lnTo>
                <a:lnTo>
                  <a:pt x="130" y="104867"/>
                </a:lnTo>
                <a:lnTo>
                  <a:pt x="0" y="121574"/>
                </a:lnTo>
                <a:lnTo>
                  <a:pt x="942" y="124864"/>
                </a:lnTo>
                <a:lnTo>
                  <a:pt x="4529" y="131060"/>
                </a:lnTo>
                <a:lnTo>
                  <a:pt x="5867" y="134999"/>
                </a:lnTo>
                <a:lnTo>
                  <a:pt x="6758" y="139529"/>
                </a:lnTo>
                <a:lnTo>
                  <a:pt x="7353" y="144454"/>
                </a:lnTo>
                <a:lnTo>
                  <a:pt x="8701" y="148691"/>
                </a:lnTo>
                <a:lnTo>
                  <a:pt x="10552" y="152467"/>
                </a:lnTo>
                <a:lnTo>
                  <a:pt x="12741" y="155937"/>
                </a:lnTo>
                <a:lnTo>
                  <a:pt x="15151" y="158251"/>
                </a:lnTo>
                <a:lnTo>
                  <a:pt x="17710" y="159793"/>
                </a:lnTo>
                <a:lnTo>
                  <a:pt x="20369" y="160821"/>
                </a:lnTo>
                <a:lnTo>
                  <a:pt x="25863" y="164504"/>
                </a:lnTo>
                <a:lnTo>
                  <a:pt x="28661" y="166819"/>
                </a:lnTo>
                <a:lnTo>
                  <a:pt x="32432" y="168363"/>
                </a:lnTo>
                <a:lnTo>
                  <a:pt x="36851" y="169392"/>
                </a:lnTo>
                <a:lnTo>
                  <a:pt x="41702" y="170078"/>
                </a:lnTo>
                <a:lnTo>
                  <a:pt x="46841" y="171488"/>
                </a:lnTo>
                <a:lnTo>
                  <a:pt x="52172" y="173380"/>
                </a:lnTo>
                <a:lnTo>
                  <a:pt x="57631" y="175594"/>
                </a:lnTo>
                <a:lnTo>
                  <a:pt x="63175" y="177070"/>
                </a:lnTo>
                <a:lnTo>
                  <a:pt x="68777" y="178054"/>
                </a:lnTo>
                <a:lnTo>
                  <a:pt x="74416" y="178710"/>
                </a:lnTo>
                <a:lnTo>
                  <a:pt x="81033" y="179148"/>
                </a:lnTo>
                <a:lnTo>
                  <a:pt x="88301" y="179439"/>
                </a:lnTo>
                <a:lnTo>
                  <a:pt x="96004" y="179634"/>
                </a:lnTo>
                <a:lnTo>
                  <a:pt x="103044" y="178811"/>
                </a:lnTo>
                <a:lnTo>
                  <a:pt x="109643" y="177310"/>
                </a:lnTo>
                <a:lnTo>
                  <a:pt x="115947" y="175357"/>
                </a:lnTo>
                <a:lnTo>
                  <a:pt x="122056" y="174054"/>
                </a:lnTo>
                <a:lnTo>
                  <a:pt x="128033" y="173186"/>
                </a:lnTo>
                <a:lnTo>
                  <a:pt x="133922" y="172607"/>
                </a:lnTo>
                <a:lnTo>
                  <a:pt x="139753" y="171269"/>
                </a:lnTo>
                <a:lnTo>
                  <a:pt x="145546" y="169425"/>
                </a:lnTo>
                <a:lnTo>
                  <a:pt x="151312" y="167242"/>
                </a:lnTo>
                <a:lnTo>
                  <a:pt x="156110" y="164835"/>
                </a:lnTo>
                <a:lnTo>
                  <a:pt x="160260" y="162277"/>
                </a:lnTo>
                <a:lnTo>
                  <a:pt x="163979" y="159620"/>
                </a:lnTo>
                <a:lnTo>
                  <a:pt x="167412" y="156896"/>
                </a:lnTo>
                <a:lnTo>
                  <a:pt x="170653" y="154127"/>
                </a:lnTo>
                <a:lnTo>
                  <a:pt x="173765" y="151329"/>
                </a:lnTo>
                <a:lnTo>
                  <a:pt x="176793" y="149464"/>
                </a:lnTo>
                <a:lnTo>
                  <a:pt x="182697" y="147391"/>
                </a:lnTo>
                <a:lnTo>
                  <a:pt x="188497" y="143930"/>
                </a:lnTo>
                <a:lnTo>
                  <a:pt x="191376" y="141673"/>
                </a:lnTo>
                <a:lnTo>
                  <a:pt x="193296" y="139216"/>
                </a:lnTo>
                <a:lnTo>
                  <a:pt x="194577" y="136626"/>
                </a:lnTo>
                <a:lnTo>
                  <a:pt x="196631" y="130175"/>
                </a:lnTo>
                <a:lnTo>
                  <a:pt x="195846" y="128694"/>
                </a:lnTo>
                <a:lnTo>
                  <a:pt x="191145" y="123010"/>
                </a:lnTo>
                <a:lnTo>
                  <a:pt x="189710" y="121346"/>
                </a:lnTo>
                <a:lnTo>
                  <a:pt x="188376" y="120903"/>
                </a:lnTo>
                <a:lnTo>
                  <a:pt x="184353" y="120409"/>
                </a:lnTo>
                <a:lnTo>
                  <a:pt x="179389" y="120190"/>
                </a:lnTo>
                <a:lnTo>
                  <a:pt x="171241" y="120067"/>
                </a:lnTo>
                <a:lnTo>
                  <a:pt x="155402" y="120025"/>
                </a:lnTo>
                <a:lnTo>
                  <a:pt x="151217" y="120974"/>
                </a:lnTo>
                <a:lnTo>
                  <a:pt x="147473" y="122560"/>
                </a:lnTo>
                <a:lnTo>
                  <a:pt x="144025" y="124569"/>
                </a:lnTo>
                <a:lnTo>
                  <a:pt x="139821" y="126861"/>
                </a:lnTo>
                <a:lnTo>
                  <a:pt x="124804" y="134638"/>
                </a:lnTo>
                <a:lnTo>
                  <a:pt x="113870" y="140166"/>
                </a:lnTo>
                <a:lnTo>
                  <a:pt x="109241" y="142974"/>
                </a:lnTo>
                <a:lnTo>
                  <a:pt x="105202" y="145799"/>
                </a:lnTo>
                <a:lnTo>
                  <a:pt x="101557" y="148634"/>
                </a:lnTo>
                <a:lnTo>
                  <a:pt x="98174" y="152429"/>
                </a:lnTo>
                <a:lnTo>
                  <a:pt x="94966" y="156865"/>
                </a:lnTo>
                <a:lnTo>
                  <a:pt x="91876" y="161726"/>
                </a:lnTo>
                <a:lnTo>
                  <a:pt x="88862" y="165920"/>
                </a:lnTo>
                <a:lnTo>
                  <a:pt x="85900" y="169669"/>
                </a:lnTo>
                <a:lnTo>
                  <a:pt x="82975" y="173120"/>
                </a:lnTo>
                <a:lnTo>
                  <a:pt x="77182" y="179495"/>
                </a:lnTo>
                <a:lnTo>
                  <a:pt x="71434" y="185503"/>
                </a:lnTo>
                <a:lnTo>
                  <a:pt x="65703" y="191348"/>
                </a:lnTo>
                <a:lnTo>
                  <a:pt x="63795" y="194240"/>
                </a:lnTo>
                <a:lnTo>
                  <a:pt x="61673" y="199994"/>
                </a:lnTo>
                <a:lnTo>
                  <a:pt x="59976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476"/>
          <p:cNvSpPr/>
          <p:nvPr/>
        </p:nvSpPr>
        <p:spPr>
          <a:xfrm>
            <a:off x="7409497" y="2065972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8573"/>
                </a:moveTo>
                <a:lnTo>
                  <a:pt x="91558" y="8573"/>
                </a:lnTo>
                <a:lnTo>
                  <a:pt x="97234" y="7620"/>
                </a:lnTo>
                <a:lnTo>
                  <a:pt x="102922" y="6033"/>
                </a:lnTo>
                <a:lnTo>
                  <a:pt x="108620" y="4022"/>
                </a:lnTo>
                <a:lnTo>
                  <a:pt x="114323" y="2681"/>
                </a:lnTo>
                <a:lnTo>
                  <a:pt x="120031" y="1788"/>
                </a:lnTo>
                <a:lnTo>
                  <a:pt x="125741" y="1192"/>
                </a:lnTo>
                <a:lnTo>
                  <a:pt x="131452" y="794"/>
                </a:lnTo>
                <a:lnTo>
                  <a:pt x="137165" y="530"/>
                </a:lnTo>
                <a:lnTo>
                  <a:pt x="151767" y="157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477"/>
          <p:cNvSpPr/>
          <p:nvPr/>
        </p:nvSpPr>
        <p:spPr>
          <a:xfrm>
            <a:off x="7503794" y="1988820"/>
            <a:ext cx="51437" cy="171451"/>
          </a:xfrm>
          <a:custGeom>
            <a:avLst/>
            <a:gdLst/>
            <a:ahLst/>
            <a:cxnLst/>
            <a:rect l="0" t="0" r="0" b="0"/>
            <a:pathLst>
              <a:path w="51437" h="171451">
                <a:moveTo>
                  <a:pt x="0" y="0"/>
                </a:moveTo>
                <a:lnTo>
                  <a:pt x="0" y="12770"/>
                </a:lnTo>
                <a:lnTo>
                  <a:pt x="954" y="16133"/>
                </a:lnTo>
                <a:lnTo>
                  <a:pt x="2541" y="20280"/>
                </a:lnTo>
                <a:lnTo>
                  <a:pt x="4552" y="24950"/>
                </a:lnTo>
                <a:lnTo>
                  <a:pt x="5892" y="29016"/>
                </a:lnTo>
                <a:lnTo>
                  <a:pt x="6786" y="32679"/>
                </a:lnTo>
                <a:lnTo>
                  <a:pt x="7382" y="36073"/>
                </a:lnTo>
                <a:lnTo>
                  <a:pt x="8731" y="40241"/>
                </a:lnTo>
                <a:lnTo>
                  <a:pt x="10584" y="44925"/>
                </a:lnTo>
                <a:lnTo>
                  <a:pt x="12772" y="49952"/>
                </a:lnTo>
                <a:lnTo>
                  <a:pt x="14230" y="55209"/>
                </a:lnTo>
                <a:lnTo>
                  <a:pt x="15202" y="60618"/>
                </a:lnTo>
                <a:lnTo>
                  <a:pt x="15850" y="66129"/>
                </a:lnTo>
                <a:lnTo>
                  <a:pt x="16281" y="71709"/>
                </a:lnTo>
                <a:lnTo>
                  <a:pt x="16570" y="77333"/>
                </a:lnTo>
                <a:lnTo>
                  <a:pt x="16761" y="82988"/>
                </a:lnTo>
                <a:lnTo>
                  <a:pt x="17842" y="87710"/>
                </a:lnTo>
                <a:lnTo>
                  <a:pt x="19515" y="91811"/>
                </a:lnTo>
                <a:lnTo>
                  <a:pt x="21583" y="95497"/>
                </a:lnTo>
                <a:lnTo>
                  <a:pt x="22961" y="99860"/>
                </a:lnTo>
                <a:lnTo>
                  <a:pt x="23880" y="104673"/>
                </a:lnTo>
                <a:lnTo>
                  <a:pt x="24492" y="109787"/>
                </a:lnTo>
                <a:lnTo>
                  <a:pt x="25854" y="114149"/>
                </a:lnTo>
                <a:lnTo>
                  <a:pt x="27713" y="118009"/>
                </a:lnTo>
                <a:lnTo>
                  <a:pt x="29906" y="121535"/>
                </a:lnTo>
                <a:lnTo>
                  <a:pt x="31367" y="124838"/>
                </a:lnTo>
                <a:lnTo>
                  <a:pt x="32342" y="127993"/>
                </a:lnTo>
                <a:lnTo>
                  <a:pt x="32991" y="131048"/>
                </a:lnTo>
                <a:lnTo>
                  <a:pt x="33425" y="134038"/>
                </a:lnTo>
                <a:lnTo>
                  <a:pt x="33714" y="136983"/>
                </a:lnTo>
                <a:lnTo>
                  <a:pt x="33905" y="139900"/>
                </a:lnTo>
                <a:lnTo>
                  <a:pt x="34986" y="142796"/>
                </a:lnTo>
                <a:lnTo>
                  <a:pt x="36660" y="145680"/>
                </a:lnTo>
                <a:lnTo>
                  <a:pt x="41638" y="152601"/>
                </a:lnTo>
                <a:lnTo>
                  <a:pt x="42998" y="154121"/>
                </a:lnTo>
                <a:lnTo>
                  <a:pt x="47051" y="158351"/>
                </a:lnTo>
                <a:lnTo>
                  <a:pt x="48512" y="160812"/>
                </a:lnTo>
                <a:lnTo>
                  <a:pt x="49487" y="163405"/>
                </a:lnTo>
                <a:lnTo>
                  <a:pt x="51436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478"/>
          <p:cNvSpPr/>
          <p:nvPr/>
        </p:nvSpPr>
        <p:spPr>
          <a:xfrm>
            <a:off x="7881063" y="1920344"/>
            <a:ext cx="188518" cy="231354"/>
          </a:xfrm>
          <a:custGeom>
            <a:avLst/>
            <a:gdLst/>
            <a:ahLst/>
            <a:cxnLst/>
            <a:rect l="0" t="0" r="0" b="0"/>
            <a:pathLst>
              <a:path w="188518" h="231354">
                <a:moveTo>
                  <a:pt x="137081" y="8468"/>
                </a:moveTo>
                <a:lnTo>
                  <a:pt x="137081" y="3917"/>
                </a:lnTo>
                <a:lnTo>
                  <a:pt x="136129" y="2577"/>
                </a:lnTo>
                <a:lnTo>
                  <a:pt x="134542" y="1683"/>
                </a:lnTo>
                <a:lnTo>
                  <a:pt x="129701" y="249"/>
                </a:lnTo>
                <a:lnTo>
                  <a:pt x="124311" y="0"/>
                </a:lnTo>
                <a:lnTo>
                  <a:pt x="121901" y="918"/>
                </a:lnTo>
                <a:lnTo>
                  <a:pt x="116682" y="4477"/>
                </a:lnTo>
                <a:lnTo>
                  <a:pt x="113005" y="5808"/>
                </a:lnTo>
                <a:lnTo>
                  <a:pt x="108647" y="6694"/>
                </a:lnTo>
                <a:lnTo>
                  <a:pt x="103838" y="7286"/>
                </a:lnTo>
                <a:lnTo>
                  <a:pt x="98727" y="8632"/>
                </a:lnTo>
                <a:lnTo>
                  <a:pt x="93414" y="10483"/>
                </a:lnTo>
                <a:lnTo>
                  <a:pt x="87968" y="12669"/>
                </a:lnTo>
                <a:lnTo>
                  <a:pt x="82432" y="15078"/>
                </a:lnTo>
                <a:lnTo>
                  <a:pt x="71200" y="20296"/>
                </a:lnTo>
                <a:lnTo>
                  <a:pt x="65538" y="23973"/>
                </a:lnTo>
                <a:lnTo>
                  <a:pt x="59859" y="28330"/>
                </a:lnTo>
                <a:lnTo>
                  <a:pt x="54168" y="33139"/>
                </a:lnTo>
                <a:lnTo>
                  <a:pt x="48467" y="37298"/>
                </a:lnTo>
                <a:lnTo>
                  <a:pt x="42763" y="41023"/>
                </a:lnTo>
                <a:lnTo>
                  <a:pt x="37056" y="44459"/>
                </a:lnTo>
                <a:lnTo>
                  <a:pt x="32298" y="47702"/>
                </a:lnTo>
                <a:lnTo>
                  <a:pt x="28174" y="50816"/>
                </a:lnTo>
                <a:lnTo>
                  <a:pt x="24471" y="53845"/>
                </a:lnTo>
                <a:lnTo>
                  <a:pt x="20098" y="57770"/>
                </a:lnTo>
                <a:lnTo>
                  <a:pt x="10159" y="67210"/>
                </a:lnTo>
                <a:lnTo>
                  <a:pt x="6747" y="71442"/>
                </a:lnTo>
                <a:lnTo>
                  <a:pt x="4471" y="75216"/>
                </a:lnTo>
                <a:lnTo>
                  <a:pt x="1944" y="81949"/>
                </a:lnTo>
                <a:lnTo>
                  <a:pt x="821" y="88116"/>
                </a:lnTo>
                <a:lnTo>
                  <a:pt x="321" y="94032"/>
                </a:lnTo>
                <a:lnTo>
                  <a:pt x="100" y="99836"/>
                </a:lnTo>
                <a:lnTo>
                  <a:pt x="0" y="105591"/>
                </a:lnTo>
                <a:lnTo>
                  <a:pt x="926" y="108459"/>
                </a:lnTo>
                <a:lnTo>
                  <a:pt x="4495" y="114186"/>
                </a:lnTo>
                <a:lnTo>
                  <a:pt x="6781" y="116094"/>
                </a:lnTo>
                <a:lnTo>
                  <a:pt x="9257" y="117366"/>
                </a:lnTo>
                <a:lnTo>
                  <a:pt x="14548" y="118780"/>
                </a:lnTo>
                <a:lnTo>
                  <a:pt x="20075" y="119408"/>
                </a:lnTo>
                <a:lnTo>
                  <a:pt x="25493" y="119811"/>
                </a:lnTo>
                <a:lnTo>
                  <a:pt x="33109" y="119881"/>
                </a:lnTo>
                <a:lnTo>
                  <a:pt x="41977" y="119898"/>
                </a:lnTo>
                <a:lnTo>
                  <a:pt x="46057" y="118949"/>
                </a:lnTo>
                <a:lnTo>
                  <a:pt x="49728" y="117365"/>
                </a:lnTo>
                <a:lnTo>
                  <a:pt x="53128" y="115356"/>
                </a:lnTo>
                <a:lnTo>
                  <a:pt x="57300" y="113064"/>
                </a:lnTo>
                <a:lnTo>
                  <a:pt x="67016" y="107978"/>
                </a:lnTo>
                <a:lnTo>
                  <a:pt x="71321" y="105288"/>
                </a:lnTo>
                <a:lnTo>
                  <a:pt x="75143" y="102542"/>
                </a:lnTo>
                <a:lnTo>
                  <a:pt x="78644" y="99759"/>
                </a:lnTo>
                <a:lnTo>
                  <a:pt x="81932" y="96951"/>
                </a:lnTo>
                <a:lnTo>
                  <a:pt x="85075" y="94127"/>
                </a:lnTo>
                <a:lnTo>
                  <a:pt x="91107" y="88449"/>
                </a:lnTo>
                <a:lnTo>
                  <a:pt x="105616" y="74187"/>
                </a:lnTo>
                <a:lnTo>
                  <a:pt x="107532" y="71330"/>
                </a:lnTo>
                <a:lnTo>
                  <a:pt x="109660" y="65617"/>
                </a:lnTo>
                <a:lnTo>
                  <a:pt x="111181" y="61807"/>
                </a:lnTo>
                <a:lnTo>
                  <a:pt x="113147" y="57362"/>
                </a:lnTo>
                <a:lnTo>
                  <a:pt x="115410" y="52494"/>
                </a:lnTo>
                <a:lnTo>
                  <a:pt x="116920" y="48296"/>
                </a:lnTo>
                <a:lnTo>
                  <a:pt x="118595" y="41092"/>
                </a:lnTo>
                <a:lnTo>
                  <a:pt x="119539" y="36232"/>
                </a:lnTo>
                <a:lnTo>
                  <a:pt x="118720" y="34597"/>
                </a:lnTo>
                <a:lnTo>
                  <a:pt x="113099" y="27670"/>
                </a:lnTo>
                <a:lnTo>
                  <a:pt x="111394" y="25649"/>
                </a:lnTo>
                <a:lnTo>
                  <a:pt x="111373" y="30174"/>
                </a:lnTo>
                <a:lnTo>
                  <a:pt x="112322" y="32464"/>
                </a:lnTo>
                <a:lnTo>
                  <a:pt x="115917" y="37548"/>
                </a:lnTo>
                <a:lnTo>
                  <a:pt x="117258" y="40237"/>
                </a:lnTo>
                <a:lnTo>
                  <a:pt x="118746" y="45765"/>
                </a:lnTo>
                <a:lnTo>
                  <a:pt x="120095" y="49525"/>
                </a:lnTo>
                <a:lnTo>
                  <a:pt x="121948" y="53937"/>
                </a:lnTo>
                <a:lnTo>
                  <a:pt x="124135" y="58783"/>
                </a:lnTo>
                <a:lnTo>
                  <a:pt x="126546" y="62966"/>
                </a:lnTo>
                <a:lnTo>
                  <a:pt x="131764" y="70155"/>
                </a:lnTo>
                <a:lnTo>
                  <a:pt x="134489" y="74358"/>
                </a:lnTo>
                <a:lnTo>
                  <a:pt x="137259" y="79064"/>
                </a:lnTo>
                <a:lnTo>
                  <a:pt x="140056" y="84107"/>
                </a:lnTo>
                <a:lnTo>
                  <a:pt x="145706" y="94791"/>
                </a:lnTo>
                <a:lnTo>
                  <a:pt x="157095" y="117171"/>
                </a:lnTo>
                <a:lnTo>
                  <a:pt x="158996" y="122847"/>
                </a:lnTo>
                <a:lnTo>
                  <a:pt x="160263" y="128535"/>
                </a:lnTo>
                <a:lnTo>
                  <a:pt x="161109" y="134233"/>
                </a:lnTo>
                <a:lnTo>
                  <a:pt x="162625" y="139936"/>
                </a:lnTo>
                <a:lnTo>
                  <a:pt x="164587" y="145644"/>
                </a:lnTo>
                <a:lnTo>
                  <a:pt x="166849" y="151353"/>
                </a:lnTo>
                <a:lnTo>
                  <a:pt x="168357" y="156112"/>
                </a:lnTo>
                <a:lnTo>
                  <a:pt x="169361" y="160238"/>
                </a:lnTo>
                <a:lnTo>
                  <a:pt x="170031" y="163940"/>
                </a:lnTo>
                <a:lnTo>
                  <a:pt x="171431" y="168314"/>
                </a:lnTo>
                <a:lnTo>
                  <a:pt x="173316" y="173134"/>
                </a:lnTo>
                <a:lnTo>
                  <a:pt x="175525" y="178253"/>
                </a:lnTo>
                <a:lnTo>
                  <a:pt x="176998" y="183570"/>
                </a:lnTo>
                <a:lnTo>
                  <a:pt x="177979" y="189021"/>
                </a:lnTo>
                <a:lnTo>
                  <a:pt x="178635" y="194559"/>
                </a:lnTo>
                <a:lnTo>
                  <a:pt x="180024" y="199203"/>
                </a:lnTo>
                <a:lnTo>
                  <a:pt x="181902" y="203253"/>
                </a:lnTo>
                <a:lnTo>
                  <a:pt x="185577" y="210292"/>
                </a:lnTo>
                <a:lnTo>
                  <a:pt x="187209" y="216595"/>
                </a:lnTo>
                <a:lnTo>
                  <a:pt x="187935" y="222571"/>
                </a:lnTo>
                <a:lnTo>
                  <a:pt x="188517" y="2313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479"/>
          <p:cNvSpPr/>
          <p:nvPr/>
        </p:nvSpPr>
        <p:spPr>
          <a:xfrm>
            <a:off x="7555230" y="2383155"/>
            <a:ext cx="197168" cy="25718"/>
          </a:xfrm>
          <a:custGeom>
            <a:avLst/>
            <a:gdLst/>
            <a:ahLst/>
            <a:cxnLst/>
            <a:rect l="0" t="0" r="0" b="0"/>
            <a:pathLst>
              <a:path w="197168" h="25718">
                <a:moveTo>
                  <a:pt x="0" y="25717"/>
                </a:moveTo>
                <a:lnTo>
                  <a:pt x="33244" y="25717"/>
                </a:lnTo>
                <a:lnTo>
                  <a:pt x="38355" y="24765"/>
                </a:lnTo>
                <a:lnTo>
                  <a:pt x="43667" y="23177"/>
                </a:lnTo>
                <a:lnTo>
                  <a:pt x="49114" y="21166"/>
                </a:lnTo>
                <a:lnTo>
                  <a:pt x="53697" y="19826"/>
                </a:lnTo>
                <a:lnTo>
                  <a:pt x="57706" y="18932"/>
                </a:lnTo>
                <a:lnTo>
                  <a:pt x="61330" y="18336"/>
                </a:lnTo>
                <a:lnTo>
                  <a:pt x="65652" y="17939"/>
                </a:lnTo>
                <a:lnTo>
                  <a:pt x="70438" y="17674"/>
                </a:lnTo>
                <a:lnTo>
                  <a:pt x="80835" y="17380"/>
                </a:lnTo>
                <a:lnTo>
                  <a:pt x="91807" y="17249"/>
                </a:lnTo>
                <a:lnTo>
                  <a:pt x="97399" y="16262"/>
                </a:lnTo>
                <a:lnTo>
                  <a:pt x="103033" y="14651"/>
                </a:lnTo>
                <a:lnTo>
                  <a:pt x="108693" y="12625"/>
                </a:lnTo>
                <a:lnTo>
                  <a:pt x="114372" y="11274"/>
                </a:lnTo>
                <a:lnTo>
                  <a:pt x="120063" y="10373"/>
                </a:lnTo>
                <a:lnTo>
                  <a:pt x="125762" y="9773"/>
                </a:lnTo>
                <a:lnTo>
                  <a:pt x="131466" y="9372"/>
                </a:lnTo>
                <a:lnTo>
                  <a:pt x="137174" y="9106"/>
                </a:lnTo>
                <a:lnTo>
                  <a:pt x="142884" y="8928"/>
                </a:lnTo>
                <a:lnTo>
                  <a:pt x="147644" y="7857"/>
                </a:lnTo>
                <a:lnTo>
                  <a:pt x="151769" y="6190"/>
                </a:lnTo>
                <a:lnTo>
                  <a:pt x="155472" y="4126"/>
                </a:lnTo>
                <a:lnTo>
                  <a:pt x="159845" y="2751"/>
                </a:lnTo>
                <a:lnTo>
                  <a:pt x="164666" y="1834"/>
                </a:lnTo>
                <a:lnTo>
                  <a:pt x="169785" y="1222"/>
                </a:lnTo>
                <a:lnTo>
                  <a:pt x="174150" y="815"/>
                </a:lnTo>
                <a:lnTo>
                  <a:pt x="178012" y="543"/>
                </a:lnTo>
                <a:lnTo>
                  <a:pt x="186504" y="107"/>
                </a:lnTo>
                <a:lnTo>
                  <a:pt x="192526" y="31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480"/>
          <p:cNvSpPr/>
          <p:nvPr/>
        </p:nvSpPr>
        <p:spPr>
          <a:xfrm>
            <a:off x="7623809" y="2340292"/>
            <a:ext cx="85361" cy="171451"/>
          </a:xfrm>
          <a:custGeom>
            <a:avLst/>
            <a:gdLst/>
            <a:ahLst/>
            <a:cxnLst/>
            <a:rect l="0" t="0" r="0" b="0"/>
            <a:pathLst>
              <a:path w="85361" h="171451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8732" y="14622"/>
                </a:lnTo>
                <a:lnTo>
                  <a:pt x="10583" y="17368"/>
                </a:lnTo>
                <a:lnTo>
                  <a:pt x="12772" y="20151"/>
                </a:lnTo>
                <a:lnTo>
                  <a:pt x="15182" y="22959"/>
                </a:lnTo>
                <a:lnTo>
                  <a:pt x="17741" y="25784"/>
                </a:lnTo>
                <a:lnTo>
                  <a:pt x="23125" y="31462"/>
                </a:lnTo>
                <a:lnTo>
                  <a:pt x="28694" y="37161"/>
                </a:lnTo>
                <a:lnTo>
                  <a:pt x="31512" y="40966"/>
                </a:lnTo>
                <a:lnTo>
                  <a:pt x="34343" y="45408"/>
                </a:lnTo>
                <a:lnTo>
                  <a:pt x="37183" y="50275"/>
                </a:lnTo>
                <a:lnTo>
                  <a:pt x="39076" y="54472"/>
                </a:lnTo>
                <a:lnTo>
                  <a:pt x="40338" y="58222"/>
                </a:lnTo>
                <a:lnTo>
                  <a:pt x="41180" y="61674"/>
                </a:lnTo>
                <a:lnTo>
                  <a:pt x="42694" y="65882"/>
                </a:lnTo>
                <a:lnTo>
                  <a:pt x="44655" y="70591"/>
                </a:lnTo>
                <a:lnTo>
                  <a:pt x="46915" y="75636"/>
                </a:lnTo>
                <a:lnTo>
                  <a:pt x="49375" y="79951"/>
                </a:lnTo>
                <a:lnTo>
                  <a:pt x="51967" y="83781"/>
                </a:lnTo>
                <a:lnTo>
                  <a:pt x="54647" y="87286"/>
                </a:lnTo>
                <a:lnTo>
                  <a:pt x="56434" y="91528"/>
                </a:lnTo>
                <a:lnTo>
                  <a:pt x="57626" y="96261"/>
                </a:lnTo>
                <a:lnTo>
                  <a:pt x="58420" y="101322"/>
                </a:lnTo>
                <a:lnTo>
                  <a:pt x="59902" y="105648"/>
                </a:lnTo>
                <a:lnTo>
                  <a:pt x="61842" y="109484"/>
                </a:lnTo>
                <a:lnTo>
                  <a:pt x="64089" y="112995"/>
                </a:lnTo>
                <a:lnTo>
                  <a:pt x="66538" y="116287"/>
                </a:lnTo>
                <a:lnTo>
                  <a:pt x="69124" y="119435"/>
                </a:lnTo>
                <a:lnTo>
                  <a:pt x="71801" y="122486"/>
                </a:lnTo>
                <a:lnTo>
                  <a:pt x="73585" y="125472"/>
                </a:lnTo>
                <a:lnTo>
                  <a:pt x="74774" y="128416"/>
                </a:lnTo>
                <a:lnTo>
                  <a:pt x="75566" y="131330"/>
                </a:lnTo>
                <a:lnTo>
                  <a:pt x="76096" y="134226"/>
                </a:lnTo>
                <a:lnTo>
                  <a:pt x="76448" y="137109"/>
                </a:lnTo>
                <a:lnTo>
                  <a:pt x="76683" y="139984"/>
                </a:lnTo>
                <a:lnTo>
                  <a:pt x="77792" y="142852"/>
                </a:lnTo>
                <a:lnTo>
                  <a:pt x="79484" y="145717"/>
                </a:lnTo>
                <a:lnTo>
                  <a:pt x="81565" y="148580"/>
                </a:lnTo>
                <a:lnTo>
                  <a:pt x="82951" y="151441"/>
                </a:lnTo>
                <a:lnTo>
                  <a:pt x="83877" y="154301"/>
                </a:lnTo>
                <a:lnTo>
                  <a:pt x="84493" y="157160"/>
                </a:lnTo>
                <a:lnTo>
                  <a:pt x="84904" y="160018"/>
                </a:lnTo>
                <a:lnTo>
                  <a:pt x="85178" y="162876"/>
                </a:lnTo>
                <a:lnTo>
                  <a:pt x="85360" y="165734"/>
                </a:lnTo>
                <a:lnTo>
                  <a:pt x="84529" y="167639"/>
                </a:lnTo>
                <a:lnTo>
                  <a:pt x="83023" y="168910"/>
                </a:lnTo>
                <a:lnTo>
                  <a:pt x="77153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481"/>
          <p:cNvSpPr/>
          <p:nvPr/>
        </p:nvSpPr>
        <p:spPr>
          <a:xfrm>
            <a:off x="7898130" y="2331720"/>
            <a:ext cx="51436" cy="180023"/>
          </a:xfrm>
          <a:custGeom>
            <a:avLst/>
            <a:gdLst/>
            <a:ahLst/>
            <a:cxnLst/>
            <a:rect l="0" t="0" r="0" b="0"/>
            <a:pathLst>
              <a:path w="51436" h="180023">
                <a:moveTo>
                  <a:pt x="0" y="0"/>
                </a:moveTo>
                <a:lnTo>
                  <a:pt x="0" y="21311"/>
                </a:lnTo>
                <a:lnTo>
                  <a:pt x="952" y="24685"/>
                </a:lnTo>
                <a:lnTo>
                  <a:pt x="2539" y="28839"/>
                </a:lnTo>
                <a:lnTo>
                  <a:pt x="4551" y="33513"/>
                </a:lnTo>
                <a:lnTo>
                  <a:pt x="9324" y="43787"/>
                </a:lnTo>
                <a:lnTo>
                  <a:pt x="11931" y="49194"/>
                </a:lnTo>
                <a:lnTo>
                  <a:pt x="13670" y="54703"/>
                </a:lnTo>
                <a:lnTo>
                  <a:pt x="14828" y="60281"/>
                </a:lnTo>
                <a:lnTo>
                  <a:pt x="15600" y="65905"/>
                </a:lnTo>
                <a:lnTo>
                  <a:pt x="16115" y="71559"/>
                </a:lnTo>
                <a:lnTo>
                  <a:pt x="16458" y="77233"/>
                </a:lnTo>
                <a:lnTo>
                  <a:pt x="16687" y="82921"/>
                </a:lnTo>
                <a:lnTo>
                  <a:pt x="17793" y="88618"/>
                </a:lnTo>
                <a:lnTo>
                  <a:pt x="19482" y="94321"/>
                </a:lnTo>
                <a:lnTo>
                  <a:pt x="21560" y="100028"/>
                </a:lnTo>
                <a:lnTo>
                  <a:pt x="23898" y="104785"/>
                </a:lnTo>
                <a:lnTo>
                  <a:pt x="26410" y="108909"/>
                </a:lnTo>
                <a:lnTo>
                  <a:pt x="29036" y="112611"/>
                </a:lnTo>
                <a:lnTo>
                  <a:pt x="30787" y="116984"/>
                </a:lnTo>
                <a:lnTo>
                  <a:pt x="31955" y="121804"/>
                </a:lnTo>
                <a:lnTo>
                  <a:pt x="32733" y="126922"/>
                </a:lnTo>
                <a:lnTo>
                  <a:pt x="34205" y="131287"/>
                </a:lnTo>
                <a:lnTo>
                  <a:pt x="36138" y="135150"/>
                </a:lnTo>
                <a:lnTo>
                  <a:pt x="38379" y="138677"/>
                </a:lnTo>
                <a:lnTo>
                  <a:pt x="39873" y="142934"/>
                </a:lnTo>
                <a:lnTo>
                  <a:pt x="40869" y="147677"/>
                </a:lnTo>
                <a:lnTo>
                  <a:pt x="41534" y="152744"/>
                </a:lnTo>
                <a:lnTo>
                  <a:pt x="42929" y="156121"/>
                </a:lnTo>
                <a:lnTo>
                  <a:pt x="44812" y="158373"/>
                </a:lnTo>
                <a:lnTo>
                  <a:pt x="47019" y="159875"/>
                </a:lnTo>
                <a:lnTo>
                  <a:pt x="48491" y="161828"/>
                </a:lnTo>
                <a:lnTo>
                  <a:pt x="49473" y="164083"/>
                </a:lnTo>
                <a:lnTo>
                  <a:pt x="50562" y="169128"/>
                </a:lnTo>
                <a:lnTo>
                  <a:pt x="51047" y="174545"/>
                </a:lnTo>
                <a:lnTo>
                  <a:pt x="51435" y="1800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482"/>
          <p:cNvSpPr/>
          <p:nvPr/>
        </p:nvSpPr>
        <p:spPr>
          <a:xfrm>
            <a:off x="7992427" y="2348875"/>
            <a:ext cx="351474" cy="145679"/>
          </a:xfrm>
          <a:custGeom>
            <a:avLst/>
            <a:gdLst/>
            <a:ahLst/>
            <a:cxnLst/>
            <a:rect l="0" t="0" r="0" b="0"/>
            <a:pathLst>
              <a:path w="351474" h="145679">
                <a:moveTo>
                  <a:pt x="0" y="34280"/>
                </a:moveTo>
                <a:lnTo>
                  <a:pt x="0" y="29729"/>
                </a:lnTo>
                <a:lnTo>
                  <a:pt x="952" y="27435"/>
                </a:lnTo>
                <a:lnTo>
                  <a:pt x="2540" y="24954"/>
                </a:lnTo>
                <a:lnTo>
                  <a:pt x="7382" y="18679"/>
                </a:lnTo>
                <a:lnTo>
                  <a:pt x="8731" y="18164"/>
                </a:lnTo>
                <a:lnTo>
                  <a:pt x="12771" y="17592"/>
                </a:lnTo>
                <a:lnTo>
                  <a:pt x="15182" y="16487"/>
                </a:lnTo>
                <a:lnTo>
                  <a:pt x="20400" y="12719"/>
                </a:lnTo>
                <a:lnTo>
                  <a:pt x="23125" y="11334"/>
                </a:lnTo>
                <a:lnTo>
                  <a:pt x="32464" y="8431"/>
                </a:lnTo>
                <a:lnTo>
                  <a:pt x="41733" y="4376"/>
                </a:lnTo>
                <a:lnTo>
                  <a:pt x="52203" y="1939"/>
                </a:lnTo>
                <a:lnTo>
                  <a:pt x="62254" y="856"/>
                </a:lnTo>
                <a:lnTo>
                  <a:pt x="69897" y="375"/>
                </a:lnTo>
                <a:lnTo>
                  <a:pt x="79008" y="161"/>
                </a:lnTo>
                <a:lnTo>
                  <a:pt x="117266" y="0"/>
                </a:lnTo>
                <a:lnTo>
                  <a:pt x="121993" y="949"/>
                </a:lnTo>
                <a:lnTo>
                  <a:pt x="129784" y="4543"/>
                </a:lnTo>
                <a:lnTo>
                  <a:pt x="151275" y="15590"/>
                </a:lnTo>
                <a:lnTo>
                  <a:pt x="153237" y="18010"/>
                </a:lnTo>
                <a:lnTo>
                  <a:pt x="155498" y="21528"/>
                </a:lnTo>
                <a:lnTo>
                  <a:pt x="157958" y="25779"/>
                </a:lnTo>
                <a:lnTo>
                  <a:pt x="159598" y="29565"/>
                </a:lnTo>
                <a:lnTo>
                  <a:pt x="160691" y="33041"/>
                </a:lnTo>
                <a:lnTo>
                  <a:pt x="161420" y="36312"/>
                </a:lnTo>
                <a:lnTo>
                  <a:pt x="161907" y="40397"/>
                </a:lnTo>
                <a:lnTo>
                  <a:pt x="162230" y="45025"/>
                </a:lnTo>
                <a:lnTo>
                  <a:pt x="162446" y="50016"/>
                </a:lnTo>
                <a:lnTo>
                  <a:pt x="161638" y="54295"/>
                </a:lnTo>
                <a:lnTo>
                  <a:pt x="160146" y="58101"/>
                </a:lnTo>
                <a:lnTo>
                  <a:pt x="158199" y="61591"/>
                </a:lnTo>
                <a:lnTo>
                  <a:pt x="156901" y="65822"/>
                </a:lnTo>
                <a:lnTo>
                  <a:pt x="156036" y="70548"/>
                </a:lnTo>
                <a:lnTo>
                  <a:pt x="155459" y="75603"/>
                </a:lnTo>
                <a:lnTo>
                  <a:pt x="154122" y="79926"/>
                </a:lnTo>
                <a:lnTo>
                  <a:pt x="152278" y="83761"/>
                </a:lnTo>
                <a:lnTo>
                  <a:pt x="150096" y="87270"/>
                </a:lnTo>
                <a:lnTo>
                  <a:pt x="147690" y="91514"/>
                </a:lnTo>
                <a:lnTo>
                  <a:pt x="142475" y="101309"/>
                </a:lnTo>
                <a:lnTo>
                  <a:pt x="140703" y="105636"/>
                </a:lnTo>
                <a:lnTo>
                  <a:pt x="139522" y="109473"/>
                </a:lnTo>
                <a:lnTo>
                  <a:pt x="138735" y="112984"/>
                </a:lnTo>
                <a:lnTo>
                  <a:pt x="138210" y="116276"/>
                </a:lnTo>
                <a:lnTo>
                  <a:pt x="137860" y="119424"/>
                </a:lnTo>
                <a:lnTo>
                  <a:pt x="137627" y="122475"/>
                </a:lnTo>
                <a:lnTo>
                  <a:pt x="136518" y="125461"/>
                </a:lnTo>
                <a:lnTo>
                  <a:pt x="134828" y="128405"/>
                </a:lnTo>
                <a:lnTo>
                  <a:pt x="132747" y="131320"/>
                </a:lnTo>
                <a:lnTo>
                  <a:pt x="131360" y="134216"/>
                </a:lnTo>
                <a:lnTo>
                  <a:pt x="130436" y="137099"/>
                </a:lnTo>
                <a:lnTo>
                  <a:pt x="128953" y="144019"/>
                </a:lnTo>
                <a:lnTo>
                  <a:pt x="129784" y="144587"/>
                </a:lnTo>
                <a:lnTo>
                  <a:pt x="133246" y="145217"/>
                </a:lnTo>
                <a:lnTo>
                  <a:pt x="143232" y="145622"/>
                </a:lnTo>
                <a:lnTo>
                  <a:pt x="148748" y="145678"/>
                </a:lnTo>
                <a:lnTo>
                  <a:pt x="159456" y="143163"/>
                </a:lnTo>
                <a:lnTo>
                  <a:pt x="166311" y="141158"/>
                </a:lnTo>
                <a:lnTo>
                  <a:pt x="189613" y="133787"/>
                </a:lnTo>
                <a:lnTo>
                  <a:pt x="214614" y="125570"/>
                </a:lnTo>
                <a:lnTo>
                  <a:pt x="224038" y="122762"/>
                </a:lnTo>
                <a:lnTo>
                  <a:pt x="254554" y="114260"/>
                </a:lnTo>
                <a:lnTo>
                  <a:pt x="273156" y="108561"/>
                </a:lnTo>
                <a:lnTo>
                  <a:pt x="299692" y="99998"/>
                </a:lnTo>
                <a:lnTo>
                  <a:pt x="307428" y="98095"/>
                </a:lnTo>
                <a:lnTo>
                  <a:pt x="314489" y="96825"/>
                </a:lnTo>
                <a:lnTo>
                  <a:pt x="321101" y="95979"/>
                </a:lnTo>
                <a:lnTo>
                  <a:pt x="330989" y="95039"/>
                </a:lnTo>
                <a:lnTo>
                  <a:pt x="341911" y="94510"/>
                </a:lnTo>
                <a:lnTo>
                  <a:pt x="351473" y="942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483"/>
          <p:cNvSpPr/>
          <p:nvPr/>
        </p:nvSpPr>
        <p:spPr>
          <a:xfrm>
            <a:off x="7615237" y="2811780"/>
            <a:ext cx="231458" cy="42863"/>
          </a:xfrm>
          <a:custGeom>
            <a:avLst/>
            <a:gdLst/>
            <a:ahLst/>
            <a:cxnLst/>
            <a:rect l="0" t="0" r="0" b="0"/>
            <a:pathLst>
              <a:path w="231458" h="42863">
                <a:moveTo>
                  <a:pt x="0" y="42862"/>
                </a:moveTo>
                <a:lnTo>
                  <a:pt x="4551" y="42862"/>
                </a:lnTo>
                <a:lnTo>
                  <a:pt x="6845" y="41909"/>
                </a:lnTo>
                <a:lnTo>
                  <a:pt x="9326" y="40322"/>
                </a:lnTo>
                <a:lnTo>
                  <a:pt x="11932" y="38311"/>
                </a:lnTo>
                <a:lnTo>
                  <a:pt x="14622" y="36971"/>
                </a:lnTo>
                <a:lnTo>
                  <a:pt x="17368" y="36077"/>
                </a:lnTo>
                <a:lnTo>
                  <a:pt x="23912" y="35084"/>
                </a:lnTo>
                <a:lnTo>
                  <a:pt x="28324" y="34819"/>
                </a:lnTo>
                <a:lnTo>
                  <a:pt x="33170" y="34642"/>
                </a:lnTo>
                <a:lnTo>
                  <a:pt x="38305" y="33573"/>
                </a:lnTo>
                <a:lnTo>
                  <a:pt x="43635" y="31907"/>
                </a:lnTo>
                <a:lnTo>
                  <a:pt x="49092" y="29844"/>
                </a:lnTo>
                <a:lnTo>
                  <a:pt x="70426" y="22389"/>
                </a:lnTo>
                <a:lnTo>
                  <a:pt x="78383" y="20641"/>
                </a:lnTo>
                <a:lnTo>
                  <a:pt x="86545" y="19476"/>
                </a:lnTo>
                <a:lnTo>
                  <a:pt x="94845" y="18698"/>
                </a:lnTo>
                <a:lnTo>
                  <a:pt x="103235" y="17228"/>
                </a:lnTo>
                <a:lnTo>
                  <a:pt x="111686" y="15295"/>
                </a:lnTo>
                <a:lnTo>
                  <a:pt x="120176" y="13054"/>
                </a:lnTo>
                <a:lnTo>
                  <a:pt x="128695" y="10608"/>
                </a:lnTo>
                <a:lnTo>
                  <a:pt x="145780" y="5349"/>
                </a:lnTo>
                <a:lnTo>
                  <a:pt x="153384" y="3566"/>
                </a:lnTo>
                <a:lnTo>
                  <a:pt x="160358" y="2377"/>
                </a:lnTo>
                <a:lnTo>
                  <a:pt x="166913" y="1585"/>
                </a:lnTo>
                <a:lnTo>
                  <a:pt x="174141" y="1057"/>
                </a:lnTo>
                <a:lnTo>
                  <a:pt x="181816" y="704"/>
                </a:lnTo>
                <a:lnTo>
                  <a:pt x="205565" y="139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484"/>
          <p:cNvSpPr/>
          <p:nvPr/>
        </p:nvSpPr>
        <p:spPr>
          <a:xfrm>
            <a:off x="7743825" y="2726055"/>
            <a:ext cx="60008" cy="197168"/>
          </a:xfrm>
          <a:custGeom>
            <a:avLst/>
            <a:gdLst/>
            <a:ahLst/>
            <a:cxnLst/>
            <a:rect l="0" t="0" r="0" b="0"/>
            <a:pathLst>
              <a:path w="60008" h="197168">
                <a:moveTo>
                  <a:pt x="0" y="0"/>
                </a:moveTo>
                <a:lnTo>
                  <a:pt x="0" y="7380"/>
                </a:lnTo>
                <a:lnTo>
                  <a:pt x="952" y="8730"/>
                </a:lnTo>
                <a:lnTo>
                  <a:pt x="2540" y="10582"/>
                </a:lnTo>
                <a:lnTo>
                  <a:pt x="4550" y="12770"/>
                </a:lnTo>
                <a:lnTo>
                  <a:pt x="5891" y="15181"/>
                </a:lnTo>
                <a:lnTo>
                  <a:pt x="7380" y="20399"/>
                </a:lnTo>
                <a:lnTo>
                  <a:pt x="8731" y="23125"/>
                </a:lnTo>
                <a:lnTo>
                  <a:pt x="10583" y="25894"/>
                </a:lnTo>
                <a:lnTo>
                  <a:pt x="12770" y="28692"/>
                </a:lnTo>
                <a:lnTo>
                  <a:pt x="14229" y="32463"/>
                </a:lnTo>
                <a:lnTo>
                  <a:pt x="15201" y="36882"/>
                </a:lnTo>
                <a:lnTo>
                  <a:pt x="15848" y="41733"/>
                </a:lnTo>
                <a:lnTo>
                  <a:pt x="17233" y="46872"/>
                </a:lnTo>
                <a:lnTo>
                  <a:pt x="19108" y="52203"/>
                </a:lnTo>
                <a:lnTo>
                  <a:pt x="21311" y="57662"/>
                </a:lnTo>
                <a:lnTo>
                  <a:pt x="22780" y="63206"/>
                </a:lnTo>
                <a:lnTo>
                  <a:pt x="23759" y="68807"/>
                </a:lnTo>
                <a:lnTo>
                  <a:pt x="24412" y="74446"/>
                </a:lnTo>
                <a:lnTo>
                  <a:pt x="25799" y="80111"/>
                </a:lnTo>
                <a:lnTo>
                  <a:pt x="27677" y="85792"/>
                </a:lnTo>
                <a:lnTo>
                  <a:pt x="29881" y="91485"/>
                </a:lnTo>
                <a:lnTo>
                  <a:pt x="31350" y="97184"/>
                </a:lnTo>
                <a:lnTo>
                  <a:pt x="32331" y="102890"/>
                </a:lnTo>
                <a:lnTo>
                  <a:pt x="32984" y="108598"/>
                </a:lnTo>
                <a:lnTo>
                  <a:pt x="34372" y="114309"/>
                </a:lnTo>
                <a:lnTo>
                  <a:pt x="36249" y="120021"/>
                </a:lnTo>
                <a:lnTo>
                  <a:pt x="38454" y="125734"/>
                </a:lnTo>
                <a:lnTo>
                  <a:pt x="39923" y="131447"/>
                </a:lnTo>
                <a:lnTo>
                  <a:pt x="40903" y="137161"/>
                </a:lnTo>
                <a:lnTo>
                  <a:pt x="41556" y="142876"/>
                </a:lnTo>
                <a:lnTo>
                  <a:pt x="41992" y="147638"/>
                </a:lnTo>
                <a:lnTo>
                  <a:pt x="42281" y="151765"/>
                </a:lnTo>
                <a:lnTo>
                  <a:pt x="42475" y="155469"/>
                </a:lnTo>
                <a:lnTo>
                  <a:pt x="42691" y="162125"/>
                </a:lnTo>
                <a:lnTo>
                  <a:pt x="42747" y="165233"/>
                </a:lnTo>
                <a:lnTo>
                  <a:pt x="43738" y="168258"/>
                </a:lnTo>
                <a:lnTo>
                  <a:pt x="45351" y="171227"/>
                </a:lnTo>
                <a:lnTo>
                  <a:pt x="47379" y="174159"/>
                </a:lnTo>
                <a:lnTo>
                  <a:pt x="48731" y="177066"/>
                </a:lnTo>
                <a:lnTo>
                  <a:pt x="50233" y="182835"/>
                </a:lnTo>
                <a:lnTo>
                  <a:pt x="50900" y="188575"/>
                </a:lnTo>
                <a:lnTo>
                  <a:pt x="51079" y="191439"/>
                </a:lnTo>
                <a:lnTo>
                  <a:pt x="52150" y="193348"/>
                </a:lnTo>
                <a:lnTo>
                  <a:pt x="53816" y="194621"/>
                </a:lnTo>
                <a:lnTo>
                  <a:pt x="60007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485"/>
          <p:cNvSpPr/>
          <p:nvPr/>
        </p:nvSpPr>
        <p:spPr>
          <a:xfrm>
            <a:off x="7958137" y="2700346"/>
            <a:ext cx="196665" cy="197160"/>
          </a:xfrm>
          <a:custGeom>
            <a:avLst/>
            <a:gdLst/>
            <a:ahLst/>
            <a:cxnLst/>
            <a:rect l="0" t="0" r="0" b="0"/>
            <a:pathLst>
              <a:path w="196665" h="197160">
                <a:moveTo>
                  <a:pt x="0" y="17136"/>
                </a:moveTo>
                <a:lnTo>
                  <a:pt x="7382" y="9755"/>
                </a:lnTo>
                <a:lnTo>
                  <a:pt x="10583" y="9093"/>
                </a:lnTo>
                <a:lnTo>
                  <a:pt x="16134" y="8799"/>
                </a:lnTo>
                <a:lnTo>
                  <a:pt x="29968" y="8633"/>
                </a:lnTo>
                <a:lnTo>
                  <a:pt x="52783" y="8573"/>
                </a:lnTo>
                <a:lnTo>
                  <a:pt x="58048" y="7617"/>
                </a:lnTo>
                <a:lnTo>
                  <a:pt x="64416" y="6028"/>
                </a:lnTo>
                <a:lnTo>
                  <a:pt x="71520" y="4015"/>
                </a:lnTo>
                <a:lnTo>
                  <a:pt x="78160" y="2674"/>
                </a:lnTo>
                <a:lnTo>
                  <a:pt x="84491" y="1780"/>
                </a:lnTo>
                <a:lnTo>
                  <a:pt x="90618" y="1184"/>
                </a:lnTo>
                <a:lnTo>
                  <a:pt x="96607" y="786"/>
                </a:lnTo>
                <a:lnTo>
                  <a:pt x="102505" y="521"/>
                </a:lnTo>
                <a:lnTo>
                  <a:pt x="114137" y="226"/>
                </a:lnTo>
                <a:lnTo>
                  <a:pt x="155463" y="0"/>
                </a:lnTo>
                <a:lnTo>
                  <a:pt x="158887" y="950"/>
                </a:lnTo>
                <a:lnTo>
                  <a:pt x="162122" y="2535"/>
                </a:lnTo>
                <a:lnTo>
                  <a:pt x="168257" y="6837"/>
                </a:lnTo>
                <a:lnTo>
                  <a:pt x="174158" y="11924"/>
                </a:lnTo>
                <a:lnTo>
                  <a:pt x="179956" y="17360"/>
                </a:lnTo>
                <a:lnTo>
                  <a:pt x="182836" y="20142"/>
                </a:lnTo>
                <a:lnTo>
                  <a:pt x="185708" y="23903"/>
                </a:lnTo>
                <a:lnTo>
                  <a:pt x="188575" y="28315"/>
                </a:lnTo>
                <a:lnTo>
                  <a:pt x="191439" y="33161"/>
                </a:lnTo>
                <a:lnTo>
                  <a:pt x="193349" y="37344"/>
                </a:lnTo>
                <a:lnTo>
                  <a:pt x="194621" y="41086"/>
                </a:lnTo>
                <a:lnTo>
                  <a:pt x="195470" y="44533"/>
                </a:lnTo>
                <a:lnTo>
                  <a:pt x="196036" y="48735"/>
                </a:lnTo>
                <a:lnTo>
                  <a:pt x="196413" y="53442"/>
                </a:lnTo>
                <a:lnTo>
                  <a:pt x="196664" y="58485"/>
                </a:lnTo>
                <a:lnTo>
                  <a:pt x="195880" y="63752"/>
                </a:lnTo>
                <a:lnTo>
                  <a:pt x="194404" y="69169"/>
                </a:lnTo>
                <a:lnTo>
                  <a:pt x="192468" y="74684"/>
                </a:lnTo>
                <a:lnTo>
                  <a:pt x="191177" y="80267"/>
                </a:lnTo>
                <a:lnTo>
                  <a:pt x="190316" y="85893"/>
                </a:lnTo>
                <a:lnTo>
                  <a:pt x="189742" y="91549"/>
                </a:lnTo>
                <a:lnTo>
                  <a:pt x="189360" y="97225"/>
                </a:lnTo>
                <a:lnTo>
                  <a:pt x="189105" y="102914"/>
                </a:lnTo>
                <a:lnTo>
                  <a:pt x="188935" y="108611"/>
                </a:lnTo>
                <a:lnTo>
                  <a:pt x="187869" y="114314"/>
                </a:lnTo>
                <a:lnTo>
                  <a:pt x="186206" y="120022"/>
                </a:lnTo>
                <a:lnTo>
                  <a:pt x="184145" y="125731"/>
                </a:lnTo>
                <a:lnTo>
                  <a:pt x="182770" y="131443"/>
                </a:lnTo>
                <a:lnTo>
                  <a:pt x="181855" y="137156"/>
                </a:lnTo>
                <a:lnTo>
                  <a:pt x="181244" y="142869"/>
                </a:lnTo>
                <a:lnTo>
                  <a:pt x="180837" y="147631"/>
                </a:lnTo>
                <a:lnTo>
                  <a:pt x="180566" y="151757"/>
                </a:lnTo>
                <a:lnTo>
                  <a:pt x="180384" y="155461"/>
                </a:lnTo>
                <a:lnTo>
                  <a:pt x="179312" y="158883"/>
                </a:lnTo>
                <a:lnTo>
                  <a:pt x="177644" y="162116"/>
                </a:lnTo>
                <a:lnTo>
                  <a:pt x="175579" y="165225"/>
                </a:lnTo>
                <a:lnTo>
                  <a:pt x="173286" y="171218"/>
                </a:lnTo>
                <a:lnTo>
                  <a:pt x="172673" y="174150"/>
                </a:lnTo>
                <a:lnTo>
                  <a:pt x="173219" y="177057"/>
                </a:lnTo>
                <a:lnTo>
                  <a:pt x="176363" y="182827"/>
                </a:lnTo>
                <a:lnTo>
                  <a:pt x="178939" y="186880"/>
                </a:lnTo>
                <a:lnTo>
                  <a:pt x="179541" y="190368"/>
                </a:lnTo>
                <a:lnTo>
                  <a:pt x="179701" y="192631"/>
                </a:lnTo>
                <a:lnTo>
                  <a:pt x="178856" y="194140"/>
                </a:lnTo>
                <a:lnTo>
                  <a:pt x="177340" y="195147"/>
                </a:lnTo>
                <a:lnTo>
                  <a:pt x="171450" y="19715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486"/>
          <p:cNvSpPr/>
          <p:nvPr/>
        </p:nvSpPr>
        <p:spPr>
          <a:xfrm>
            <a:off x="8035290" y="2794635"/>
            <a:ext cx="231458" cy="34291"/>
          </a:xfrm>
          <a:custGeom>
            <a:avLst/>
            <a:gdLst/>
            <a:ahLst/>
            <a:cxnLst/>
            <a:rect l="0" t="0" r="0" b="0"/>
            <a:pathLst>
              <a:path w="231458" h="34291">
                <a:moveTo>
                  <a:pt x="0" y="34290"/>
                </a:moveTo>
                <a:lnTo>
                  <a:pt x="7381" y="34290"/>
                </a:lnTo>
                <a:lnTo>
                  <a:pt x="9684" y="33337"/>
                </a:lnTo>
                <a:lnTo>
                  <a:pt x="13123" y="31750"/>
                </a:lnTo>
                <a:lnTo>
                  <a:pt x="17320" y="29739"/>
                </a:lnTo>
                <a:lnTo>
                  <a:pt x="22977" y="27446"/>
                </a:lnTo>
                <a:lnTo>
                  <a:pt x="29606" y="24964"/>
                </a:lnTo>
                <a:lnTo>
                  <a:pt x="36882" y="22358"/>
                </a:lnTo>
                <a:lnTo>
                  <a:pt x="44590" y="20620"/>
                </a:lnTo>
                <a:lnTo>
                  <a:pt x="52586" y="19462"/>
                </a:lnTo>
                <a:lnTo>
                  <a:pt x="60775" y="18689"/>
                </a:lnTo>
                <a:lnTo>
                  <a:pt x="69092" y="17222"/>
                </a:lnTo>
                <a:lnTo>
                  <a:pt x="77493" y="15291"/>
                </a:lnTo>
                <a:lnTo>
                  <a:pt x="85953" y="13051"/>
                </a:lnTo>
                <a:lnTo>
                  <a:pt x="95401" y="11558"/>
                </a:lnTo>
                <a:lnTo>
                  <a:pt x="105511" y="10563"/>
                </a:lnTo>
                <a:lnTo>
                  <a:pt x="116060" y="9899"/>
                </a:lnTo>
                <a:lnTo>
                  <a:pt x="125951" y="8504"/>
                </a:lnTo>
                <a:lnTo>
                  <a:pt x="135402" y="6622"/>
                </a:lnTo>
                <a:lnTo>
                  <a:pt x="144561" y="4415"/>
                </a:lnTo>
                <a:lnTo>
                  <a:pt x="153524" y="2943"/>
                </a:lnTo>
                <a:lnTo>
                  <a:pt x="162357" y="1962"/>
                </a:lnTo>
                <a:lnTo>
                  <a:pt x="171102" y="1308"/>
                </a:lnTo>
                <a:lnTo>
                  <a:pt x="179791" y="872"/>
                </a:lnTo>
                <a:lnTo>
                  <a:pt x="197064" y="387"/>
                </a:lnTo>
                <a:lnTo>
                  <a:pt x="221366" y="51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487"/>
          <p:cNvSpPr/>
          <p:nvPr/>
        </p:nvSpPr>
        <p:spPr>
          <a:xfrm>
            <a:off x="7923851" y="3086100"/>
            <a:ext cx="128457" cy="265748"/>
          </a:xfrm>
          <a:custGeom>
            <a:avLst/>
            <a:gdLst/>
            <a:ahLst/>
            <a:cxnLst/>
            <a:rect l="0" t="0" r="0" b="0"/>
            <a:pathLst>
              <a:path w="128457" h="265748">
                <a:moveTo>
                  <a:pt x="34286" y="0"/>
                </a:moveTo>
                <a:lnTo>
                  <a:pt x="34286" y="12770"/>
                </a:lnTo>
                <a:lnTo>
                  <a:pt x="33334" y="15181"/>
                </a:lnTo>
                <a:lnTo>
                  <a:pt x="29735" y="20399"/>
                </a:lnTo>
                <a:lnTo>
                  <a:pt x="27501" y="28434"/>
                </a:lnTo>
                <a:lnTo>
                  <a:pt x="26905" y="33243"/>
                </a:lnTo>
                <a:lnTo>
                  <a:pt x="25556" y="38355"/>
                </a:lnTo>
                <a:lnTo>
                  <a:pt x="23703" y="43667"/>
                </a:lnTo>
                <a:lnTo>
                  <a:pt x="21516" y="49114"/>
                </a:lnTo>
                <a:lnTo>
                  <a:pt x="19106" y="54650"/>
                </a:lnTo>
                <a:lnTo>
                  <a:pt x="13886" y="65881"/>
                </a:lnTo>
                <a:lnTo>
                  <a:pt x="11162" y="72496"/>
                </a:lnTo>
                <a:lnTo>
                  <a:pt x="8393" y="79763"/>
                </a:lnTo>
                <a:lnTo>
                  <a:pt x="5593" y="87465"/>
                </a:lnTo>
                <a:lnTo>
                  <a:pt x="3727" y="94505"/>
                </a:lnTo>
                <a:lnTo>
                  <a:pt x="2483" y="101103"/>
                </a:lnTo>
                <a:lnTo>
                  <a:pt x="1655" y="107407"/>
                </a:lnTo>
                <a:lnTo>
                  <a:pt x="1101" y="114467"/>
                </a:lnTo>
                <a:lnTo>
                  <a:pt x="733" y="122031"/>
                </a:lnTo>
                <a:lnTo>
                  <a:pt x="324" y="137103"/>
                </a:lnTo>
                <a:lnTo>
                  <a:pt x="25" y="174051"/>
                </a:lnTo>
                <a:lnTo>
                  <a:pt x="0" y="202848"/>
                </a:lnTo>
                <a:lnTo>
                  <a:pt x="952" y="207622"/>
                </a:lnTo>
                <a:lnTo>
                  <a:pt x="5889" y="218892"/>
                </a:lnTo>
                <a:lnTo>
                  <a:pt x="7378" y="225238"/>
                </a:lnTo>
                <a:lnTo>
                  <a:pt x="10579" y="231233"/>
                </a:lnTo>
                <a:lnTo>
                  <a:pt x="12767" y="234165"/>
                </a:lnTo>
                <a:lnTo>
                  <a:pt x="16131" y="236120"/>
                </a:lnTo>
                <a:lnTo>
                  <a:pt x="20278" y="237423"/>
                </a:lnTo>
                <a:lnTo>
                  <a:pt x="24946" y="238292"/>
                </a:lnTo>
                <a:lnTo>
                  <a:pt x="29012" y="239824"/>
                </a:lnTo>
                <a:lnTo>
                  <a:pt x="32675" y="241797"/>
                </a:lnTo>
                <a:lnTo>
                  <a:pt x="36069" y="244066"/>
                </a:lnTo>
                <a:lnTo>
                  <a:pt x="39285" y="244625"/>
                </a:lnTo>
                <a:lnTo>
                  <a:pt x="42382" y="244046"/>
                </a:lnTo>
                <a:lnTo>
                  <a:pt x="45399" y="242707"/>
                </a:lnTo>
                <a:lnTo>
                  <a:pt x="49314" y="241815"/>
                </a:lnTo>
                <a:lnTo>
                  <a:pt x="53830" y="241220"/>
                </a:lnTo>
                <a:lnTo>
                  <a:pt x="58746" y="240823"/>
                </a:lnTo>
                <a:lnTo>
                  <a:pt x="62974" y="239606"/>
                </a:lnTo>
                <a:lnTo>
                  <a:pt x="66747" y="237842"/>
                </a:lnTo>
                <a:lnTo>
                  <a:pt x="70215" y="235714"/>
                </a:lnTo>
                <a:lnTo>
                  <a:pt x="74431" y="233343"/>
                </a:lnTo>
                <a:lnTo>
                  <a:pt x="84195" y="228168"/>
                </a:lnTo>
                <a:lnTo>
                  <a:pt x="88514" y="225454"/>
                </a:lnTo>
                <a:lnTo>
                  <a:pt x="92346" y="222692"/>
                </a:lnTo>
                <a:lnTo>
                  <a:pt x="95853" y="219899"/>
                </a:lnTo>
                <a:lnTo>
                  <a:pt x="100095" y="217084"/>
                </a:lnTo>
                <a:lnTo>
                  <a:pt x="104829" y="214255"/>
                </a:lnTo>
                <a:lnTo>
                  <a:pt x="109890" y="211416"/>
                </a:lnTo>
                <a:lnTo>
                  <a:pt x="113263" y="207619"/>
                </a:lnTo>
                <a:lnTo>
                  <a:pt x="115512" y="203183"/>
                </a:lnTo>
                <a:lnTo>
                  <a:pt x="117012" y="198320"/>
                </a:lnTo>
                <a:lnTo>
                  <a:pt x="118965" y="194126"/>
                </a:lnTo>
                <a:lnTo>
                  <a:pt x="121219" y="190377"/>
                </a:lnTo>
                <a:lnTo>
                  <a:pt x="123674" y="186925"/>
                </a:lnTo>
                <a:lnTo>
                  <a:pt x="126401" y="180550"/>
                </a:lnTo>
                <a:lnTo>
                  <a:pt x="127614" y="174542"/>
                </a:lnTo>
                <a:lnTo>
                  <a:pt x="128152" y="168696"/>
                </a:lnTo>
                <a:lnTo>
                  <a:pt x="128392" y="162923"/>
                </a:lnTo>
                <a:lnTo>
                  <a:pt x="128456" y="160051"/>
                </a:lnTo>
                <a:lnTo>
                  <a:pt x="127545" y="158135"/>
                </a:lnTo>
                <a:lnTo>
                  <a:pt x="125987" y="156858"/>
                </a:lnTo>
                <a:lnTo>
                  <a:pt x="121192" y="154809"/>
                </a:lnTo>
                <a:lnTo>
                  <a:pt x="117996" y="154529"/>
                </a:lnTo>
                <a:lnTo>
                  <a:pt x="115810" y="154454"/>
                </a:lnTo>
                <a:lnTo>
                  <a:pt x="112447" y="155357"/>
                </a:lnTo>
                <a:lnTo>
                  <a:pt x="108302" y="156911"/>
                </a:lnTo>
                <a:lnTo>
                  <a:pt x="103632" y="158900"/>
                </a:lnTo>
                <a:lnTo>
                  <a:pt x="99567" y="161178"/>
                </a:lnTo>
                <a:lnTo>
                  <a:pt x="95904" y="163649"/>
                </a:lnTo>
                <a:lnTo>
                  <a:pt x="92510" y="166249"/>
                </a:lnTo>
                <a:lnTo>
                  <a:pt x="88342" y="168935"/>
                </a:lnTo>
                <a:lnTo>
                  <a:pt x="83658" y="171679"/>
                </a:lnTo>
                <a:lnTo>
                  <a:pt x="78631" y="174460"/>
                </a:lnTo>
                <a:lnTo>
                  <a:pt x="74326" y="177266"/>
                </a:lnTo>
                <a:lnTo>
                  <a:pt x="70505" y="180090"/>
                </a:lnTo>
                <a:lnTo>
                  <a:pt x="67004" y="182925"/>
                </a:lnTo>
                <a:lnTo>
                  <a:pt x="63718" y="186720"/>
                </a:lnTo>
                <a:lnTo>
                  <a:pt x="60575" y="191154"/>
                </a:lnTo>
                <a:lnTo>
                  <a:pt x="57528" y="196016"/>
                </a:lnTo>
                <a:lnTo>
                  <a:pt x="54543" y="200210"/>
                </a:lnTo>
                <a:lnTo>
                  <a:pt x="51600" y="203958"/>
                </a:lnTo>
                <a:lnTo>
                  <a:pt x="48686" y="207409"/>
                </a:lnTo>
                <a:lnTo>
                  <a:pt x="46744" y="211615"/>
                </a:lnTo>
                <a:lnTo>
                  <a:pt x="45448" y="216324"/>
                </a:lnTo>
                <a:lnTo>
                  <a:pt x="44585" y="221369"/>
                </a:lnTo>
                <a:lnTo>
                  <a:pt x="41086" y="229513"/>
                </a:lnTo>
                <a:lnTo>
                  <a:pt x="37308" y="236308"/>
                </a:lnTo>
                <a:lnTo>
                  <a:pt x="35629" y="242503"/>
                </a:lnTo>
                <a:lnTo>
                  <a:pt x="36134" y="245489"/>
                </a:lnTo>
                <a:lnTo>
                  <a:pt x="39236" y="251346"/>
                </a:lnTo>
                <a:lnTo>
                  <a:pt x="41248" y="257124"/>
                </a:lnTo>
                <a:lnTo>
                  <a:pt x="41785" y="259998"/>
                </a:lnTo>
                <a:lnTo>
                  <a:pt x="43095" y="261915"/>
                </a:lnTo>
                <a:lnTo>
                  <a:pt x="44921" y="263192"/>
                </a:lnTo>
                <a:lnTo>
                  <a:pt x="51431" y="2657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488"/>
          <p:cNvSpPr/>
          <p:nvPr/>
        </p:nvSpPr>
        <p:spPr>
          <a:xfrm>
            <a:off x="7572375" y="3274695"/>
            <a:ext cx="137160" cy="17146"/>
          </a:xfrm>
          <a:custGeom>
            <a:avLst/>
            <a:gdLst/>
            <a:ahLst/>
            <a:cxnLst/>
            <a:rect l="0" t="0" r="0" b="0"/>
            <a:pathLst>
              <a:path w="137160" h="17146">
                <a:moveTo>
                  <a:pt x="0" y="17145"/>
                </a:moveTo>
                <a:lnTo>
                  <a:pt x="7380" y="9764"/>
                </a:lnTo>
                <a:lnTo>
                  <a:pt x="8731" y="9366"/>
                </a:lnTo>
                <a:lnTo>
                  <a:pt x="12770" y="8925"/>
                </a:lnTo>
                <a:lnTo>
                  <a:pt x="16133" y="8808"/>
                </a:lnTo>
                <a:lnTo>
                  <a:pt x="32679" y="8618"/>
                </a:lnTo>
                <a:lnTo>
                  <a:pt x="49953" y="8581"/>
                </a:lnTo>
                <a:lnTo>
                  <a:pt x="55209" y="7626"/>
                </a:lnTo>
                <a:lnTo>
                  <a:pt x="60619" y="6036"/>
                </a:lnTo>
                <a:lnTo>
                  <a:pt x="66130" y="4024"/>
                </a:lnTo>
                <a:lnTo>
                  <a:pt x="70756" y="2683"/>
                </a:lnTo>
                <a:lnTo>
                  <a:pt x="74793" y="1788"/>
                </a:lnTo>
                <a:lnTo>
                  <a:pt x="78437" y="1192"/>
                </a:lnTo>
                <a:lnTo>
                  <a:pt x="82771" y="794"/>
                </a:lnTo>
                <a:lnTo>
                  <a:pt x="87565" y="529"/>
                </a:lnTo>
                <a:lnTo>
                  <a:pt x="97021" y="235"/>
                </a:lnTo>
                <a:lnTo>
                  <a:pt x="110852" y="46"/>
                </a:lnTo>
                <a:lnTo>
                  <a:pt x="13715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489"/>
          <p:cNvSpPr/>
          <p:nvPr/>
        </p:nvSpPr>
        <p:spPr>
          <a:xfrm>
            <a:off x="7589519" y="3214687"/>
            <a:ext cx="60009" cy="154306"/>
          </a:xfrm>
          <a:custGeom>
            <a:avLst/>
            <a:gdLst/>
            <a:ahLst/>
            <a:cxnLst/>
            <a:rect l="0" t="0" r="0" b="0"/>
            <a:pathLst>
              <a:path w="60009" h="154306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2" y="4551"/>
                </a:lnTo>
                <a:lnTo>
                  <a:pt x="8731" y="6844"/>
                </a:lnTo>
                <a:lnTo>
                  <a:pt x="10584" y="9325"/>
                </a:lnTo>
                <a:lnTo>
                  <a:pt x="12772" y="11932"/>
                </a:lnTo>
                <a:lnTo>
                  <a:pt x="14230" y="14622"/>
                </a:lnTo>
                <a:lnTo>
                  <a:pt x="15202" y="17368"/>
                </a:lnTo>
                <a:lnTo>
                  <a:pt x="15850" y="20151"/>
                </a:lnTo>
                <a:lnTo>
                  <a:pt x="17234" y="23912"/>
                </a:lnTo>
                <a:lnTo>
                  <a:pt x="19110" y="28324"/>
                </a:lnTo>
                <a:lnTo>
                  <a:pt x="21312" y="33170"/>
                </a:lnTo>
                <a:lnTo>
                  <a:pt x="22781" y="38306"/>
                </a:lnTo>
                <a:lnTo>
                  <a:pt x="23760" y="43635"/>
                </a:lnTo>
                <a:lnTo>
                  <a:pt x="24413" y="49092"/>
                </a:lnTo>
                <a:lnTo>
                  <a:pt x="25800" y="53683"/>
                </a:lnTo>
                <a:lnTo>
                  <a:pt x="27678" y="57696"/>
                </a:lnTo>
                <a:lnTo>
                  <a:pt x="29882" y="61324"/>
                </a:lnTo>
                <a:lnTo>
                  <a:pt x="31352" y="65648"/>
                </a:lnTo>
                <a:lnTo>
                  <a:pt x="32332" y="70435"/>
                </a:lnTo>
                <a:lnTo>
                  <a:pt x="32984" y="75532"/>
                </a:lnTo>
                <a:lnTo>
                  <a:pt x="34373" y="80835"/>
                </a:lnTo>
                <a:lnTo>
                  <a:pt x="36250" y="86275"/>
                </a:lnTo>
                <a:lnTo>
                  <a:pt x="38455" y="91806"/>
                </a:lnTo>
                <a:lnTo>
                  <a:pt x="39924" y="96447"/>
                </a:lnTo>
                <a:lnTo>
                  <a:pt x="40904" y="100493"/>
                </a:lnTo>
                <a:lnTo>
                  <a:pt x="41557" y="104143"/>
                </a:lnTo>
                <a:lnTo>
                  <a:pt x="42945" y="107529"/>
                </a:lnTo>
                <a:lnTo>
                  <a:pt x="44822" y="110738"/>
                </a:lnTo>
                <a:lnTo>
                  <a:pt x="47028" y="113831"/>
                </a:lnTo>
                <a:lnTo>
                  <a:pt x="48496" y="116844"/>
                </a:lnTo>
                <a:lnTo>
                  <a:pt x="49476" y="119806"/>
                </a:lnTo>
                <a:lnTo>
                  <a:pt x="50130" y="122734"/>
                </a:lnTo>
                <a:lnTo>
                  <a:pt x="51518" y="125637"/>
                </a:lnTo>
                <a:lnTo>
                  <a:pt x="53395" y="128526"/>
                </a:lnTo>
                <a:lnTo>
                  <a:pt x="55600" y="131404"/>
                </a:lnTo>
                <a:lnTo>
                  <a:pt x="57069" y="134275"/>
                </a:lnTo>
                <a:lnTo>
                  <a:pt x="58049" y="137142"/>
                </a:lnTo>
                <a:lnTo>
                  <a:pt x="58702" y="140005"/>
                </a:lnTo>
                <a:lnTo>
                  <a:pt x="59138" y="142867"/>
                </a:lnTo>
                <a:lnTo>
                  <a:pt x="59428" y="145727"/>
                </a:lnTo>
                <a:lnTo>
                  <a:pt x="60008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490"/>
          <p:cNvSpPr/>
          <p:nvPr/>
        </p:nvSpPr>
        <p:spPr>
          <a:xfrm>
            <a:off x="8146732" y="3283267"/>
            <a:ext cx="8574" cy="17146"/>
          </a:xfrm>
          <a:custGeom>
            <a:avLst/>
            <a:gdLst/>
            <a:ahLst/>
            <a:cxnLst/>
            <a:rect l="0" t="0" r="0" b="0"/>
            <a:pathLst>
              <a:path w="8574" h="17146">
                <a:moveTo>
                  <a:pt x="0" y="17145"/>
                </a:moveTo>
                <a:lnTo>
                  <a:pt x="0" y="9764"/>
                </a:lnTo>
                <a:lnTo>
                  <a:pt x="952" y="9367"/>
                </a:lnTo>
                <a:lnTo>
                  <a:pt x="2540" y="9102"/>
                </a:lnTo>
                <a:lnTo>
                  <a:pt x="7381" y="8677"/>
                </a:lnTo>
                <a:lnTo>
                  <a:pt x="7778" y="7690"/>
                </a:lnTo>
                <a:lnTo>
                  <a:pt x="8043" y="6079"/>
                </a:lnTo>
                <a:lnTo>
                  <a:pt x="857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491"/>
          <p:cNvSpPr/>
          <p:nvPr/>
        </p:nvSpPr>
        <p:spPr>
          <a:xfrm>
            <a:off x="8215312" y="3103245"/>
            <a:ext cx="162721" cy="197168"/>
          </a:xfrm>
          <a:custGeom>
            <a:avLst/>
            <a:gdLst/>
            <a:ahLst/>
            <a:cxnLst/>
            <a:rect l="0" t="0" r="0" b="0"/>
            <a:pathLst>
              <a:path w="162721" h="197168">
                <a:moveTo>
                  <a:pt x="102870" y="8572"/>
                </a:moveTo>
                <a:lnTo>
                  <a:pt x="102870" y="1191"/>
                </a:lnTo>
                <a:lnTo>
                  <a:pt x="101918" y="794"/>
                </a:lnTo>
                <a:lnTo>
                  <a:pt x="96979" y="235"/>
                </a:lnTo>
                <a:lnTo>
                  <a:pt x="92287" y="46"/>
                </a:lnTo>
                <a:lnTo>
                  <a:pt x="398" y="0"/>
                </a:lnTo>
                <a:lnTo>
                  <a:pt x="78" y="5891"/>
                </a:lnTo>
                <a:lnTo>
                  <a:pt x="16" y="10582"/>
                </a:lnTo>
                <a:lnTo>
                  <a:pt x="0" y="119897"/>
                </a:lnTo>
                <a:lnTo>
                  <a:pt x="4551" y="119980"/>
                </a:lnTo>
                <a:lnTo>
                  <a:pt x="6844" y="119039"/>
                </a:lnTo>
                <a:lnTo>
                  <a:pt x="9325" y="117459"/>
                </a:lnTo>
                <a:lnTo>
                  <a:pt x="11932" y="115453"/>
                </a:lnTo>
                <a:lnTo>
                  <a:pt x="14622" y="113164"/>
                </a:lnTo>
                <a:lnTo>
                  <a:pt x="17368" y="110685"/>
                </a:lnTo>
                <a:lnTo>
                  <a:pt x="20151" y="108080"/>
                </a:lnTo>
                <a:lnTo>
                  <a:pt x="23912" y="105390"/>
                </a:lnTo>
                <a:lnTo>
                  <a:pt x="28324" y="102645"/>
                </a:lnTo>
                <a:lnTo>
                  <a:pt x="33170" y="99863"/>
                </a:lnTo>
                <a:lnTo>
                  <a:pt x="37353" y="98007"/>
                </a:lnTo>
                <a:lnTo>
                  <a:pt x="41095" y="96771"/>
                </a:lnTo>
                <a:lnTo>
                  <a:pt x="44542" y="95946"/>
                </a:lnTo>
                <a:lnTo>
                  <a:pt x="48744" y="94444"/>
                </a:lnTo>
                <a:lnTo>
                  <a:pt x="53452" y="92490"/>
                </a:lnTo>
                <a:lnTo>
                  <a:pt x="58494" y="90235"/>
                </a:lnTo>
                <a:lnTo>
                  <a:pt x="69177" y="85189"/>
                </a:lnTo>
                <a:lnTo>
                  <a:pt x="74693" y="82510"/>
                </a:lnTo>
                <a:lnTo>
                  <a:pt x="79323" y="80724"/>
                </a:lnTo>
                <a:lnTo>
                  <a:pt x="83362" y="79533"/>
                </a:lnTo>
                <a:lnTo>
                  <a:pt x="87008" y="78740"/>
                </a:lnTo>
                <a:lnTo>
                  <a:pt x="91342" y="78211"/>
                </a:lnTo>
                <a:lnTo>
                  <a:pt x="96138" y="77858"/>
                </a:lnTo>
                <a:lnTo>
                  <a:pt x="101240" y="77622"/>
                </a:lnTo>
                <a:lnTo>
                  <a:pt x="105593" y="78418"/>
                </a:lnTo>
                <a:lnTo>
                  <a:pt x="109448" y="79901"/>
                </a:lnTo>
                <a:lnTo>
                  <a:pt x="112971" y="81842"/>
                </a:lnTo>
                <a:lnTo>
                  <a:pt x="116271" y="83136"/>
                </a:lnTo>
                <a:lnTo>
                  <a:pt x="119424" y="83999"/>
                </a:lnTo>
                <a:lnTo>
                  <a:pt x="122479" y="84574"/>
                </a:lnTo>
                <a:lnTo>
                  <a:pt x="126420" y="85910"/>
                </a:lnTo>
                <a:lnTo>
                  <a:pt x="130952" y="87753"/>
                </a:lnTo>
                <a:lnTo>
                  <a:pt x="135879" y="89935"/>
                </a:lnTo>
                <a:lnTo>
                  <a:pt x="140116" y="92341"/>
                </a:lnTo>
                <a:lnTo>
                  <a:pt x="143894" y="94898"/>
                </a:lnTo>
                <a:lnTo>
                  <a:pt x="147364" y="97555"/>
                </a:lnTo>
                <a:lnTo>
                  <a:pt x="150630" y="100279"/>
                </a:lnTo>
                <a:lnTo>
                  <a:pt x="153760" y="103048"/>
                </a:lnTo>
                <a:lnTo>
                  <a:pt x="156799" y="105846"/>
                </a:lnTo>
                <a:lnTo>
                  <a:pt x="158826" y="108664"/>
                </a:lnTo>
                <a:lnTo>
                  <a:pt x="161077" y="114335"/>
                </a:lnTo>
                <a:lnTo>
                  <a:pt x="162077" y="120030"/>
                </a:lnTo>
                <a:lnTo>
                  <a:pt x="162344" y="122882"/>
                </a:lnTo>
                <a:lnTo>
                  <a:pt x="162522" y="126689"/>
                </a:lnTo>
                <a:lnTo>
                  <a:pt x="162720" y="135998"/>
                </a:lnTo>
                <a:lnTo>
                  <a:pt x="161820" y="140195"/>
                </a:lnTo>
                <a:lnTo>
                  <a:pt x="160268" y="143946"/>
                </a:lnTo>
                <a:lnTo>
                  <a:pt x="158280" y="147399"/>
                </a:lnTo>
                <a:lnTo>
                  <a:pt x="153532" y="156316"/>
                </a:lnTo>
                <a:lnTo>
                  <a:pt x="150933" y="161360"/>
                </a:lnTo>
                <a:lnTo>
                  <a:pt x="148246" y="165676"/>
                </a:lnTo>
                <a:lnTo>
                  <a:pt x="145504" y="169506"/>
                </a:lnTo>
                <a:lnTo>
                  <a:pt x="142723" y="173011"/>
                </a:lnTo>
                <a:lnTo>
                  <a:pt x="139916" y="175348"/>
                </a:lnTo>
                <a:lnTo>
                  <a:pt x="137092" y="176906"/>
                </a:lnTo>
                <a:lnTo>
                  <a:pt x="134257" y="177945"/>
                </a:lnTo>
                <a:lnTo>
                  <a:pt x="132367" y="179590"/>
                </a:lnTo>
                <a:lnTo>
                  <a:pt x="131108" y="181639"/>
                </a:lnTo>
                <a:lnTo>
                  <a:pt x="130267" y="183957"/>
                </a:lnTo>
                <a:lnTo>
                  <a:pt x="128755" y="185503"/>
                </a:lnTo>
                <a:lnTo>
                  <a:pt x="126794" y="186534"/>
                </a:lnTo>
                <a:lnTo>
                  <a:pt x="124534" y="187221"/>
                </a:lnTo>
                <a:lnTo>
                  <a:pt x="119483" y="190524"/>
                </a:lnTo>
                <a:lnTo>
                  <a:pt x="116804" y="192739"/>
                </a:lnTo>
                <a:lnTo>
                  <a:pt x="114064" y="194214"/>
                </a:lnTo>
                <a:lnTo>
                  <a:pt x="111285" y="195199"/>
                </a:lnTo>
                <a:lnTo>
                  <a:pt x="108480" y="195855"/>
                </a:lnTo>
                <a:lnTo>
                  <a:pt x="105658" y="196292"/>
                </a:lnTo>
                <a:lnTo>
                  <a:pt x="102824" y="196584"/>
                </a:lnTo>
                <a:lnTo>
                  <a:pt x="99981" y="196778"/>
                </a:lnTo>
                <a:lnTo>
                  <a:pt x="97134" y="196908"/>
                </a:lnTo>
                <a:lnTo>
                  <a:pt x="85725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492"/>
          <p:cNvSpPr/>
          <p:nvPr/>
        </p:nvSpPr>
        <p:spPr>
          <a:xfrm>
            <a:off x="7546657" y="3420584"/>
            <a:ext cx="1002831" cy="42707"/>
          </a:xfrm>
          <a:custGeom>
            <a:avLst/>
            <a:gdLst/>
            <a:ahLst/>
            <a:cxnLst/>
            <a:rect l="0" t="0" r="0" b="0"/>
            <a:pathLst>
              <a:path w="1002831" h="42707">
                <a:moveTo>
                  <a:pt x="0" y="42706"/>
                </a:moveTo>
                <a:lnTo>
                  <a:pt x="74417" y="42706"/>
                </a:lnTo>
                <a:lnTo>
                  <a:pt x="81044" y="41753"/>
                </a:lnTo>
                <a:lnTo>
                  <a:pt x="88319" y="40166"/>
                </a:lnTo>
                <a:lnTo>
                  <a:pt x="96027" y="38155"/>
                </a:lnTo>
                <a:lnTo>
                  <a:pt x="104024" y="36814"/>
                </a:lnTo>
                <a:lnTo>
                  <a:pt x="112211" y="35920"/>
                </a:lnTo>
                <a:lnTo>
                  <a:pt x="137387" y="34663"/>
                </a:lnTo>
                <a:lnTo>
                  <a:pt x="165485" y="34290"/>
                </a:lnTo>
                <a:lnTo>
                  <a:pt x="185944" y="33250"/>
                </a:lnTo>
                <a:lnTo>
                  <a:pt x="195400" y="31640"/>
                </a:lnTo>
                <a:lnTo>
                  <a:pt x="204562" y="29613"/>
                </a:lnTo>
                <a:lnTo>
                  <a:pt x="215432" y="28262"/>
                </a:lnTo>
                <a:lnTo>
                  <a:pt x="227442" y="27362"/>
                </a:lnTo>
                <a:lnTo>
                  <a:pt x="252532" y="26361"/>
                </a:lnTo>
                <a:lnTo>
                  <a:pt x="289032" y="25798"/>
                </a:lnTo>
                <a:lnTo>
                  <a:pt x="353068" y="25592"/>
                </a:lnTo>
                <a:lnTo>
                  <a:pt x="365872" y="24629"/>
                </a:lnTo>
                <a:lnTo>
                  <a:pt x="379170" y="23034"/>
                </a:lnTo>
                <a:lnTo>
                  <a:pt x="392797" y="21019"/>
                </a:lnTo>
                <a:lnTo>
                  <a:pt x="406645" y="19675"/>
                </a:lnTo>
                <a:lnTo>
                  <a:pt x="420640" y="18780"/>
                </a:lnTo>
                <a:lnTo>
                  <a:pt x="449840" y="17784"/>
                </a:lnTo>
                <a:lnTo>
                  <a:pt x="481870" y="17342"/>
                </a:lnTo>
                <a:lnTo>
                  <a:pt x="497459" y="16272"/>
                </a:lnTo>
                <a:lnTo>
                  <a:pt x="512614" y="14605"/>
                </a:lnTo>
                <a:lnTo>
                  <a:pt x="527481" y="12542"/>
                </a:lnTo>
                <a:lnTo>
                  <a:pt x="542154" y="11166"/>
                </a:lnTo>
                <a:lnTo>
                  <a:pt x="556699" y="10250"/>
                </a:lnTo>
                <a:lnTo>
                  <a:pt x="586511" y="9231"/>
                </a:lnTo>
                <a:lnTo>
                  <a:pt x="669127" y="8523"/>
                </a:lnTo>
                <a:lnTo>
                  <a:pt x="715679" y="8448"/>
                </a:lnTo>
                <a:lnTo>
                  <a:pt x="730485" y="7484"/>
                </a:lnTo>
                <a:lnTo>
                  <a:pt x="745117" y="5890"/>
                </a:lnTo>
                <a:lnTo>
                  <a:pt x="759635" y="3874"/>
                </a:lnTo>
                <a:lnTo>
                  <a:pt x="773123" y="2530"/>
                </a:lnTo>
                <a:lnTo>
                  <a:pt x="785925" y="1635"/>
                </a:lnTo>
                <a:lnTo>
                  <a:pt x="811263" y="639"/>
                </a:lnTo>
                <a:lnTo>
                  <a:pt x="861255" y="0"/>
                </a:lnTo>
                <a:lnTo>
                  <a:pt x="881890" y="866"/>
                </a:lnTo>
                <a:lnTo>
                  <a:pt x="892727" y="2430"/>
                </a:lnTo>
                <a:lnTo>
                  <a:pt x="903762" y="4425"/>
                </a:lnTo>
                <a:lnTo>
                  <a:pt x="913022" y="5755"/>
                </a:lnTo>
                <a:lnTo>
                  <a:pt x="921102" y="6642"/>
                </a:lnTo>
                <a:lnTo>
                  <a:pt x="941574" y="7890"/>
                </a:lnTo>
                <a:lnTo>
                  <a:pt x="970413" y="8346"/>
                </a:lnTo>
                <a:lnTo>
                  <a:pt x="1002830" y="8416"/>
                </a:lnTo>
                <a:lnTo>
                  <a:pt x="994410" y="841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493"/>
          <p:cNvSpPr/>
          <p:nvPr/>
        </p:nvSpPr>
        <p:spPr>
          <a:xfrm>
            <a:off x="7658217" y="3601685"/>
            <a:ext cx="188478" cy="358811"/>
          </a:xfrm>
          <a:custGeom>
            <a:avLst/>
            <a:gdLst/>
            <a:ahLst/>
            <a:cxnLst/>
            <a:rect l="0" t="0" r="0" b="0"/>
            <a:pathLst>
              <a:path w="188478" h="358811">
                <a:moveTo>
                  <a:pt x="188477" y="84490"/>
                </a:moveTo>
                <a:lnTo>
                  <a:pt x="188477" y="68546"/>
                </a:lnTo>
                <a:lnTo>
                  <a:pt x="183926" y="63150"/>
                </a:lnTo>
                <a:lnTo>
                  <a:pt x="182586" y="60738"/>
                </a:lnTo>
                <a:lnTo>
                  <a:pt x="180259" y="51776"/>
                </a:lnTo>
                <a:lnTo>
                  <a:pt x="175459" y="46115"/>
                </a:lnTo>
                <a:lnTo>
                  <a:pt x="174083" y="43667"/>
                </a:lnTo>
                <a:lnTo>
                  <a:pt x="171195" y="35670"/>
                </a:lnTo>
                <a:lnTo>
                  <a:pt x="165682" y="27268"/>
                </a:lnTo>
                <a:lnTo>
                  <a:pt x="164059" y="21593"/>
                </a:lnTo>
                <a:lnTo>
                  <a:pt x="161721" y="18746"/>
                </a:lnTo>
                <a:lnTo>
                  <a:pt x="158257" y="15896"/>
                </a:lnTo>
                <a:lnTo>
                  <a:pt x="154043" y="13043"/>
                </a:lnTo>
                <a:lnTo>
                  <a:pt x="150281" y="11141"/>
                </a:lnTo>
                <a:lnTo>
                  <a:pt x="146821" y="9873"/>
                </a:lnTo>
                <a:lnTo>
                  <a:pt x="143561" y="9027"/>
                </a:lnTo>
                <a:lnTo>
                  <a:pt x="140436" y="8464"/>
                </a:lnTo>
                <a:lnTo>
                  <a:pt x="137400" y="8088"/>
                </a:lnTo>
                <a:lnTo>
                  <a:pt x="134423" y="7838"/>
                </a:lnTo>
                <a:lnTo>
                  <a:pt x="131486" y="6719"/>
                </a:lnTo>
                <a:lnTo>
                  <a:pt x="125683" y="2935"/>
                </a:lnTo>
                <a:lnTo>
                  <a:pt x="121849" y="1545"/>
                </a:lnTo>
                <a:lnTo>
                  <a:pt x="117389" y="618"/>
                </a:lnTo>
                <a:lnTo>
                  <a:pt x="112511" y="0"/>
                </a:lnTo>
                <a:lnTo>
                  <a:pt x="108305" y="541"/>
                </a:lnTo>
                <a:lnTo>
                  <a:pt x="104549" y="1854"/>
                </a:lnTo>
                <a:lnTo>
                  <a:pt x="101093" y="3682"/>
                </a:lnTo>
                <a:lnTo>
                  <a:pt x="96884" y="4900"/>
                </a:lnTo>
                <a:lnTo>
                  <a:pt x="92172" y="5713"/>
                </a:lnTo>
                <a:lnTo>
                  <a:pt x="87127" y="6254"/>
                </a:lnTo>
                <a:lnTo>
                  <a:pt x="81858" y="7567"/>
                </a:lnTo>
                <a:lnTo>
                  <a:pt x="76441" y="9396"/>
                </a:lnTo>
                <a:lnTo>
                  <a:pt x="70924" y="11567"/>
                </a:lnTo>
                <a:lnTo>
                  <a:pt x="66293" y="13967"/>
                </a:lnTo>
                <a:lnTo>
                  <a:pt x="62254" y="16520"/>
                </a:lnTo>
                <a:lnTo>
                  <a:pt x="58608" y="19174"/>
                </a:lnTo>
                <a:lnTo>
                  <a:pt x="54273" y="21896"/>
                </a:lnTo>
                <a:lnTo>
                  <a:pt x="49478" y="24663"/>
                </a:lnTo>
                <a:lnTo>
                  <a:pt x="44376" y="27460"/>
                </a:lnTo>
                <a:lnTo>
                  <a:pt x="40022" y="30277"/>
                </a:lnTo>
                <a:lnTo>
                  <a:pt x="36168" y="33108"/>
                </a:lnTo>
                <a:lnTo>
                  <a:pt x="32646" y="35948"/>
                </a:lnTo>
                <a:lnTo>
                  <a:pt x="29344" y="39746"/>
                </a:lnTo>
                <a:lnTo>
                  <a:pt x="26191" y="44183"/>
                </a:lnTo>
                <a:lnTo>
                  <a:pt x="23137" y="49046"/>
                </a:lnTo>
                <a:lnTo>
                  <a:pt x="20148" y="54193"/>
                </a:lnTo>
                <a:lnTo>
                  <a:pt x="14287" y="64992"/>
                </a:lnTo>
                <a:lnTo>
                  <a:pt x="11047" y="73601"/>
                </a:lnTo>
                <a:lnTo>
                  <a:pt x="10183" y="77231"/>
                </a:lnTo>
                <a:lnTo>
                  <a:pt x="6684" y="83803"/>
                </a:lnTo>
                <a:lnTo>
                  <a:pt x="4416" y="86890"/>
                </a:lnTo>
                <a:lnTo>
                  <a:pt x="1897" y="95399"/>
                </a:lnTo>
                <a:lnTo>
                  <a:pt x="779" y="104578"/>
                </a:lnTo>
                <a:lnTo>
                  <a:pt x="148" y="115101"/>
                </a:lnTo>
                <a:lnTo>
                  <a:pt x="0" y="121272"/>
                </a:lnTo>
                <a:lnTo>
                  <a:pt x="913" y="124251"/>
                </a:lnTo>
                <a:lnTo>
                  <a:pt x="4468" y="130101"/>
                </a:lnTo>
                <a:lnTo>
                  <a:pt x="9223" y="135877"/>
                </a:lnTo>
                <a:lnTo>
                  <a:pt x="11824" y="138750"/>
                </a:lnTo>
                <a:lnTo>
                  <a:pt x="14511" y="140666"/>
                </a:lnTo>
                <a:lnTo>
                  <a:pt x="20037" y="142794"/>
                </a:lnTo>
                <a:lnTo>
                  <a:pt x="25668" y="143740"/>
                </a:lnTo>
                <a:lnTo>
                  <a:pt x="28503" y="143993"/>
                </a:lnTo>
                <a:lnTo>
                  <a:pt x="32298" y="144161"/>
                </a:lnTo>
                <a:lnTo>
                  <a:pt x="41594" y="144348"/>
                </a:lnTo>
                <a:lnTo>
                  <a:pt x="57538" y="144453"/>
                </a:lnTo>
                <a:lnTo>
                  <a:pt x="62132" y="143515"/>
                </a:lnTo>
                <a:lnTo>
                  <a:pt x="66147" y="141938"/>
                </a:lnTo>
                <a:lnTo>
                  <a:pt x="69777" y="139933"/>
                </a:lnTo>
                <a:lnTo>
                  <a:pt x="74101" y="138597"/>
                </a:lnTo>
                <a:lnTo>
                  <a:pt x="78889" y="137706"/>
                </a:lnTo>
                <a:lnTo>
                  <a:pt x="83986" y="137112"/>
                </a:lnTo>
                <a:lnTo>
                  <a:pt x="88337" y="134811"/>
                </a:lnTo>
                <a:lnTo>
                  <a:pt x="92190" y="131373"/>
                </a:lnTo>
                <a:lnTo>
                  <a:pt x="95711" y="127175"/>
                </a:lnTo>
                <a:lnTo>
                  <a:pt x="99962" y="123424"/>
                </a:lnTo>
                <a:lnTo>
                  <a:pt x="104703" y="119971"/>
                </a:lnTo>
                <a:lnTo>
                  <a:pt x="109768" y="116716"/>
                </a:lnTo>
                <a:lnTo>
                  <a:pt x="114097" y="113594"/>
                </a:lnTo>
                <a:lnTo>
                  <a:pt x="117936" y="110560"/>
                </a:lnTo>
                <a:lnTo>
                  <a:pt x="121447" y="107585"/>
                </a:lnTo>
                <a:lnTo>
                  <a:pt x="124741" y="104649"/>
                </a:lnTo>
                <a:lnTo>
                  <a:pt x="130940" y="98847"/>
                </a:lnTo>
                <a:lnTo>
                  <a:pt x="155820" y="74258"/>
                </a:lnTo>
                <a:lnTo>
                  <a:pt x="159086" y="70048"/>
                </a:lnTo>
                <a:lnTo>
                  <a:pt x="162215" y="65337"/>
                </a:lnTo>
                <a:lnTo>
                  <a:pt x="165255" y="60291"/>
                </a:lnTo>
                <a:lnTo>
                  <a:pt x="168233" y="55975"/>
                </a:lnTo>
                <a:lnTo>
                  <a:pt x="174083" y="48639"/>
                </a:lnTo>
                <a:lnTo>
                  <a:pt x="177317" y="42203"/>
                </a:lnTo>
                <a:lnTo>
                  <a:pt x="178180" y="39154"/>
                </a:lnTo>
                <a:lnTo>
                  <a:pt x="181678" y="33226"/>
                </a:lnTo>
                <a:lnTo>
                  <a:pt x="183944" y="30311"/>
                </a:lnTo>
                <a:lnTo>
                  <a:pt x="186463" y="24533"/>
                </a:lnTo>
                <a:lnTo>
                  <a:pt x="188212" y="16093"/>
                </a:lnTo>
                <a:lnTo>
                  <a:pt x="188467" y="7734"/>
                </a:lnTo>
                <a:lnTo>
                  <a:pt x="188477" y="32049"/>
                </a:lnTo>
                <a:lnTo>
                  <a:pt x="185938" y="42450"/>
                </a:lnTo>
                <a:lnTo>
                  <a:pt x="183926" y="47891"/>
                </a:lnTo>
                <a:lnTo>
                  <a:pt x="182586" y="54375"/>
                </a:lnTo>
                <a:lnTo>
                  <a:pt x="181692" y="61556"/>
                </a:lnTo>
                <a:lnTo>
                  <a:pt x="181097" y="69201"/>
                </a:lnTo>
                <a:lnTo>
                  <a:pt x="180700" y="77155"/>
                </a:lnTo>
                <a:lnTo>
                  <a:pt x="180259" y="93612"/>
                </a:lnTo>
                <a:lnTo>
                  <a:pt x="179188" y="102001"/>
                </a:lnTo>
                <a:lnTo>
                  <a:pt x="177522" y="110451"/>
                </a:lnTo>
                <a:lnTo>
                  <a:pt x="175459" y="118942"/>
                </a:lnTo>
                <a:lnTo>
                  <a:pt x="174083" y="128413"/>
                </a:lnTo>
                <a:lnTo>
                  <a:pt x="173166" y="138537"/>
                </a:lnTo>
                <a:lnTo>
                  <a:pt x="172556" y="149096"/>
                </a:lnTo>
                <a:lnTo>
                  <a:pt x="171195" y="158993"/>
                </a:lnTo>
                <a:lnTo>
                  <a:pt x="169336" y="168449"/>
                </a:lnTo>
                <a:lnTo>
                  <a:pt x="159508" y="208707"/>
                </a:lnTo>
                <a:lnTo>
                  <a:pt x="157734" y="218736"/>
                </a:lnTo>
                <a:lnTo>
                  <a:pt x="156553" y="228280"/>
                </a:lnTo>
                <a:lnTo>
                  <a:pt x="155764" y="237500"/>
                </a:lnTo>
                <a:lnTo>
                  <a:pt x="155239" y="246504"/>
                </a:lnTo>
                <a:lnTo>
                  <a:pt x="154654" y="264128"/>
                </a:lnTo>
                <a:lnTo>
                  <a:pt x="153547" y="271876"/>
                </a:lnTo>
                <a:lnTo>
                  <a:pt x="151855" y="278947"/>
                </a:lnTo>
                <a:lnTo>
                  <a:pt x="149776" y="285565"/>
                </a:lnTo>
                <a:lnTo>
                  <a:pt x="148389" y="292835"/>
                </a:lnTo>
                <a:lnTo>
                  <a:pt x="147464" y="300539"/>
                </a:lnTo>
                <a:lnTo>
                  <a:pt x="146437" y="314814"/>
                </a:lnTo>
                <a:lnTo>
                  <a:pt x="145981" y="324333"/>
                </a:lnTo>
                <a:lnTo>
                  <a:pt x="145724" y="335048"/>
                </a:lnTo>
                <a:lnTo>
                  <a:pt x="145618" y="357093"/>
                </a:lnTo>
                <a:lnTo>
                  <a:pt x="146570" y="357665"/>
                </a:lnTo>
                <a:lnTo>
                  <a:pt x="152401" y="358584"/>
                </a:lnTo>
                <a:lnTo>
                  <a:pt x="154188" y="3588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494"/>
          <p:cNvSpPr/>
          <p:nvPr/>
        </p:nvSpPr>
        <p:spPr>
          <a:xfrm>
            <a:off x="7949672" y="3626319"/>
            <a:ext cx="196588" cy="274042"/>
          </a:xfrm>
          <a:custGeom>
            <a:avLst/>
            <a:gdLst/>
            <a:ahLst/>
            <a:cxnLst/>
            <a:rect l="0" t="0" r="0" b="0"/>
            <a:pathLst>
              <a:path w="196588" h="274042">
                <a:moveTo>
                  <a:pt x="34183" y="42710"/>
                </a:moveTo>
                <a:lnTo>
                  <a:pt x="34183" y="50091"/>
                </a:lnTo>
                <a:lnTo>
                  <a:pt x="29631" y="55481"/>
                </a:lnTo>
                <a:lnTo>
                  <a:pt x="24858" y="60451"/>
                </a:lnTo>
                <a:lnTo>
                  <a:pt x="22251" y="63110"/>
                </a:lnTo>
                <a:lnTo>
                  <a:pt x="20513" y="66788"/>
                </a:lnTo>
                <a:lnTo>
                  <a:pt x="19354" y="71145"/>
                </a:lnTo>
                <a:lnTo>
                  <a:pt x="18582" y="75954"/>
                </a:lnTo>
                <a:lnTo>
                  <a:pt x="15184" y="83838"/>
                </a:lnTo>
                <a:lnTo>
                  <a:pt x="11452" y="90517"/>
                </a:lnTo>
                <a:lnTo>
                  <a:pt x="9792" y="96661"/>
                </a:lnTo>
                <a:lnTo>
                  <a:pt x="9055" y="105106"/>
                </a:lnTo>
                <a:lnTo>
                  <a:pt x="8859" y="110025"/>
                </a:lnTo>
                <a:lnTo>
                  <a:pt x="7774" y="115209"/>
                </a:lnTo>
                <a:lnTo>
                  <a:pt x="6100" y="120571"/>
                </a:lnTo>
                <a:lnTo>
                  <a:pt x="4030" y="126050"/>
                </a:lnTo>
                <a:lnTo>
                  <a:pt x="2651" y="131608"/>
                </a:lnTo>
                <a:lnTo>
                  <a:pt x="1732" y="137217"/>
                </a:lnTo>
                <a:lnTo>
                  <a:pt x="1119" y="142863"/>
                </a:lnTo>
                <a:lnTo>
                  <a:pt x="710" y="147579"/>
                </a:lnTo>
                <a:lnTo>
                  <a:pt x="255" y="155359"/>
                </a:lnTo>
                <a:lnTo>
                  <a:pt x="54" y="164531"/>
                </a:lnTo>
                <a:lnTo>
                  <a:pt x="0" y="169645"/>
                </a:lnTo>
                <a:lnTo>
                  <a:pt x="917" y="174958"/>
                </a:lnTo>
                <a:lnTo>
                  <a:pt x="2480" y="180406"/>
                </a:lnTo>
                <a:lnTo>
                  <a:pt x="4475" y="185942"/>
                </a:lnTo>
                <a:lnTo>
                  <a:pt x="5805" y="191539"/>
                </a:lnTo>
                <a:lnTo>
                  <a:pt x="6692" y="197174"/>
                </a:lnTo>
                <a:lnTo>
                  <a:pt x="7284" y="202836"/>
                </a:lnTo>
                <a:lnTo>
                  <a:pt x="7677" y="208516"/>
                </a:lnTo>
                <a:lnTo>
                  <a:pt x="7939" y="214208"/>
                </a:lnTo>
                <a:lnTo>
                  <a:pt x="8115" y="219907"/>
                </a:lnTo>
                <a:lnTo>
                  <a:pt x="9184" y="224659"/>
                </a:lnTo>
                <a:lnTo>
                  <a:pt x="12913" y="232479"/>
                </a:lnTo>
                <a:lnTo>
                  <a:pt x="17744" y="239129"/>
                </a:lnTo>
                <a:lnTo>
                  <a:pt x="20367" y="242237"/>
                </a:lnTo>
                <a:lnTo>
                  <a:pt x="24018" y="246213"/>
                </a:lnTo>
                <a:lnTo>
                  <a:pt x="33158" y="255711"/>
                </a:lnTo>
                <a:lnTo>
                  <a:pt x="37309" y="259006"/>
                </a:lnTo>
                <a:lnTo>
                  <a:pt x="41030" y="261203"/>
                </a:lnTo>
                <a:lnTo>
                  <a:pt x="44462" y="262667"/>
                </a:lnTo>
                <a:lnTo>
                  <a:pt x="47704" y="264596"/>
                </a:lnTo>
                <a:lnTo>
                  <a:pt x="53844" y="269278"/>
                </a:lnTo>
                <a:lnTo>
                  <a:pt x="57767" y="270909"/>
                </a:lnTo>
                <a:lnTo>
                  <a:pt x="62289" y="271995"/>
                </a:lnTo>
                <a:lnTo>
                  <a:pt x="67207" y="272719"/>
                </a:lnTo>
                <a:lnTo>
                  <a:pt x="71439" y="273202"/>
                </a:lnTo>
                <a:lnTo>
                  <a:pt x="75213" y="273524"/>
                </a:lnTo>
                <a:lnTo>
                  <a:pt x="78681" y="273739"/>
                </a:lnTo>
                <a:lnTo>
                  <a:pt x="87615" y="273977"/>
                </a:lnTo>
                <a:lnTo>
                  <a:pt x="92665" y="274041"/>
                </a:lnTo>
                <a:lnTo>
                  <a:pt x="96983" y="273131"/>
                </a:lnTo>
                <a:lnTo>
                  <a:pt x="100814" y="271572"/>
                </a:lnTo>
                <a:lnTo>
                  <a:pt x="104322" y="269580"/>
                </a:lnTo>
                <a:lnTo>
                  <a:pt x="107612" y="268251"/>
                </a:lnTo>
                <a:lnTo>
                  <a:pt x="110759" y="267366"/>
                </a:lnTo>
                <a:lnTo>
                  <a:pt x="113807" y="266776"/>
                </a:lnTo>
                <a:lnTo>
                  <a:pt x="119737" y="263580"/>
                </a:lnTo>
                <a:lnTo>
                  <a:pt x="125547" y="258985"/>
                </a:lnTo>
                <a:lnTo>
                  <a:pt x="131304" y="253768"/>
                </a:lnTo>
                <a:lnTo>
                  <a:pt x="137038" y="248274"/>
                </a:lnTo>
                <a:lnTo>
                  <a:pt x="139900" y="245475"/>
                </a:lnTo>
                <a:lnTo>
                  <a:pt x="145621" y="237286"/>
                </a:lnTo>
                <a:lnTo>
                  <a:pt x="148480" y="232435"/>
                </a:lnTo>
                <a:lnTo>
                  <a:pt x="152291" y="227296"/>
                </a:lnTo>
                <a:lnTo>
                  <a:pt x="156737" y="221965"/>
                </a:lnTo>
                <a:lnTo>
                  <a:pt x="161605" y="216506"/>
                </a:lnTo>
                <a:lnTo>
                  <a:pt x="165803" y="210962"/>
                </a:lnTo>
                <a:lnTo>
                  <a:pt x="169555" y="205361"/>
                </a:lnTo>
                <a:lnTo>
                  <a:pt x="173008" y="199721"/>
                </a:lnTo>
                <a:lnTo>
                  <a:pt x="175311" y="194057"/>
                </a:lnTo>
                <a:lnTo>
                  <a:pt x="176845" y="188376"/>
                </a:lnTo>
                <a:lnTo>
                  <a:pt x="177869" y="182683"/>
                </a:lnTo>
                <a:lnTo>
                  <a:pt x="179503" y="176983"/>
                </a:lnTo>
                <a:lnTo>
                  <a:pt x="181545" y="171278"/>
                </a:lnTo>
                <a:lnTo>
                  <a:pt x="183860" y="165570"/>
                </a:lnTo>
                <a:lnTo>
                  <a:pt x="186355" y="159859"/>
                </a:lnTo>
                <a:lnTo>
                  <a:pt x="191667" y="148434"/>
                </a:lnTo>
                <a:lnTo>
                  <a:pt x="193465" y="142721"/>
                </a:lnTo>
                <a:lnTo>
                  <a:pt x="194664" y="137007"/>
                </a:lnTo>
                <a:lnTo>
                  <a:pt x="195462" y="131292"/>
                </a:lnTo>
                <a:lnTo>
                  <a:pt x="195995" y="125577"/>
                </a:lnTo>
                <a:lnTo>
                  <a:pt x="196350" y="119863"/>
                </a:lnTo>
                <a:lnTo>
                  <a:pt x="196587" y="114148"/>
                </a:lnTo>
                <a:lnTo>
                  <a:pt x="195792" y="108433"/>
                </a:lnTo>
                <a:lnTo>
                  <a:pt x="194310" y="102718"/>
                </a:lnTo>
                <a:lnTo>
                  <a:pt x="192369" y="97003"/>
                </a:lnTo>
                <a:lnTo>
                  <a:pt x="191076" y="91288"/>
                </a:lnTo>
                <a:lnTo>
                  <a:pt x="190213" y="85573"/>
                </a:lnTo>
                <a:lnTo>
                  <a:pt x="189638" y="79858"/>
                </a:lnTo>
                <a:lnTo>
                  <a:pt x="188302" y="74143"/>
                </a:lnTo>
                <a:lnTo>
                  <a:pt x="186459" y="68428"/>
                </a:lnTo>
                <a:lnTo>
                  <a:pt x="184278" y="62713"/>
                </a:lnTo>
                <a:lnTo>
                  <a:pt x="182823" y="57951"/>
                </a:lnTo>
                <a:lnTo>
                  <a:pt x="181209" y="50119"/>
                </a:lnTo>
                <a:lnTo>
                  <a:pt x="179825" y="45744"/>
                </a:lnTo>
                <a:lnTo>
                  <a:pt x="177950" y="40923"/>
                </a:lnTo>
                <a:lnTo>
                  <a:pt x="175747" y="35804"/>
                </a:lnTo>
                <a:lnTo>
                  <a:pt x="172374" y="31439"/>
                </a:lnTo>
                <a:lnTo>
                  <a:pt x="168220" y="27576"/>
                </a:lnTo>
                <a:lnTo>
                  <a:pt x="163545" y="24048"/>
                </a:lnTo>
                <a:lnTo>
                  <a:pt x="159477" y="20744"/>
                </a:lnTo>
                <a:lnTo>
                  <a:pt x="155812" y="17589"/>
                </a:lnTo>
                <a:lnTo>
                  <a:pt x="152417" y="14533"/>
                </a:lnTo>
                <a:lnTo>
                  <a:pt x="148247" y="11543"/>
                </a:lnTo>
                <a:lnTo>
                  <a:pt x="143564" y="8597"/>
                </a:lnTo>
                <a:lnTo>
                  <a:pt x="138536" y="5681"/>
                </a:lnTo>
                <a:lnTo>
                  <a:pt x="133279" y="3737"/>
                </a:lnTo>
                <a:lnTo>
                  <a:pt x="127869" y="2440"/>
                </a:lnTo>
                <a:lnTo>
                  <a:pt x="122357" y="1576"/>
                </a:lnTo>
                <a:lnTo>
                  <a:pt x="116779" y="1000"/>
                </a:lnTo>
                <a:lnTo>
                  <a:pt x="111154" y="616"/>
                </a:lnTo>
                <a:lnTo>
                  <a:pt x="105499" y="360"/>
                </a:lnTo>
                <a:lnTo>
                  <a:pt x="94137" y="76"/>
                </a:lnTo>
                <a:lnTo>
                  <a:pt x="88438" y="0"/>
                </a:lnTo>
                <a:lnTo>
                  <a:pt x="82736" y="902"/>
                </a:lnTo>
                <a:lnTo>
                  <a:pt x="77029" y="2456"/>
                </a:lnTo>
                <a:lnTo>
                  <a:pt x="71320" y="4444"/>
                </a:lnTo>
                <a:lnTo>
                  <a:pt x="65608" y="5769"/>
                </a:lnTo>
                <a:lnTo>
                  <a:pt x="59896" y="6653"/>
                </a:lnTo>
                <a:lnTo>
                  <a:pt x="54182" y="7242"/>
                </a:lnTo>
                <a:lnTo>
                  <a:pt x="48467" y="8588"/>
                </a:lnTo>
                <a:lnTo>
                  <a:pt x="42754" y="10437"/>
                </a:lnTo>
                <a:lnTo>
                  <a:pt x="37039" y="12622"/>
                </a:lnTo>
                <a:lnTo>
                  <a:pt x="32277" y="14079"/>
                </a:lnTo>
                <a:lnTo>
                  <a:pt x="28150" y="15050"/>
                </a:lnTo>
                <a:lnTo>
                  <a:pt x="17037" y="169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495"/>
          <p:cNvSpPr/>
          <p:nvPr/>
        </p:nvSpPr>
        <p:spPr>
          <a:xfrm>
            <a:off x="8249707" y="3814871"/>
            <a:ext cx="25580" cy="42755"/>
          </a:xfrm>
          <a:custGeom>
            <a:avLst/>
            <a:gdLst/>
            <a:ahLst/>
            <a:cxnLst/>
            <a:rect l="0" t="0" r="0" b="0"/>
            <a:pathLst>
              <a:path w="25580" h="42755">
                <a:moveTo>
                  <a:pt x="8468" y="42754"/>
                </a:moveTo>
                <a:lnTo>
                  <a:pt x="3917" y="42754"/>
                </a:lnTo>
                <a:lnTo>
                  <a:pt x="2576" y="41801"/>
                </a:lnTo>
                <a:lnTo>
                  <a:pt x="1683" y="40214"/>
                </a:lnTo>
                <a:lnTo>
                  <a:pt x="249" y="35373"/>
                </a:lnTo>
                <a:lnTo>
                  <a:pt x="131" y="34023"/>
                </a:lnTo>
                <a:lnTo>
                  <a:pt x="52" y="32170"/>
                </a:lnTo>
                <a:lnTo>
                  <a:pt x="0" y="29983"/>
                </a:lnTo>
                <a:lnTo>
                  <a:pt x="918" y="28525"/>
                </a:lnTo>
                <a:lnTo>
                  <a:pt x="2482" y="27553"/>
                </a:lnTo>
                <a:lnTo>
                  <a:pt x="4477" y="26905"/>
                </a:lnTo>
                <a:lnTo>
                  <a:pt x="5807" y="25520"/>
                </a:lnTo>
                <a:lnTo>
                  <a:pt x="6694" y="23645"/>
                </a:lnTo>
                <a:lnTo>
                  <a:pt x="7285" y="21442"/>
                </a:lnTo>
                <a:lnTo>
                  <a:pt x="7679" y="19021"/>
                </a:lnTo>
                <a:lnTo>
                  <a:pt x="7942" y="16454"/>
                </a:lnTo>
                <a:lnTo>
                  <a:pt x="8117" y="13791"/>
                </a:lnTo>
                <a:lnTo>
                  <a:pt x="9186" y="12015"/>
                </a:lnTo>
                <a:lnTo>
                  <a:pt x="10853" y="10831"/>
                </a:lnTo>
                <a:lnTo>
                  <a:pt x="15817" y="8931"/>
                </a:lnTo>
                <a:lnTo>
                  <a:pt x="17178" y="7823"/>
                </a:lnTo>
                <a:lnTo>
                  <a:pt x="19037" y="6132"/>
                </a:lnTo>
                <a:lnTo>
                  <a:pt x="25498" y="0"/>
                </a:lnTo>
                <a:lnTo>
                  <a:pt x="25536" y="916"/>
                </a:lnTo>
                <a:lnTo>
                  <a:pt x="25579" y="4474"/>
                </a:lnTo>
                <a:lnTo>
                  <a:pt x="24639" y="5804"/>
                </a:lnTo>
                <a:lnTo>
                  <a:pt x="23058" y="6691"/>
                </a:lnTo>
                <a:lnTo>
                  <a:pt x="21052" y="7282"/>
                </a:lnTo>
                <a:lnTo>
                  <a:pt x="19715" y="8628"/>
                </a:lnTo>
                <a:lnTo>
                  <a:pt x="18823" y="10478"/>
                </a:lnTo>
                <a:lnTo>
                  <a:pt x="18229" y="12664"/>
                </a:lnTo>
                <a:lnTo>
                  <a:pt x="16880" y="15074"/>
                </a:lnTo>
                <a:lnTo>
                  <a:pt x="15029" y="17633"/>
                </a:lnTo>
                <a:lnTo>
                  <a:pt x="8468" y="256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496"/>
          <p:cNvSpPr/>
          <p:nvPr/>
        </p:nvSpPr>
        <p:spPr>
          <a:xfrm>
            <a:off x="8398990" y="3557692"/>
            <a:ext cx="266696" cy="299920"/>
          </a:xfrm>
          <a:custGeom>
            <a:avLst/>
            <a:gdLst/>
            <a:ahLst/>
            <a:cxnLst/>
            <a:rect l="0" t="0" r="0" b="0"/>
            <a:pathLst>
              <a:path w="266696" h="299920">
                <a:moveTo>
                  <a:pt x="150650" y="34185"/>
                </a:moveTo>
                <a:lnTo>
                  <a:pt x="150650" y="25966"/>
                </a:lnTo>
                <a:lnTo>
                  <a:pt x="146099" y="25717"/>
                </a:lnTo>
                <a:lnTo>
                  <a:pt x="144758" y="24730"/>
                </a:lnTo>
                <a:lnTo>
                  <a:pt x="143864" y="23119"/>
                </a:lnTo>
                <a:lnTo>
                  <a:pt x="143269" y="21093"/>
                </a:lnTo>
                <a:lnTo>
                  <a:pt x="141919" y="19742"/>
                </a:lnTo>
                <a:lnTo>
                  <a:pt x="140067" y="18841"/>
                </a:lnTo>
                <a:lnTo>
                  <a:pt x="135468" y="17840"/>
                </a:lnTo>
                <a:lnTo>
                  <a:pt x="127525" y="17277"/>
                </a:lnTo>
                <a:lnTo>
                  <a:pt x="121957" y="17145"/>
                </a:lnTo>
                <a:lnTo>
                  <a:pt x="80403" y="17041"/>
                </a:lnTo>
                <a:lnTo>
                  <a:pt x="77148" y="16088"/>
                </a:lnTo>
                <a:lnTo>
                  <a:pt x="70993" y="12490"/>
                </a:lnTo>
                <a:lnTo>
                  <a:pt x="67065" y="11149"/>
                </a:lnTo>
                <a:lnTo>
                  <a:pt x="62542" y="10255"/>
                </a:lnTo>
                <a:lnTo>
                  <a:pt x="57621" y="9659"/>
                </a:lnTo>
                <a:lnTo>
                  <a:pt x="49614" y="8997"/>
                </a:lnTo>
                <a:lnTo>
                  <a:pt x="42880" y="8703"/>
                </a:lnTo>
                <a:lnTo>
                  <a:pt x="33733" y="8537"/>
                </a:lnTo>
                <a:lnTo>
                  <a:pt x="27884" y="8499"/>
                </a:lnTo>
                <a:lnTo>
                  <a:pt x="25943" y="7536"/>
                </a:lnTo>
                <a:lnTo>
                  <a:pt x="24650" y="5942"/>
                </a:lnTo>
                <a:lnTo>
                  <a:pt x="23788" y="3926"/>
                </a:lnTo>
                <a:lnTo>
                  <a:pt x="22260" y="2582"/>
                </a:lnTo>
                <a:lnTo>
                  <a:pt x="20289" y="1687"/>
                </a:lnTo>
                <a:lnTo>
                  <a:pt x="13888" y="0"/>
                </a:lnTo>
                <a:lnTo>
                  <a:pt x="5734" y="7679"/>
                </a:lnTo>
                <a:lnTo>
                  <a:pt x="5280" y="8117"/>
                </a:lnTo>
                <a:lnTo>
                  <a:pt x="5025" y="12915"/>
                </a:lnTo>
                <a:lnTo>
                  <a:pt x="4037" y="14290"/>
                </a:lnTo>
                <a:lnTo>
                  <a:pt x="2425" y="15207"/>
                </a:lnTo>
                <a:lnTo>
                  <a:pt x="398" y="15818"/>
                </a:lnTo>
                <a:lnTo>
                  <a:pt x="0" y="17178"/>
                </a:lnTo>
                <a:lnTo>
                  <a:pt x="686" y="19037"/>
                </a:lnTo>
                <a:lnTo>
                  <a:pt x="2097" y="21229"/>
                </a:lnTo>
                <a:lnTo>
                  <a:pt x="3663" y="26204"/>
                </a:lnTo>
                <a:lnTo>
                  <a:pt x="4360" y="32543"/>
                </a:lnTo>
                <a:lnTo>
                  <a:pt x="4670" y="41710"/>
                </a:lnTo>
                <a:lnTo>
                  <a:pt x="4868" y="57226"/>
                </a:lnTo>
                <a:lnTo>
                  <a:pt x="4917" y="139807"/>
                </a:lnTo>
                <a:lnTo>
                  <a:pt x="5869" y="142700"/>
                </a:lnTo>
                <a:lnTo>
                  <a:pt x="10809" y="151322"/>
                </a:lnTo>
                <a:lnTo>
                  <a:pt x="12960" y="160229"/>
                </a:lnTo>
                <a:lnTo>
                  <a:pt x="13385" y="162270"/>
                </a:lnTo>
                <a:lnTo>
                  <a:pt x="20861" y="162728"/>
                </a:lnTo>
                <a:lnTo>
                  <a:pt x="21261" y="163696"/>
                </a:lnTo>
                <a:lnTo>
                  <a:pt x="21706" y="167310"/>
                </a:lnTo>
                <a:lnTo>
                  <a:pt x="22778" y="168655"/>
                </a:lnTo>
                <a:lnTo>
                  <a:pt x="24443" y="169552"/>
                </a:lnTo>
                <a:lnTo>
                  <a:pt x="29411" y="170991"/>
                </a:lnTo>
                <a:lnTo>
                  <a:pt x="29819" y="170157"/>
                </a:lnTo>
                <a:lnTo>
                  <a:pt x="30273" y="166689"/>
                </a:lnTo>
                <a:lnTo>
                  <a:pt x="31346" y="165384"/>
                </a:lnTo>
                <a:lnTo>
                  <a:pt x="33014" y="164513"/>
                </a:lnTo>
                <a:lnTo>
                  <a:pt x="35079" y="163933"/>
                </a:lnTo>
                <a:lnTo>
                  <a:pt x="39912" y="160748"/>
                </a:lnTo>
                <a:lnTo>
                  <a:pt x="42535" y="158566"/>
                </a:lnTo>
                <a:lnTo>
                  <a:pt x="45236" y="157111"/>
                </a:lnTo>
                <a:lnTo>
                  <a:pt x="50777" y="155494"/>
                </a:lnTo>
                <a:lnTo>
                  <a:pt x="56414" y="152235"/>
                </a:lnTo>
                <a:lnTo>
                  <a:pt x="63047" y="147612"/>
                </a:lnTo>
                <a:lnTo>
                  <a:pt x="67483" y="145045"/>
                </a:lnTo>
                <a:lnTo>
                  <a:pt x="72346" y="142382"/>
                </a:lnTo>
                <a:lnTo>
                  <a:pt x="80287" y="139423"/>
                </a:lnTo>
                <a:lnTo>
                  <a:pt x="87946" y="137155"/>
                </a:lnTo>
                <a:lnTo>
                  <a:pt x="92655" y="135217"/>
                </a:lnTo>
                <a:lnTo>
                  <a:pt x="97699" y="132972"/>
                </a:lnTo>
                <a:lnTo>
                  <a:pt x="102966" y="131475"/>
                </a:lnTo>
                <a:lnTo>
                  <a:pt x="108383" y="130478"/>
                </a:lnTo>
                <a:lnTo>
                  <a:pt x="113899" y="129813"/>
                </a:lnTo>
                <a:lnTo>
                  <a:pt x="118530" y="128417"/>
                </a:lnTo>
                <a:lnTo>
                  <a:pt x="126214" y="124326"/>
                </a:lnTo>
                <a:lnTo>
                  <a:pt x="130549" y="122854"/>
                </a:lnTo>
                <a:lnTo>
                  <a:pt x="135344" y="121873"/>
                </a:lnTo>
                <a:lnTo>
                  <a:pt x="140446" y="121219"/>
                </a:lnTo>
                <a:lnTo>
                  <a:pt x="148655" y="120492"/>
                </a:lnTo>
                <a:lnTo>
                  <a:pt x="156430" y="120169"/>
                </a:lnTo>
                <a:lnTo>
                  <a:pt x="176945" y="119961"/>
                </a:lnTo>
                <a:lnTo>
                  <a:pt x="182467" y="119944"/>
                </a:lnTo>
                <a:lnTo>
                  <a:pt x="187102" y="120885"/>
                </a:lnTo>
                <a:lnTo>
                  <a:pt x="198174" y="125808"/>
                </a:lnTo>
                <a:lnTo>
                  <a:pt x="204474" y="127294"/>
                </a:lnTo>
                <a:lnTo>
                  <a:pt x="208440" y="128643"/>
                </a:lnTo>
                <a:lnTo>
                  <a:pt x="212989" y="130494"/>
                </a:lnTo>
                <a:lnTo>
                  <a:pt x="217927" y="132681"/>
                </a:lnTo>
                <a:lnTo>
                  <a:pt x="225953" y="135111"/>
                </a:lnTo>
                <a:lnTo>
                  <a:pt x="229427" y="135759"/>
                </a:lnTo>
                <a:lnTo>
                  <a:pt x="235827" y="139019"/>
                </a:lnTo>
                <a:lnTo>
                  <a:pt x="241846" y="143643"/>
                </a:lnTo>
                <a:lnTo>
                  <a:pt x="247697" y="148873"/>
                </a:lnTo>
                <a:lnTo>
                  <a:pt x="253471" y="154372"/>
                </a:lnTo>
                <a:lnTo>
                  <a:pt x="256346" y="157173"/>
                </a:lnTo>
                <a:lnTo>
                  <a:pt x="258261" y="159992"/>
                </a:lnTo>
                <a:lnTo>
                  <a:pt x="261909" y="168510"/>
                </a:lnTo>
                <a:lnTo>
                  <a:pt x="266139" y="174213"/>
                </a:lnTo>
                <a:lnTo>
                  <a:pt x="266695" y="177067"/>
                </a:lnTo>
                <a:lnTo>
                  <a:pt x="266114" y="179922"/>
                </a:lnTo>
                <a:lnTo>
                  <a:pt x="264773" y="182778"/>
                </a:lnTo>
                <a:lnTo>
                  <a:pt x="263284" y="191031"/>
                </a:lnTo>
                <a:lnTo>
                  <a:pt x="262622" y="200097"/>
                </a:lnTo>
                <a:lnTo>
                  <a:pt x="262327" y="207301"/>
                </a:lnTo>
                <a:lnTo>
                  <a:pt x="260345" y="210556"/>
                </a:lnTo>
                <a:lnTo>
                  <a:pt x="253060" y="216712"/>
                </a:lnTo>
                <a:lnTo>
                  <a:pt x="246014" y="225163"/>
                </a:lnTo>
                <a:lnTo>
                  <a:pt x="239705" y="234317"/>
                </a:lnTo>
                <a:lnTo>
                  <a:pt x="233728" y="241560"/>
                </a:lnTo>
                <a:lnTo>
                  <a:pt x="229848" y="245778"/>
                </a:lnTo>
                <a:lnTo>
                  <a:pt x="216238" y="259862"/>
                </a:lnTo>
                <a:lnTo>
                  <a:pt x="199585" y="276687"/>
                </a:lnTo>
                <a:lnTo>
                  <a:pt x="195656" y="279674"/>
                </a:lnTo>
                <a:lnTo>
                  <a:pt x="191132" y="282617"/>
                </a:lnTo>
                <a:lnTo>
                  <a:pt x="186210" y="285531"/>
                </a:lnTo>
                <a:lnTo>
                  <a:pt x="181024" y="288427"/>
                </a:lnTo>
                <a:lnTo>
                  <a:pt x="170183" y="294184"/>
                </a:lnTo>
                <a:lnTo>
                  <a:pt x="165576" y="296100"/>
                </a:lnTo>
                <a:lnTo>
                  <a:pt x="157918" y="298229"/>
                </a:lnTo>
                <a:lnTo>
                  <a:pt x="151340" y="299176"/>
                </a:lnTo>
                <a:lnTo>
                  <a:pt x="145241" y="299596"/>
                </a:lnTo>
                <a:lnTo>
                  <a:pt x="139357" y="299783"/>
                </a:lnTo>
                <a:lnTo>
                  <a:pt x="119257" y="299919"/>
                </a:lnTo>
                <a:lnTo>
                  <a:pt x="117339" y="298971"/>
                </a:lnTo>
                <a:lnTo>
                  <a:pt x="110089" y="293086"/>
                </a:lnTo>
                <a:lnTo>
                  <a:pt x="104682" y="288000"/>
                </a:lnTo>
                <a:lnTo>
                  <a:pt x="101907" y="286262"/>
                </a:lnTo>
                <a:lnTo>
                  <a:pt x="96283" y="284332"/>
                </a:lnTo>
                <a:lnTo>
                  <a:pt x="90610" y="280934"/>
                </a:lnTo>
                <a:lnTo>
                  <a:pt x="87764" y="278694"/>
                </a:lnTo>
                <a:lnTo>
                  <a:pt x="82060" y="276206"/>
                </a:lnTo>
                <a:lnTo>
                  <a:pt x="79205" y="275542"/>
                </a:lnTo>
                <a:lnTo>
                  <a:pt x="77303" y="274147"/>
                </a:lnTo>
                <a:lnTo>
                  <a:pt x="76035" y="272265"/>
                </a:lnTo>
                <a:lnTo>
                  <a:pt x="73497" y="2656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497"/>
          <p:cNvSpPr/>
          <p:nvPr/>
        </p:nvSpPr>
        <p:spPr>
          <a:xfrm>
            <a:off x="362933" y="3943350"/>
            <a:ext cx="265717" cy="1"/>
          </a:xfrm>
          <a:custGeom>
            <a:avLst/>
            <a:gdLst/>
            <a:ahLst/>
            <a:cxnLst/>
            <a:rect l="0" t="0" r="0" b="0"/>
            <a:pathLst>
              <a:path w="265717" h="1">
                <a:moveTo>
                  <a:pt x="8541" y="0"/>
                </a:moveTo>
                <a:lnTo>
                  <a:pt x="0" y="0"/>
                </a:lnTo>
                <a:lnTo>
                  <a:pt x="26571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498"/>
          <p:cNvSpPr/>
          <p:nvPr/>
        </p:nvSpPr>
        <p:spPr>
          <a:xfrm>
            <a:off x="732860" y="3789514"/>
            <a:ext cx="178683" cy="308141"/>
          </a:xfrm>
          <a:custGeom>
            <a:avLst/>
            <a:gdLst/>
            <a:ahLst/>
            <a:cxnLst/>
            <a:rect l="0" t="0" r="0" b="0"/>
            <a:pathLst>
              <a:path w="178683" h="308141">
                <a:moveTo>
                  <a:pt x="152964" y="42393"/>
                </a:moveTo>
                <a:lnTo>
                  <a:pt x="152964" y="37842"/>
                </a:lnTo>
                <a:lnTo>
                  <a:pt x="152012" y="36502"/>
                </a:lnTo>
                <a:lnTo>
                  <a:pt x="150424" y="35608"/>
                </a:lnTo>
                <a:lnTo>
                  <a:pt x="148414" y="35012"/>
                </a:lnTo>
                <a:lnTo>
                  <a:pt x="147073" y="33663"/>
                </a:lnTo>
                <a:lnTo>
                  <a:pt x="146179" y="31810"/>
                </a:lnTo>
                <a:lnTo>
                  <a:pt x="145186" y="27212"/>
                </a:lnTo>
                <a:lnTo>
                  <a:pt x="144497" y="18251"/>
                </a:lnTo>
                <a:lnTo>
                  <a:pt x="144423" y="12591"/>
                </a:lnTo>
                <a:lnTo>
                  <a:pt x="143460" y="10143"/>
                </a:lnTo>
                <a:lnTo>
                  <a:pt x="139850" y="4882"/>
                </a:lnTo>
                <a:lnTo>
                  <a:pt x="137554" y="3099"/>
                </a:lnTo>
                <a:lnTo>
                  <a:pt x="135071" y="1909"/>
                </a:lnTo>
                <a:lnTo>
                  <a:pt x="129772" y="588"/>
                </a:lnTo>
                <a:lnTo>
                  <a:pt x="124242" y="0"/>
                </a:lnTo>
                <a:lnTo>
                  <a:pt x="120481" y="796"/>
                </a:lnTo>
                <a:lnTo>
                  <a:pt x="116069" y="2280"/>
                </a:lnTo>
                <a:lnTo>
                  <a:pt x="111222" y="4221"/>
                </a:lnTo>
                <a:lnTo>
                  <a:pt x="106086" y="6467"/>
                </a:lnTo>
                <a:lnTo>
                  <a:pt x="95300" y="11504"/>
                </a:lnTo>
                <a:lnTo>
                  <a:pt x="89756" y="13227"/>
                </a:lnTo>
                <a:lnTo>
                  <a:pt x="84156" y="14377"/>
                </a:lnTo>
                <a:lnTo>
                  <a:pt x="78517" y="15143"/>
                </a:lnTo>
                <a:lnTo>
                  <a:pt x="72853" y="16607"/>
                </a:lnTo>
                <a:lnTo>
                  <a:pt x="67172" y="18534"/>
                </a:lnTo>
                <a:lnTo>
                  <a:pt x="61479" y="20772"/>
                </a:lnTo>
                <a:lnTo>
                  <a:pt x="56732" y="24169"/>
                </a:lnTo>
                <a:lnTo>
                  <a:pt x="52614" y="28339"/>
                </a:lnTo>
                <a:lnTo>
                  <a:pt x="48917" y="33024"/>
                </a:lnTo>
                <a:lnTo>
                  <a:pt x="45499" y="37099"/>
                </a:lnTo>
                <a:lnTo>
                  <a:pt x="42269" y="40769"/>
                </a:lnTo>
                <a:lnTo>
                  <a:pt x="36139" y="47386"/>
                </a:lnTo>
                <a:lnTo>
                  <a:pt x="30239" y="53502"/>
                </a:lnTo>
                <a:lnTo>
                  <a:pt x="27333" y="57419"/>
                </a:lnTo>
                <a:lnTo>
                  <a:pt x="24442" y="61935"/>
                </a:lnTo>
                <a:lnTo>
                  <a:pt x="21563" y="66851"/>
                </a:lnTo>
                <a:lnTo>
                  <a:pt x="18691" y="72034"/>
                </a:lnTo>
                <a:lnTo>
                  <a:pt x="12960" y="82872"/>
                </a:lnTo>
                <a:lnTo>
                  <a:pt x="11051" y="88429"/>
                </a:lnTo>
                <a:lnTo>
                  <a:pt x="9778" y="94039"/>
                </a:lnTo>
                <a:lnTo>
                  <a:pt x="8929" y="99683"/>
                </a:lnTo>
                <a:lnTo>
                  <a:pt x="7411" y="105352"/>
                </a:lnTo>
                <a:lnTo>
                  <a:pt x="5446" y="111036"/>
                </a:lnTo>
                <a:lnTo>
                  <a:pt x="3184" y="116730"/>
                </a:lnTo>
                <a:lnTo>
                  <a:pt x="670" y="125597"/>
                </a:lnTo>
                <a:lnTo>
                  <a:pt x="0" y="129294"/>
                </a:lnTo>
                <a:lnTo>
                  <a:pt x="506" y="132712"/>
                </a:lnTo>
                <a:lnTo>
                  <a:pt x="1795" y="135944"/>
                </a:lnTo>
                <a:lnTo>
                  <a:pt x="3608" y="139050"/>
                </a:lnTo>
                <a:lnTo>
                  <a:pt x="5621" y="145042"/>
                </a:lnTo>
                <a:lnTo>
                  <a:pt x="6158" y="147973"/>
                </a:lnTo>
                <a:lnTo>
                  <a:pt x="7469" y="149927"/>
                </a:lnTo>
                <a:lnTo>
                  <a:pt x="9295" y="151230"/>
                </a:lnTo>
                <a:lnTo>
                  <a:pt x="11465" y="152099"/>
                </a:lnTo>
                <a:lnTo>
                  <a:pt x="16416" y="155604"/>
                </a:lnTo>
                <a:lnTo>
                  <a:pt x="22804" y="161064"/>
                </a:lnTo>
                <a:lnTo>
                  <a:pt x="25234" y="160560"/>
                </a:lnTo>
                <a:lnTo>
                  <a:pt x="28758" y="159271"/>
                </a:lnTo>
                <a:lnTo>
                  <a:pt x="33013" y="157459"/>
                </a:lnTo>
                <a:lnTo>
                  <a:pt x="36802" y="156251"/>
                </a:lnTo>
                <a:lnTo>
                  <a:pt x="40280" y="155446"/>
                </a:lnTo>
                <a:lnTo>
                  <a:pt x="43552" y="154909"/>
                </a:lnTo>
                <a:lnTo>
                  <a:pt x="46685" y="153599"/>
                </a:lnTo>
                <a:lnTo>
                  <a:pt x="49726" y="151773"/>
                </a:lnTo>
                <a:lnTo>
                  <a:pt x="52707" y="149603"/>
                </a:lnTo>
                <a:lnTo>
                  <a:pt x="55646" y="147204"/>
                </a:lnTo>
                <a:lnTo>
                  <a:pt x="58558" y="144652"/>
                </a:lnTo>
                <a:lnTo>
                  <a:pt x="61452" y="141998"/>
                </a:lnTo>
                <a:lnTo>
                  <a:pt x="74626" y="129161"/>
                </a:lnTo>
                <a:lnTo>
                  <a:pt x="128529" y="75400"/>
                </a:lnTo>
                <a:lnTo>
                  <a:pt x="131911" y="71065"/>
                </a:lnTo>
                <a:lnTo>
                  <a:pt x="135119" y="66271"/>
                </a:lnTo>
                <a:lnTo>
                  <a:pt x="138210" y="61169"/>
                </a:lnTo>
                <a:lnTo>
                  <a:pt x="141223" y="56815"/>
                </a:lnTo>
                <a:lnTo>
                  <a:pt x="144184" y="52960"/>
                </a:lnTo>
                <a:lnTo>
                  <a:pt x="147111" y="49438"/>
                </a:lnTo>
                <a:lnTo>
                  <a:pt x="150363" y="42984"/>
                </a:lnTo>
                <a:lnTo>
                  <a:pt x="152194" y="33996"/>
                </a:lnTo>
                <a:lnTo>
                  <a:pt x="152451" y="31080"/>
                </a:lnTo>
                <a:lnTo>
                  <a:pt x="153574" y="29136"/>
                </a:lnTo>
                <a:lnTo>
                  <a:pt x="155276" y="27840"/>
                </a:lnTo>
                <a:lnTo>
                  <a:pt x="161428" y="25293"/>
                </a:lnTo>
                <a:lnTo>
                  <a:pt x="161523" y="34579"/>
                </a:lnTo>
                <a:lnTo>
                  <a:pt x="161536" y="61249"/>
                </a:lnTo>
                <a:lnTo>
                  <a:pt x="158996" y="70141"/>
                </a:lnTo>
                <a:lnTo>
                  <a:pt x="156986" y="75179"/>
                </a:lnTo>
                <a:lnTo>
                  <a:pt x="155645" y="81395"/>
                </a:lnTo>
                <a:lnTo>
                  <a:pt x="154752" y="88397"/>
                </a:lnTo>
                <a:lnTo>
                  <a:pt x="154156" y="95922"/>
                </a:lnTo>
                <a:lnTo>
                  <a:pt x="153759" y="103797"/>
                </a:lnTo>
                <a:lnTo>
                  <a:pt x="153317" y="120166"/>
                </a:lnTo>
                <a:lnTo>
                  <a:pt x="153069" y="140896"/>
                </a:lnTo>
                <a:lnTo>
                  <a:pt x="153987" y="148067"/>
                </a:lnTo>
                <a:lnTo>
                  <a:pt x="155551" y="155705"/>
                </a:lnTo>
                <a:lnTo>
                  <a:pt x="157546" y="163654"/>
                </a:lnTo>
                <a:lnTo>
                  <a:pt x="158876" y="171812"/>
                </a:lnTo>
                <a:lnTo>
                  <a:pt x="159763" y="180107"/>
                </a:lnTo>
                <a:lnTo>
                  <a:pt x="160355" y="188495"/>
                </a:lnTo>
                <a:lnTo>
                  <a:pt x="160749" y="195992"/>
                </a:lnTo>
                <a:lnTo>
                  <a:pt x="161187" y="209402"/>
                </a:lnTo>
                <a:lnTo>
                  <a:pt x="161468" y="233533"/>
                </a:lnTo>
                <a:lnTo>
                  <a:pt x="161506" y="245137"/>
                </a:lnTo>
                <a:lnTo>
                  <a:pt x="162469" y="250898"/>
                </a:lnTo>
                <a:lnTo>
                  <a:pt x="164063" y="256644"/>
                </a:lnTo>
                <a:lnTo>
                  <a:pt x="166079" y="262379"/>
                </a:lnTo>
                <a:lnTo>
                  <a:pt x="168318" y="271292"/>
                </a:lnTo>
                <a:lnTo>
                  <a:pt x="169313" y="278429"/>
                </a:lnTo>
                <a:lnTo>
                  <a:pt x="169874" y="287801"/>
                </a:lnTo>
                <a:lnTo>
                  <a:pt x="170005" y="293703"/>
                </a:lnTo>
                <a:lnTo>
                  <a:pt x="170992" y="295658"/>
                </a:lnTo>
                <a:lnTo>
                  <a:pt x="172603" y="296962"/>
                </a:lnTo>
                <a:lnTo>
                  <a:pt x="174629" y="297831"/>
                </a:lnTo>
                <a:lnTo>
                  <a:pt x="175980" y="299362"/>
                </a:lnTo>
                <a:lnTo>
                  <a:pt x="176881" y="301336"/>
                </a:lnTo>
                <a:lnTo>
                  <a:pt x="178682" y="3081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499"/>
          <p:cNvSpPr/>
          <p:nvPr/>
        </p:nvSpPr>
        <p:spPr>
          <a:xfrm>
            <a:off x="988738" y="3746697"/>
            <a:ext cx="205195" cy="357831"/>
          </a:xfrm>
          <a:custGeom>
            <a:avLst/>
            <a:gdLst/>
            <a:ahLst/>
            <a:cxnLst/>
            <a:rect l="0" t="0" r="0" b="0"/>
            <a:pathLst>
              <a:path w="205195" h="357831">
                <a:moveTo>
                  <a:pt x="77109" y="68065"/>
                </a:moveTo>
                <a:lnTo>
                  <a:pt x="68889" y="68065"/>
                </a:lnTo>
                <a:lnTo>
                  <a:pt x="62715" y="62173"/>
                </a:lnTo>
                <a:lnTo>
                  <a:pt x="61186" y="60684"/>
                </a:lnTo>
                <a:lnTo>
                  <a:pt x="59826" y="61239"/>
                </a:lnTo>
                <a:lnTo>
                  <a:pt x="55775" y="64397"/>
                </a:lnTo>
                <a:lnTo>
                  <a:pt x="50800" y="68975"/>
                </a:lnTo>
                <a:lnTo>
                  <a:pt x="48140" y="71529"/>
                </a:lnTo>
                <a:lnTo>
                  <a:pt x="46366" y="74184"/>
                </a:lnTo>
                <a:lnTo>
                  <a:pt x="40980" y="87830"/>
                </a:lnTo>
                <a:lnTo>
                  <a:pt x="36286" y="96852"/>
                </a:lnTo>
                <a:lnTo>
                  <a:pt x="31026" y="104037"/>
                </a:lnTo>
                <a:lnTo>
                  <a:pt x="28289" y="109191"/>
                </a:lnTo>
                <a:lnTo>
                  <a:pt x="25512" y="115485"/>
                </a:lnTo>
                <a:lnTo>
                  <a:pt x="22709" y="122538"/>
                </a:lnTo>
                <a:lnTo>
                  <a:pt x="19887" y="129146"/>
                </a:lnTo>
                <a:lnTo>
                  <a:pt x="14212" y="141567"/>
                </a:lnTo>
                <a:lnTo>
                  <a:pt x="5662" y="159270"/>
                </a:lnTo>
                <a:lnTo>
                  <a:pt x="3760" y="165063"/>
                </a:lnTo>
                <a:lnTo>
                  <a:pt x="2492" y="170831"/>
                </a:lnTo>
                <a:lnTo>
                  <a:pt x="1647" y="176580"/>
                </a:lnTo>
                <a:lnTo>
                  <a:pt x="1083" y="183271"/>
                </a:lnTo>
                <a:lnTo>
                  <a:pt x="708" y="190589"/>
                </a:lnTo>
                <a:lnTo>
                  <a:pt x="290" y="205388"/>
                </a:lnTo>
                <a:lnTo>
                  <a:pt x="0" y="240854"/>
                </a:lnTo>
                <a:lnTo>
                  <a:pt x="938" y="248027"/>
                </a:lnTo>
                <a:lnTo>
                  <a:pt x="2516" y="254715"/>
                </a:lnTo>
                <a:lnTo>
                  <a:pt x="4520" y="261078"/>
                </a:lnTo>
                <a:lnTo>
                  <a:pt x="6809" y="267226"/>
                </a:lnTo>
                <a:lnTo>
                  <a:pt x="9287" y="273229"/>
                </a:lnTo>
                <a:lnTo>
                  <a:pt x="11892" y="279136"/>
                </a:lnTo>
                <a:lnTo>
                  <a:pt x="13629" y="285932"/>
                </a:lnTo>
                <a:lnTo>
                  <a:pt x="14786" y="293319"/>
                </a:lnTo>
                <a:lnTo>
                  <a:pt x="15558" y="301102"/>
                </a:lnTo>
                <a:lnTo>
                  <a:pt x="17025" y="307243"/>
                </a:lnTo>
                <a:lnTo>
                  <a:pt x="21195" y="316607"/>
                </a:lnTo>
                <a:lnTo>
                  <a:pt x="24593" y="320437"/>
                </a:lnTo>
                <a:lnTo>
                  <a:pt x="28763" y="323943"/>
                </a:lnTo>
                <a:lnTo>
                  <a:pt x="33449" y="327233"/>
                </a:lnTo>
                <a:lnTo>
                  <a:pt x="37524" y="330379"/>
                </a:lnTo>
                <a:lnTo>
                  <a:pt x="41194" y="333428"/>
                </a:lnTo>
                <a:lnTo>
                  <a:pt x="44593" y="336414"/>
                </a:lnTo>
                <a:lnTo>
                  <a:pt x="48764" y="339357"/>
                </a:lnTo>
                <a:lnTo>
                  <a:pt x="53450" y="342271"/>
                </a:lnTo>
                <a:lnTo>
                  <a:pt x="58479" y="345167"/>
                </a:lnTo>
                <a:lnTo>
                  <a:pt x="62784" y="348049"/>
                </a:lnTo>
                <a:lnTo>
                  <a:pt x="66606" y="350924"/>
                </a:lnTo>
                <a:lnTo>
                  <a:pt x="70107" y="353793"/>
                </a:lnTo>
                <a:lnTo>
                  <a:pt x="74346" y="355705"/>
                </a:lnTo>
                <a:lnTo>
                  <a:pt x="79077" y="356980"/>
                </a:lnTo>
                <a:lnTo>
                  <a:pt x="84136" y="357830"/>
                </a:lnTo>
                <a:lnTo>
                  <a:pt x="89414" y="357444"/>
                </a:lnTo>
                <a:lnTo>
                  <a:pt x="94837" y="356235"/>
                </a:lnTo>
                <a:lnTo>
                  <a:pt x="100358" y="354475"/>
                </a:lnTo>
                <a:lnTo>
                  <a:pt x="104991" y="352350"/>
                </a:lnTo>
                <a:lnTo>
                  <a:pt x="109032" y="349981"/>
                </a:lnTo>
                <a:lnTo>
                  <a:pt x="112678" y="347449"/>
                </a:lnTo>
                <a:lnTo>
                  <a:pt x="117014" y="345761"/>
                </a:lnTo>
                <a:lnTo>
                  <a:pt x="121810" y="344636"/>
                </a:lnTo>
                <a:lnTo>
                  <a:pt x="126912" y="343885"/>
                </a:lnTo>
                <a:lnTo>
                  <a:pt x="132219" y="341480"/>
                </a:lnTo>
                <a:lnTo>
                  <a:pt x="137661" y="337972"/>
                </a:lnTo>
                <a:lnTo>
                  <a:pt x="143195" y="333728"/>
                </a:lnTo>
                <a:lnTo>
                  <a:pt x="147836" y="329946"/>
                </a:lnTo>
                <a:lnTo>
                  <a:pt x="151883" y="326472"/>
                </a:lnTo>
                <a:lnTo>
                  <a:pt x="155533" y="323204"/>
                </a:lnTo>
                <a:lnTo>
                  <a:pt x="158919" y="319121"/>
                </a:lnTo>
                <a:lnTo>
                  <a:pt x="165222" y="309503"/>
                </a:lnTo>
                <a:lnTo>
                  <a:pt x="171198" y="298878"/>
                </a:lnTo>
                <a:lnTo>
                  <a:pt x="174125" y="293378"/>
                </a:lnTo>
                <a:lnTo>
                  <a:pt x="177029" y="286854"/>
                </a:lnTo>
                <a:lnTo>
                  <a:pt x="179917" y="279647"/>
                </a:lnTo>
                <a:lnTo>
                  <a:pt x="182795" y="271984"/>
                </a:lnTo>
                <a:lnTo>
                  <a:pt x="185666" y="264971"/>
                </a:lnTo>
                <a:lnTo>
                  <a:pt x="188533" y="258391"/>
                </a:lnTo>
                <a:lnTo>
                  <a:pt x="194258" y="245999"/>
                </a:lnTo>
                <a:lnTo>
                  <a:pt x="199978" y="234142"/>
                </a:lnTo>
                <a:lnTo>
                  <a:pt x="201884" y="227361"/>
                </a:lnTo>
                <a:lnTo>
                  <a:pt x="203155" y="219982"/>
                </a:lnTo>
                <a:lnTo>
                  <a:pt x="204002" y="212206"/>
                </a:lnTo>
                <a:lnTo>
                  <a:pt x="204567" y="205116"/>
                </a:lnTo>
                <a:lnTo>
                  <a:pt x="204943" y="198485"/>
                </a:lnTo>
                <a:lnTo>
                  <a:pt x="205194" y="192159"/>
                </a:lnTo>
                <a:lnTo>
                  <a:pt x="204409" y="186037"/>
                </a:lnTo>
                <a:lnTo>
                  <a:pt x="202933" y="180051"/>
                </a:lnTo>
                <a:lnTo>
                  <a:pt x="200997" y="174155"/>
                </a:lnTo>
                <a:lnTo>
                  <a:pt x="199706" y="167366"/>
                </a:lnTo>
                <a:lnTo>
                  <a:pt x="198845" y="159983"/>
                </a:lnTo>
                <a:lnTo>
                  <a:pt x="198272" y="152204"/>
                </a:lnTo>
                <a:lnTo>
                  <a:pt x="196937" y="145113"/>
                </a:lnTo>
                <a:lnTo>
                  <a:pt x="195094" y="138480"/>
                </a:lnTo>
                <a:lnTo>
                  <a:pt x="192913" y="132154"/>
                </a:lnTo>
                <a:lnTo>
                  <a:pt x="190507" y="126031"/>
                </a:lnTo>
                <a:lnTo>
                  <a:pt x="187950" y="120044"/>
                </a:lnTo>
                <a:lnTo>
                  <a:pt x="185293" y="114147"/>
                </a:lnTo>
                <a:lnTo>
                  <a:pt x="181617" y="107359"/>
                </a:lnTo>
                <a:lnTo>
                  <a:pt x="177261" y="99976"/>
                </a:lnTo>
                <a:lnTo>
                  <a:pt x="172452" y="92197"/>
                </a:lnTo>
                <a:lnTo>
                  <a:pt x="168293" y="85105"/>
                </a:lnTo>
                <a:lnTo>
                  <a:pt x="164569" y="78473"/>
                </a:lnTo>
                <a:lnTo>
                  <a:pt x="157890" y="66023"/>
                </a:lnTo>
                <a:lnTo>
                  <a:pt x="142933" y="36740"/>
                </a:lnTo>
                <a:lnTo>
                  <a:pt x="139089" y="31942"/>
                </a:lnTo>
                <a:lnTo>
                  <a:pt x="134622" y="27790"/>
                </a:lnTo>
                <a:lnTo>
                  <a:pt x="129738" y="24070"/>
                </a:lnTo>
                <a:lnTo>
                  <a:pt x="125530" y="20638"/>
                </a:lnTo>
                <a:lnTo>
                  <a:pt x="121772" y="17397"/>
                </a:lnTo>
                <a:lnTo>
                  <a:pt x="118314" y="14284"/>
                </a:lnTo>
                <a:lnTo>
                  <a:pt x="111932" y="8285"/>
                </a:lnTo>
                <a:lnTo>
                  <a:pt x="108897" y="5351"/>
                </a:lnTo>
                <a:lnTo>
                  <a:pt x="105921" y="3396"/>
                </a:lnTo>
                <a:lnTo>
                  <a:pt x="100074" y="1223"/>
                </a:lnTo>
                <a:lnTo>
                  <a:pt x="94301" y="258"/>
                </a:lnTo>
                <a:lnTo>
                  <a:pt x="91428" y="0"/>
                </a:lnTo>
                <a:lnTo>
                  <a:pt x="88560" y="781"/>
                </a:lnTo>
                <a:lnTo>
                  <a:pt x="85695" y="2254"/>
                </a:lnTo>
                <a:lnTo>
                  <a:pt x="77109" y="80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500"/>
          <p:cNvSpPr/>
          <p:nvPr/>
        </p:nvSpPr>
        <p:spPr>
          <a:xfrm>
            <a:off x="1348771" y="3996020"/>
            <a:ext cx="8542" cy="41628"/>
          </a:xfrm>
          <a:custGeom>
            <a:avLst/>
            <a:gdLst/>
            <a:ahLst/>
            <a:cxnLst/>
            <a:rect l="0" t="0" r="0" b="0"/>
            <a:pathLst>
              <a:path w="8542" h="41628">
                <a:moveTo>
                  <a:pt x="8541" y="41627"/>
                </a:moveTo>
                <a:lnTo>
                  <a:pt x="1160" y="34246"/>
                </a:lnTo>
                <a:lnTo>
                  <a:pt x="763" y="32896"/>
                </a:lnTo>
                <a:lnTo>
                  <a:pt x="498" y="31044"/>
                </a:lnTo>
                <a:lnTo>
                  <a:pt x="321" y="28857"/>
                </a:lnTo>
                <a:lnTo>
                  <a:pt x="204" y="26446"/>
                </a:lnTo>
                <a:lnTo>
                  <a:pt x="73" y="21227"/>
                </a:lnTo>
                <a:lnTo>
                  <a:pt x="0" y="12934"/>
                </a:lnTo>
                <a:lnTo>
                  <a:pt x="942" y="11069"/>
                </a:lnTo>
                <a:lnTo>
                  <a:pt x="2522" y="9825"/>
                </a:lnTo>
                <a:lnTo>
                  <a:pt x="7352" y="7829"/>
                </a:lnTo>
                <a:lnTo>
                  <a:pt x="7748" y="6712"/>
                </a:lnTo>
                <a:lnTo>
                  <a:pt x="8012" y="5016"/>
                </a:lnTo>
                <a:lnTo>
                  <a:pt x="8437" y="0"/>
                </a:lnTo>
                <a:lnTo>
                  <a:pt x="8471" y="540"/>
                </a:lnTo>
                <a:lnTo>
                  <a:pt x="8541" y="73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501"/>
          <p:cNvSpPr/>
          <p:nvPr/>
        </p:nvSpPr>
        <p:spPr>
          <a:xfrm>
            <a:off x="1443047" y="3737611"/>
            <a:ext cx="299515" cy="291465"/>
          </a:xfrm>
          <a:custGeom>
            <a:avLst/>
            <a:gdLst/>
            <a:ahLst/>
            <a:cxnLst/>
            <a:rect l="0" t="0" r="0" b="0"/>
            <a:pathLst>
              <a:path w="299515" h="291465">
                <a:moveTo>
                  <a:pt x="171440" y="17143"/>
                </a:moveTo>
                <a:lnTo>
                  <a:pt x="166889" y="17143"/>
                </a:lnTo>
                <a:lnTo>
                  <a:pt x="165548" y="16191"/>
                </a:lnTo>
                <a:lnTo>
                  <a:pt x="164655" y="14604"/>
                </a:lnTo>
                <a:lnTo>
                  <a:pt x="163220" y="9763"/>
                </a:lnTo>
                <a:lnTo>
                  <a:pt x="155517" y="1295"/>
                </a:lnTo>
                <a:lnTo>
                  <a:pt x="154158" y="863"/>
                </a:lnTo>
                <a:lnTo>
                  <a:pt x="147021" y="112"/>
                </a:lnTo>
                <a:lnTo>
                  <a:pt x="132291" y="21"/>
                </a:lnTo>
                <a:lnTo>
                  <a:pt x="95875" y="0"/>
                </a:lnTo>
                <a:lnTo>
                  <a:pt x="90584" y="952"/>
                </a:lnTo>
                <a:lnTo>
                  <a:pt x="85151" y="2539"/>
                </a:lnTo>
                <a:lnTo>
                  <a:pt x="79624" y="4550"/>
                </a:lnTo>
                <a:lnTo>
                  <a:pt x="70943" y="6784"/>
                </a:lnTo>
                <a:lnTo>
                  <a:pt x="62957" y="7777"/>
                </a:lnTo>
                <a:lnTo>
                  <a:pt x="58161" y="8042"/>
                </a:lnTo>
                <a:lnTo>
                  <a:pt x="45876" y="8466"/>
                </a:lnTo>
                <a:lnTo>
                  <a:pt x="36606" y="8551"/>
                </a:lnTo>
                <a:lnTo>
                  <a:pt x="31186" y="8562"/>
                </a:lnTo>
                <a:lnTo>
                  <a:pt x="28408" y="9518"/>
                </a:lnTo>
                <a:lnTo>
                  <a:pt x="22780" y="13119"/>
                </a:lnTo>
                <a:lnTo>
                  <a:pt x="14257" y="20502"/>
                </a:lnTo>
                <a:lnTo>
                  <a:pt x="12359" y="23193"/>
                </a:lnTo>
                <a:lnTo>
                  <a:pt x="8735" y="31530"/>
                </a:lnTo>
                <a:lnTo>
                  <a:pt x="4512" y="37190"/>
                </a:lnTo>
                <a:lnTo>
                  <a:pt x="3004" y="40985"/>
                </a:lnTo>
                <a:lnTo>
                  <a:pt x="2000" y="45421"/>
                </a:lnTo>
                <a:lnTo>
                  <a:pt x="883" y="54476"/>
                </a:lnTo>
                <a:lnTo>
                  <a:pt x="387" y="61676"/>
                </a:lnTo>
                <a:lnTo>
                  <a:pt x="167" y="70591"/>
                </a:lnTo>
                <a:lnTo>
                  <a:pt x="0" y="104151"/>
                </a:lnTo>
                <a:lnTo>
                  <a:pt x="949" y="108486"/>
                </a:lnTo>
                <a:lnTo>
                  <a:pt x="2535" y="113281"/>
                </a:lnTo>
                <a:lnTo>
                  <a:pt x="4544" y="118383"/>
                </a:lnTo>
                <a:lnTo>
                  <a:pt x="6776" y="126591"/>
                </a:lnTo>
                <a:lnTo>
                  <a:pt x="7372" y="130114"/>
                </a:lnTo>
                <a:lnTo>
                  <a:pt x="10573" y="136568"/>
                </a:lnTo>
                <a:lnTo>
                  <a:pt x="12761" y="139622"/>
                </a:lnTo>
                <a:lnTo>
                  <a:pt x="15171" y="141658"/>
                </a:lnTo>
                <a:lnTo>
                  <a:pt x="17731" y="143016"/>
                </a:lnTo>
                <a:lnTo>
                  <a:pt x="20390" y="143921"/>
                </a:lnTo>
                <a:lnTo>
                  <a:pt x="25884" y="147466"/>
                </a:lnTo>
                <a:lnTo>
                  <a:pt x="28683" y="149745"/>
                </a:lnTo>
                <a:lnTo>
                  <a:pt x="31501" y="151265"/>
                </a:lnTo>
                <a:lnTo>
                  <a:pt x="37172" y="152953"/>
                </a:lnTo>
                <a:lnTo>
                  <a:pt x="45720" y="153904"/>
                </a:lnTo>
                <a:lnTo>
                  <a:pt x="54286" y="154185"/>
                </a:lnTo>
                <a:lnTo>
                  <a:pt x="57142" y="153272"/>
                </a:lnTo>
                <a:lnTo>
                  <a:pt x="62856" y="149718"/>
                </a:lnTo>
                <a:lnTo>
                  <a:pt x="71110" y="144963"/>
                </a:lnTo>
                <a:lnTo>
                  <a:pt x="75978" y="142361"/>
                </a:lnTo>
                <a:lnTo>
                  <a:pt x="81129" y="140627"/>
                </a:lnTo>
                <a:lnTo>
                  <a:pt x="86468" y="139471"/>
                </a:lnTo>
                <a:lnTo>
                  <a:pt x="91932" y="138700"/>
                </a:lnTo>
                <a:lnTo>
                  <a:pt x="97480" y="137234"/>
                </a:lnTo>
                <a:lnTo>
                  <a:pt x="103083" y="135304"/>
                </a:lnTo>
                <a:lnTo>
                  <a:pt x="108724" y="133065"/>
                </a:lnTo>
                <a:lnTo>
                  <a:pt x="114389" y="131572"/>
                </a:lnTo>
                <a:lnTo>
                  <a:pt x="120071" y="130577"/>
                </a:lnTo>
                <a:lnTo>
                  <a:pt x="125764" y="129913"/>
                </a:lnTo>
                <a:lnTo>
                  <a:pt x="131464" y="128518"/>
                </a:lnTo>
                <a:lnTo>
                  <a:pt x="137170" y="126636"/>
                </a:lnTo>
                <a:lnTo>
                  <a:pt x="142878" y="124428"/>
                </a:lnTo>
                <a:lnTo>
                  <a:pt x="148589" y="122957"/>
                </a:lnTo>
                <a:lnTo>
                  <a:pt x="154301" y="121976"/>
                </a:lnTo>
                <a:lnTo>
                  <a:pt x="160014" y="121322"/>
                </a:lnTo>
                <a:lnTo>
                  <a:pt x="166680" y="120886"/>
                </a:lnTo>
                <a:lnTo>
                  <a:pt x="173982" y="120595"/>
                </a:lnTo>
                <a:lnTo>
                  <a:pt x="195371" y="120186"/>
                </a:lnTo>
                <a:lnTo>
                  <a:pt x="232507" y="120024"/>
                </a:lnTo>
                <a:lnTo>
                  <a:pt x="241761" y="122558"/>
                </a:lnTo>
                <a:lnTo>
                  <a:pt x="246896" y="124567"/>
                </a:lnTo>
                <a:lnTo>
                  <a:pt x="252224" y="126860"/>
                </a:lnTo>
                <a:lnTo>
                  <a:pt x="263224" y="131946"/>
                </a:lnTo>
                <a:lnTo>
                  <a:pt x="271923" y="137382"/>
                </a:lnTo>
                <a:lnTo>
                  <a:pt x="278964" y="142973"/>
                </a:lnTo>
                <a:lnTo>
                  <a:pt x="285269" y="148633"/>
                </a:lnTo>
                <a:lnTo>
                  <a:pt x="291245" y="156863"/>
                </a:lnTo>
                <a:lnTo>
                  <a:pt x="296124" y="165918"/>
                </a:lnTo>
                <a:lnTo>
                  <a:pt x="298293" y="173118"/>
                </a:lnTo>
                <a:lnTo>
                  <a:pt x="299256" y="179493"/>
                </a:lnTo>
                <a:lnTo>
                  <a:pt x="299514" y="182527"/>
                </a:lnTo>
                <a:lnTo>
                  <a:pt x="297259" y="190977"/>
                </a:lnTo>
                <a:lnTo>
                  <a:pt x="295324" y="195898"/>
                </a:lnTo>
                <a:lnTo>
                  <a:pt x="290635" y="203905"/>
                </a:lnTo>
                <a:lnTo>
                  <a:pt x="288051" y="207374"/>
                </a:lnTo>
                <a:lnTo>
                  <a:pt x="285179" y="213768"/>
                </a:lnTo>
                <a:lnTo>
                  <a:pt x="284414" y="216806"/>
                </a:lnTo>
                <a:lnTo>
                  <a:pt x="281023" y="222723"/>
                </a:lnTo>
                <a:lnTo>
                  <a:pt x="278785" y="225634"/>
                </a:lnTo>
                <a:lnTo>
                  <a:pt x="271219" y="231409"/>
                </a:lnTo>
                <a:lnTo>
                  <a:pt x="266534" y="234282"/>
                </a:lnTo>
                <a:lnTo>
                  <a:pt x="261506" y="237150"/>
                </a:lnTo>
                <a:lnTo>
                  <a:pt x="250839" y="242877"/>
                </a:lnTo>
                <a:lnTo>
                  <a:pt x="242289" y="248597"/>
                </a:lnTo>
                <a:lnTo>
                  <a:pt x="234361" y="254314"/>
                </a:lnTo>
                <a:lnTo>
                  <a:pt x="229580" y="257172"/>
                </a:lnTo>
                <a:lnTo>
                  <a:pt x="224487" y="260030"/>
                </a:lnTo>
                <a:lnTo>
                  <a:pt x="213749" y="265746"/>
                </a:lnTo>
                <a:lnTo>
                  <a:pt x="208218" y="268603"/>
                </a:lnTo>
                <a:lnTo>
                  <a:pt x="202626" y="270509"/>
                </a:lnTo>
                <a:lnTo>
                  <a:pt x="196993" y="271779"/>
                </a:lnTo>
                <a:lnTo>
                  <a:pt x="191333" y="272625"/>
                </a:lnTo>
                <a:lnTo>
                  <a:pt x="185655" y="274142"/>
                </a:lnTo>
                <a:lnTo>
                  <a:pt x="179964" y="276106"/>
                </a:lnTo>
                <a:lnTo>
                  <a:pt x="174265" y="278367"/>
                </a:lnTo>
                <a:lnTo>
                  <a:pt x="160313" y="283421"/>
                </a:lnTo>
                <a:lnTo>
                  <a:pt x="152592" y="286102"/>
                </a:lnTo>
                <a:lnTo>
                  <a:pt x="146492" y="287889"/>
                </a:lnTo>
                <a:lnTo>
                  <a:pt x="141473" y="289081"/>
                </a:lnTo>
                <a:lnTo>
                  <a:pt x="128577" y="29146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502"/>
          <p:cNvSpPr/>
          <p:nvPr/>
        </p:nvSpPr>
        <p:spPr>
          <a:xfrm>
            <a:off x="234324" y="4183379"/>
            <a:ext cx="1628766" cy="77134"/>
          </a:xfrm>
          <a:custGeom>
            <a:avLst/>
            <a:gdLst/>
            <a:ahLst/>
            <a:cxnLst/>
            <a:rect l="0" t="0" r="0" b="0"/>
            <a:pathLst>
              <a:path w="1628766" h="77134">
                <a:moveTo>
                  <a:pt x="8563" y="68581"/>
                </a:moveTo>
                <a:lnTo>
                  <a:pt x="0" y="68581"/>
                </a:lnTo>
                <a:lnTo>
                  <a:pt x="7372" y="68581"/>
                </a:lnTo>
                <a:lnTo>
                  <a:pt x="8722" y="69533"/>
                </a:lnTo>
                <a:lnTo>
                  <a:pt x="10574" y="71121"/>
                </a:lnTo>
                <a:lnTo>
                  <a:pt x="12761" y="73131"/>
                </a:lnTo>
                <a:lnTo>
                  <a:pt x="16124" y="74472"/>
                </a:lnTo>
                <a:lnTo>
                  <a:pt x="29959" y="76359"/>
                </a:lnTo>
                <a:lnTo>
                  <a:pt x="78150" y="77133"/>
                </a:lnTo>
                <a:lnTo>
                  <a:pt x="97550" y="76195"/>
                </a:lnTo>
                <a:lnTo>
                  <a:pt x="105035" y="74609"/>
                </a:lnTo>
                <a:lnTo>
                  <a:pt x="112883" y="72599"/>
                </a:lnTo>
                <a:lnTo>
                  <a:pt x="129222" y="70367"/>
                </a:lnTo>
                <a:lnTo>
                  <a:pt x="178369" y="68816"/>
                </a:lnTo>
                <a:lnTo>
                  <a:pt x="211805" y="67698"/>
                </a:lnTo>
                <a:lnTo>
                  <a:pt x="223115" y="66087"/>
                </a:lnTo>
                <a:lnTo>
                  <a:pt x="234465" y="64061"/>
                </a:lnTo>
                <a:lnTo>
                  <a:pt x="259776" y="61809"/>
                </a:lnTo>
                <a:lnTo>
                  <a:pt x="310280" y="60364"/>
                </a:lnTo>
                <a:lnTo>
                  <a:pt x="323055" y="59293"/>
                </a:lnTo>
                <a:lnTo>
                  <a:pt x="336335" y="57626"/>
                </a:lnTo>
                <a:lnTo>
                  <a:pt x="349950" y="55563"/>
                </a:lnTo>
                <a:lnTo>
                  <a:pt x="377778" y="53270"/>
                </a:lnTo>
                <a:lnTo>
                  <a:pt x="420220" y="51979"/>
                </a:lnTo>
                <a:lnTo>
                  <a:pt x="448697" y="50725"/>
                </a:lnTo>
                <a:lnTo>
                  <a:pt x="462958" y="49057"/>
                </a:lnTo>
                <a:lnTo>
                  <a:pt x="477228" y="46992"/>
                </a:lnTo>
                <a:lnTo>
                  <a:pt x="508323" y="44698"/>
                </a:lnTo>
                <a:lnTo>
                  <a:pt x="541194" y="42726"/>
                </a:lnTo>
                <a:lnTo>
                  <a:pt x="557960" y="40867"/>
                </a:lnTo>
                <a:lnTo>
                  <a:pt x="574853" y="38675"/>
                </a:lnTo>
                <a:lnTo>
                  <a:pt x="591829" y="37213"/>
                </a:lnTo>
                <a:lnTo>
                  <a:pt x="625933" y="35590"/>
                </a:lnTo>
                <a:lnTo>
                  <a:pt x="677262" y="34676"/>
                </a:lnTo>
                <a:lnTo>
                  <a:pt x="693440" y="33595"/>
                </a:lnTo>
                <a:lnTo>
                  <a:pt x="708988" y="31922"/>
                </a:lnTo>
                <a:lnTo>
                  <a:pt x="724115" y="29854"/>
                </a:lnTo>
                <a:lnTo>
                  <a:pt x="758704" y="27556"/>
                </a:lnTo>
                <a:lnTo>
                  <a:pt x="796301" y="25583"/>
                </a:lnTo>
                <a:lnTo>
                  <a:pt x="815662" y="23723"/>
                </a:lnTo>
                <a:lnTo>
                  <a:pt x="835236" y="21531"/>
                </a:lnTo>
                <a:lnTo>
                  <a:pt x="854953" y="20069"/>
                </a:lnTo>
                <a:lnTo>
                  <a:pt x="894641" y="18445"/>
                </a:lnTo>
                <a:lnTo>
                  <a:pt x="954471" y="17531"/>
                </a:lnTo>
                <a:lnTo>
                  <a:pt x="975401" y="16450"/>
                </a:lnTo>
                <a:lnTo>
                  <a:pt x="996974" y="14777"/>
                </a:lnTo>
                <a:lnTo>
                  <a:pt x="1018976" y="12709"/>
                </a:lnTo>
                <a:lnTo>
                  <a:pt x="1058663" y="10411"/>
                </a:lnTo>
                <a:lnTo>
                  <a:pt x="1096304" y="9390"/>
                </a:lnTo>
                <a:lnTo>
                  <a:pt x="1445371" y="8573"/>
                </a:lnTo>
                <a:lnTo>
                  <a:pt x="1458878" y="7621"/>
                </a:lnTo>
                <a:lnTo>
                  <a:pt x="1471692" y="6033"/>
                </a:lnTo>
                <a:lnTo>
                  <a:pt x="1484045" y="4022"/>
                </a:lnTo>
                <a:lnTo>
                  <a:pt x="1510470" y="1788"/>
                </a:lnTo>
                <a:lnTo>
                  <a:pt x="1557138" y="354"/>
                </a:lnTo>
                <a:lnTo>
                  <a:pt x="162876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503"/>
          <p:cNvSpPr/>
          <p:nvPr/>
        </p:nvSpPr>
        <p:spPr>
          <a:xfrm>
            <a:off x="911556" y="4380661"/>
            <a:ext cx="195950" cy="342776"/>
          </a:xfrm>
          <a:custGeom>
            <a:avLst/>
            <a:gdLst/>
            <a:ahLst/>
            <a:cxnLst/>
            <a:rect l="0" t="0" r="0" b="0"/>
            <a:pathLst>
              <a:path w="195950" h="342776">
                <a:moveTo>
                  <a:pt x="145718" y="34176"/>
                </a:moveTo>
                <a:lnTo>
                  <a:pt x="138337" y="26795"/>
                </a:lnTo>
                <a:lnTo>
                  <a:pt x="135136" y="26133"/>
                </a:lnTo>
                <a:lnTo>
                  <a:pt x="132948" y="25957"/>
                </a:lnTo>
                <a:lnTo>
                  <a:pt x="131490" y="24887"/>
                </a:lnTo>
                <a:lnTo>
                  <a:pt x="130518" y="23221"/>
                </a:lnTo>
                <a:lnTo>
                  <a:pt x="129870" y="21157"/>
                </a:lnTo>
                <a:lnTo>
                  <a:pt x="128485" y="19782"/>
                </a:lnTo>
                <a:lnTo>
                  <a:pt x="126609" y="18865"/>
                </a:lnTo>
                <a:lnTo>
                  <a:pt x="121306" y="17393"/>
                </a:lnTo>
                <a:lnTo>
                  <a:pt x="115837" y="12588"/>
                </a:lnTo>
                <a:lnTo>
                  <a:pt x="113415" y="11211"/>
                </a:lnTo>
                <a:lnTo>
                  <a:pt x="108184" y="9682"/>
                </a:lnTo>
                <a:lnTo>
                  <a:pt x="106408" y="8322"/>
                </a:lnTo>
                <a:lnTo>
                  <a:pt x="105224" y="6463"/>
                </a:lnTo>
                <a:lnTo>
                  <a:pt x="104435" y="4270"/>
                </a:lnTo>
                <a:lnTo>
                  <a:pt x="102956" y="2809"/>
                </a:lnTo>
                <a:lnTo>
                  <a:pt x="101018" y="1835"/>
                </a:lnTo>
                <a:lnTo>
                  <a:pt x="96324" y="752"/>
                </a:lnTo>
                <a:lnTo>
                  <a:pt x="91063" y="271"/>
                </a:lnTo>
                <a:lnTo>
                  <a:pt x="85549" y="57"/>
                </a:lnTo>
                <a:lnTo>
                  <a:pt x="82746" y="0"/>
                </a:lnTo>
                <a:lnTo>
                  <a:pt x="78972" y="915"/>
                </a:lnTo>
                <a:lnTo>
                  <a:pt x="74551" y="2477"/>
                </a:lnTo>
                <a:lnTo>
                  <a:pt x="62869" y="7277"/>
                </a:lnTo>
                <a:lnTo>
                  <a:pt x="56191" y="10474"/>
                </a:lnTo>
                <a:lnTo>
                  <a:pt x="51744" y="12659"/>
                </a:lnTo>
                <a:lnTo>
                  <a:pt x="47826" y="16022"/>
                </a:lnTo>
                <a:lnTo>
                  <a:pt x="44262" y="20168"/>
                </a:lnTo>
                <a:lnTo>
                  <a:pt x="40933" y="24837"/>
                </a:lnTo>
                <a:lnTo>
                  <a:pt x="36809" y="28903"/>
                </a:lnTo>
                <a:lnTo>
                  <a:pt x="32155" y="32566"/>
                </a:lnTo>
                <a:lnTo>
                  <a:pt x="27147" y="35960"/>
                </a:lnTo>
                <a:lnTo>
                  <a:pt x="22856" y="40128"/>
                </a:lnTo>
                <a:lnTo>
                  <a:pt x="19043" y="44812"/>
                </a:lnTo>
                <a:lnTo>
                  <a:pt x="15548" y="49839"/>
                </a:lnTo>
                <a:lnTo>
                  <a:pt x="12265" y="54143"/>
                </a:lnTo>
                <a:lnTo>
                  <a:pt x="9125" y="57965"/>
                </a:lnTo>
                <a:lnTo>
                  <a:pt x="6078" y="61465"/>
                </a:lnTo>
                <a:lnTo>
                  <a:pt x="4048" y="65704"/>
                </a:lnTo>
                <a:lnTo>
                  <a:pt x="1791" y="75494"/>
                </a:lnTo>
                <a:lnTo>
                  <a:pt x="788" y="83654"/>
                </a:lnTo>
                <a:lnTo>
                  <a:pt x="342" y="91409"/>
                </a:lnTo>
                <a:lnTo>
                  <a:pt x="92" y="105532"/>
                </a:lnTo>
                <a:lnTo>
                  <a:pt x="0" y="122372"/>
                </a:lnTo>
                <a:lnTo>
                  <a:pt x="948" y="125358"/>
                </a:lnTo>
                <a:lnTo>
                  <a:pt x="5880" y="134113"/>
                </a:lnTo>
                <a:lnTo>
                  <a:pt x="7368" y="139870"/>
                </a:lnTo>
                <a:lnTo>
                  <a:pt x="8717" y="141786"/>
                </a:lnTo>
                <a:lnTo>
                  <a:pt x="10569" y="143064"/>
                </a:lnTo>
                <a:lnTo>
                  <a:pt x="12756" y="143915"/>
                </a:lnTo>
                <a:lnTo>
                  <a:pt x="17727" y="147402"/>
                </a:lnTo>
                <a:lnTo>
                  <a:pt x="20386" y="149665"/>
                </a:lnTo>
                <a:lnTo>
                  <a:pt x="23111" y="151174"/>
                </a:lnTo>
                <a:lnTo>
                  <a:pt x="28679" y="152850"/>
                </a:lnTo>
                <a:lnTo>
                  <a:pt x="32449" y="153297"/>
                </a:lnTo>
                <a:lnTo>
                  <a:pt x="36868" y="153595"/>
                </a:lnTo>
                <a:lnTo>
                  <a:pt x="41719" y="153794"/>
                </a:lnTo>
                <a:lnTo>
                  <a:pt x="45906" y="152974"/>
                </a:lnTo>
                <a:lnTo>
                  <a:pt x="49649" y="151475"/>
                </a:lnTo>
                <a:lnTo>
                  <a:pt x="53097" y="149522"/>
                </a:lnTo>
                <a:lnTo>
                  <a:pt x="57301" y="148221"/>
                </a:lnTo>
                <a:lnTo>
                  <a:pt x="62008" y="147354"/>
                </a:lnTo>
                <a:lnTo>
                  <a:pt x="67052" y="146775"/>
                </a:lnTo>
                <a:lnTo>
                  <a:pt x="71366" y="145437"/>
                </a:lnTo>
                <a:lnTo>
                  <a:pt x="75195" y="143593"/>
                </a:lnTo>
                <a:lnTo>
                  <a:pt x="78701" y="141410"/>
                </a:lnTo>
                <a:lnTo>
                  <a:pt x="81990" y="139003"/>
                </a:lnTo>
                <a:lnTo>
                  <a:pt x="85135" y="136446"/>
                </a:lnTo>
                <a:lnTo>
                  <a:pt x="91170" y="131064"/>
                </a:lnTo>
                <a:lnTo>
                  <a:pt x="97027" y="125498"/>
                </a:lnTo>
                <a:lnTo>
                  <a:pt x="98970" y="122680"/>
                </a:lnTo>
                <a:lnTo>
                  <a:pt x="102657" y="114163"/>
                </a:lnTo>
                <a:lnTo>
                  <a:pt x="106895" y="108461"/>
                </a:lnTo>
                <a:lnTo>
                  <a:pt x="111954" y="102751"/>
                </a:lnTo>
                <a:lnTo>
                  <a:pt x="117377" y="96087"/>
                </a:lnTo>
                <a:lnTo>
                  <a:pt x="122962" y="86774"/>
                </a:lnTo>
                <a:lnTo>
                  <a:pt x="126080" y="78826"/>
                </a:lnTo>
                <a:lnTo>
                  <a:pt x="127835" y="68996"/>
                </a:lnTo>
                <a:lnTo>
                  <a:pt x="128081" y="65961"/>
                </a:lnTo>
                <a:lnTo>
                  <a:pt x="129198" y="62986"/>
                </a:lnTo>
                <a:lnTo>
                  <a:pt x="135294" y="53907"/>
                </a:lnTo>
                <a:lnTo>
                  <a:pt x="135911" y="53045"/>
                </a:lnTo>
                <a:lnTo>
                  <a:pt x="136597" y="49548"/>
                </a:lnTo>
                <a:lnTo>
                  <a:pt x="137136" y="42866"/>
                </a:lnTo>
                <a:lnTo>
                  <a:pt x="141694" y="42784"/>
                </a:lnTo>
                <a:lnTo>
                  <a:pt x="143035" y="43724"/>
                </a:lnTo>
                <a:lnTo>
                  <a:pt x="143930" y="45304"/>
                </a:lnTo>
                <a:lnTo>
                  <a:pt x="144526" y="47310"/>
                </a:lnTo>
                <a:lnTo>
                  <a:pt x="145876" y="48647"/>
                </a:lnTo>
                <a:lnTo>
                  <a:pt x="147729" y="49539"/>
                </a:lnTo>
                <a:lnTo>
                  <a:pt x="149916" y="50133"/>
                </a:lnTo>
                <a:lnTo>
                  <a:pt x="151374" y="52434"/>
                </a:lnTo>
                <a:lnTo>
                  <a:pt x="152995" y="60071"/>
                </a:lnTo>
                <a:lnTo>
                  <a:pt x="156255" y="67275"/>
                </a:lnTo>
                <a:lnTo>
                  <a:pt x="160879" y="74604"/>
                </a:lnTo>
                <a:lnTo>
                  <a:pt x="166109" y="84212"/>
                </a:lnTo>
                <a:lnTo>
                  <a:pt x="171608" y="92291"/>
                </a:lnTo>
                <a:lnTo>
                  <a:pt x="177227" y="100010"/>
                </a:lnTo>
                <a:lnTo>
                  <a:pt x="182900" y="109791"/>
                </a:lnTo>
                <a:lnTo>
                  <a:pt x="184794" y="116018"/>
                </a:lnTo>
                <a:lnTo>
                  <a:pt x="186056" y="123028"/>
                </a:lnTo>
                <a:lnTo>
                  <a:pt x="186898" y="130558"/>
                </a:lnTo>
                <a:lnTo>
                  <a:pt x="187459" y="137483"/>
                </a:lnTo>
                <a:lnTo>
                  <a:pt x="187833" y="144005"/>
                </a:lnTo>
                <a:lnTo>
                  <a:pt x="188082" y="150258"/>
                </a:lnTo>
                <a:lnTo>
                  <a:pt x="188359" y="164826"/>
                </a:lnTo>
                <a:lnTo>
                  <a:pt x="188433" y="172711"/>
                </a:lnTo>
                <a:lnTo>
                  <a:pt x="189435" y="180825"/>
                </a:lnTo>
                <a:lnTo>
                  <a:pt x="191055" y="189092"/>
                </a:lnTo>
                <a:lnTo>
                  <a:pt x="193088" y="197461"/>
                </a:lnTo>
                <a:lnTo>
                  <a:pt x="194443" y="205898"/>
                </a:lnTo>
                <a:lnTo>
                  <a:pt x="195347" y="214380"/>
                </a:lnTo>
                <a:lnTo>
                  <a:pt x="195949" y="222892"/>
                </a:lnTo>
                <a:lnTo>
                  <a:pt x="195398" y="231424"/>
                </a:lnTo>
                <a:lnTo>
                  <a:pt x="194078" y="239970"/>
                </a:lnTo>
                <a:lnTo>
                  <a:pt x="192246" y="248524"/>
                </a:lnTo>
                <a:lnTo>
                  <a:pt x="191024" y="256132"/>
                </a:lnTo>
                <a:lnTo>
                  <a:pt x="190210" y="263110"/>
                </a:lnTo>
                <a:lnTo>
                  <a:pt x="189667" y="269666"/>
                </a:lnTo>
                <a:lnTo>
                  <a:pt x="189305" y="275941"/>
                </a:lnTo>
                <a:lnTo>
                  <a:pt x="188903" y="287995"/>
                </a:lnTo>
                <a:lnTo>
                  <a:pt x="187843" y="293876"/>
                </a:lnTo>
                <a:lnTo>
                  <a:pt x="186184" y="299702"/>
                </a:lnTo>
                <a:lnTo>
                  <a:pt x="184125" y="305491"/>
                </a:lnTo>
                <a:lnTo>
                  <a:pt x="182753" y="311255"/>
                </a:lnTo>
                <a:lnTo>
                  <a:pt x="181838" y="317003"/>
                </a:lnTo>
                <a:lnTo>
                  <a:pt x="180370" y="330814"/>
                </a:lnTo>
                <a:lnTo>
                  <a:pt x="180116" y="337757"/>
                </a:lnTo>
                <a:lnTo>
                  <a:pt x="181032" y="339434"/>
                </a:lnTo>
                <a:lnTo>
                  <a:pt x="182596" y="340551"/>
                </a:lnTo>
                <a:lnTo>
                  <a:pt x="188550" y="342775"/>
                </a:lnTo>
                <a:lnTo>
                  <a:pt x="188581" y="3256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504"/>
          <p:cNvSpPr/>
          <p:nvPr/>
        </p:nvSpPr>
        <p:spPr>
          <a:xfrm>
            <a:off x="1203007" y="4431982"/>
            <a:ext cx="68581" cy="274321"/>
          </a:xfrm>
          <a:custGeom>
            <a:avLst/>
            <a:gdLst/>
            <a:ahLst/>
            <a:cxnLst/>
            <a:rect l="0" t="0" r="0" b="0"/>
            <a:pathLst>
              <a:path w="68581" h="274321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19" y="12770"/>
                </a:lnTo>
                <a:lnTo>
                  <a:pt x="9290" y="15181"/>
                </a:lnTo>
                <a:lnTo>
                  <a:pt x="10956" y="17741"/>
                </a:lnTo>
                <a:lnTo>
                  <a:pt x="13019" y="20400"/>
                </a:lnTo>
                <a:lnTo>
                  <a:pt x="14394" y="24077"/>
                </a:lnTo>
                <a:lnTo>
                  <a:pt x="15311" y="28434"/>
                </a:lnTo>
                <a:lnTo>
                  <a:pt x="15922" y="33244"/>
                </a:lnTo>
                <a:lnTo>
                  <a:pt x="16330" y="38355"/>
                </a:lnTo>
                <a:lnTo>
                  <a:pt x="16602" y="43667"/>
                </a:lnTo>
                <a:lnTo>
                  <a:pt x="16903" y="54650"/>
                </a:lnTo>
                <a:lnTo>
                  <a:pt x="17038" y="65882"/>
                </a:lnTo>
                <a:lnTo>
                  <a:pt x="18026" y="71544"/>
                </a:lnTo>
                <a:lnTo>
                  <a:pt x="19637" y="77223"/>
                </a:lnTo>
                <a:lnTo>
                  <a:pt x="21664" y="82915"/>
                </a:lnTo>
                <a:lnTo>
                  <a:pt x="23015" y="88614"/>
                </a:lnTo>
                <a:lnTo>
                  <a:pt x="23916" y="94318"/>
                </a:lnTo>
                <a:lnTo>
                  <a:pt x="24516" y="100027"/>
                </a:lnTo>
                <a:lnTo>
                  <a:pt x="25869" y="106690"/>
                </a:lnTo>
                <a:lnTo>
                  <a:pt x="27724" y="113988"/>
                </a:lnTo>
                <a:lnTo>
                  <a:pt x="29912" y="121713"/>
                </a:lnTo>
                <a:lnTo>
                  <a:pt x="32324" y="128767"/>
                </a:lnTo>
                <a:lnTo>
                  <a:pt x="34884" y="135375"/>
                </a:lnTo>
                <a:lnTo>
                  <a:pt x="37544" y="141685"/>
                </a:lnTo>
                <a:lnTo>
                  <a:pt x="39317" y="148749"/>
                </a:lnTo>
                <a:lnTo>
                  <a:pt x="40499" y="156317"/>
                </a:lnTo>
                <a:lnTo>
                  <a:pt x="41287" y="164218"/>
                </a:lnTo>
                <a:lnTo>
                  <a:pt x="41812" y="171392"/>
                </a:lnTo>
                <a:lnTo>
                  <a:pt x="42162" y="178078"/>
                </a:lnTo>
                <a:lnTo>
                  <a:pt x="42551" y="190588"/>
                </a:lnTo>
                <a:lnTo>
                  <a:pt x="42724" y="202499"/>
                </a:lnTo>
                <a:lnTo>
                  <a:pt x="43723" y="208342"/>
                </a:lnTo>
                <a:lnTo>
                  <a:pt x="45341" y="214142"/>
                </a:lnTo>
                <a:lnTo>
                  <a:pt x="47372" y="219914"/>
                </a:lnTo>
                <a:lnTo>
                  <a:pt x="48726" y="224714"/>
                </a:lnTo>
                <a:lnTo>
                  <a:pt x="50231" y="232588"/>
                </a:lnTo>
                <a:lnTo>
                  <a:pt x="51585" y="236021"/>
                </a:lnTo>
                <a:lnTo>
                  <a:pt x="53440" y="239263"/>
                </a:lnTo>
                <a:lnTo>
                  <a:pt x="55629" y="242376"/>
                </a:lnTo>
                <a:lnTo>
                  <a:pt x="57088" y="245404"/>
                </a:lnTo>
                <a:lnTo>
                  <a:pt x="58710" y="251309"/>
                </a:lnTo>
                <a:lnTo>
                  <a:pt x="59431" y="257108"/>
                </a:lnTo>
                <a:lnTo>
                  <a:pt x="59623" y="259987"/>
                </a:lnTo>
                <a:lnTo>
                  <a:pt x="60704" y="262860"/>
                </a:lnTo>
                <a:lnTo>
                  <a:pt x="62377" y="265728"/>
                </a:lnTo>
                <a:lnTo>
                  <a:pt x="68580" y="2743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505"/>
          <p:cNvSpPr/>
          <p:nvPr/>
        </p:nvSpPr>
        <p:spPr>
          <a:xfrm>
            <a:off x="1468754" y="4603432"/>
            <a:ext cx="8543" cy="8573"/>
          </a:xfrm>
          <a:custGeom>
            <a:avLst/>
            <a:gdLst/>
            <a:ahLst/>
            <a:cxnLst/>
            <a:rect l="0" t="0" r="0" b="0"/>
            <a:pathLst>
              <a:path w="8543" h="8573">
                <a:moveTo>
                  <a:pt x="0" y="0"/>
                </a:moveTo>
                <a:lnTo>
                  <a:pt x="7381" y="0"/>
                </a:lnTo>
                <a:lnTo>
                  <a:pt x="7779" y="953"/>
                </a:lnTo>
                <a:lnTo>
                  <a:pt x="8043" y="2540"/>
                </a:lnTo>
                <a:lnTo>
                  <a:pt x="8542" y="8219"/>
                </a:lnTo>
                <a:lnTo>
                  <a:pt x="7600" y="8337"/>
                </a:lnTo>
                <a:lnTo>
                  <a:pt x="6019" y="8415"/>
                </a:lnTo>
                <a:lnTo>
                  <a:pt x="0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506"/>
          <p:cNvSpPr/>
          <p:nvPr/>
        </p:nvSpPr>
        <p:spPr>
          <a:xfrm>
            <a:off x="1546272" y="4389129"/>
            <a:ext cx="282025" cy="231331"/>
          </a:xfrm>
          <a:custGeom>
            <a:avLst/>
            <a:gdLst/>
            <a:ahLst/>
            <a:cxnLst/>
            <a:rect l="0" t="0" r="0" b="0"/>
            <a:pathLst>
              <a:path w="282025" h="231331">
                <a:moveTo>
                  <a:pt x="119650" y="25708"/>
                </a:moveTo>
                <a:lnTo>
                  <a:pt x="119650" y="18327"/>
                </a:lnTo>
                <a:lnTo>
                  <a:pt x="118697" y="17930"/>
                </a:lnTo>
                <a:lnTo>
                  <a:pt x="110919" y="17206"/>
                </a:lnTo>
                <a:lnTo>
                  <a:pt x="65452" y="17136"/>
                </a:lnTo>
                <a:lnTo>
                  <a:pt x="62563" y="16183"/>
                </a:lnTo>
                <a:lnTo>
                  <a:pt x="53946" y="11244"/>
                </a:lnTo>
                <a:lnTo>
                  <a:pt x="48221" y="9754"/>
                </a:lnTo>
                <a:lnTo>
                  <a:pt x="39642" y="8916"/>
                </a:lnTo>
                <a:lnTo>
                  <a:pt x="31068" y="8668"/>
                </a:lnTo>
                <a:lnTo>
                  <a:pt x="27046" y="8594"/>
                </a:lnTo>
                <a:lnTo>
                  <a:pt x="23565" y="6037"/>
                </a:lnTo>
                <a:lnTo>
                  <a:pt x="21303" y="4021"/>
                </a:lnTo>
                <a:lnTo>
                  <a:pt x="18843" y="2678"/>
                </a:lnTo>
                <a:lnTo>
                  <a:pt x="10590" y="522"/>
                </a:lnTo>
                <a:lnTo>
                  <a:pt x="8678" y="95"/>
                </a:lnTo>
                <a:lnTo>
                  <a:pt x="868" y="0"/>
                </a:lnTo>
                <a:lnTo>
                  <a:pt x="457" y="949"/>
                </a:lnTo>
                <a:lnTo>
                  <a:pt x="0" y="4544"/>
                </a:lnTo>
                <a:lnTo>
                  <a:pt x="831" y="5884"/>
                </a:lnTo>
                <a:lnTo>
                  <a:pt x="2337" y="6777"/>
                </a:lnTo>
                <a:lnTo>
                  <a:pt x="4294" y="7372"/>
                </a:lnTo>
                <a:lnTo>
                  <a:pt x="5599" y="8721"/>
                </a:lnTo>
                <a:lnTo>
                  <a:pt x="6468" y="10574"/>
                </a:lnTo>
                <a:lnTo>
                  <a:pt x="7434" y="16124"/>
                </a:lnTo>
                <a:lnTo>
                  <a:pt x="7692" y="20271"/>
                </a:lnTo>
                <a:lnTo>
                  <a:pt x="7978" y="29007"/>
                </a:lnTo>
                <a:lnTo>
                  <a:pt x="8162" y="42376"/>
                </a:lnTo>
                <a:lnTo>
                  <a:pt x="8205" y="67379"/>
                </a:lnTo>
                <a:lnTo>
                  <a:pt x="9158" y="71586"/>
                </a:lnTo>
                <a:lnTo>
                  <a:pt x="12758" y="78800"/>
                </a:lnTo>
                <a:lnTo>
                  <a:pt x="17532" y="87722"/>
                </a:lnTo>
                <a:lnTo>
                  <a:pt x="20139" y="92769"/>
                </a:lnTo>
                <a:lnTo>
                  <a:pt x="21877" y="97085"/>
                </a:lnTo>
                <a:lnTo>
                  <a:pt x="23035" y="100915"/>
                </a:lnTo>
                <a:lnTo>
                  <a:pt x="24895" y="109355"/>
                </a:lnTo>
                <a:lnTo>
                  <a:pt x="25217" y="115368"/>
                </a:lnTo>
                <a:lnTo>
                  <a:pt x="26214" y="117867"/>
                </a:lnTo>
                <a:lnTo>
                  <a:pt x="31217" y="124981"/>
                </a:lnTo>
                <a:lnTo>
                  <a:pt x="32722" y="126980"/>
                </a:lnTo>
                <a:lnTo>
                  <a:pt x="34075" y="127512"/>
                </a:lnTo>
                <a:lnTo>
                  <a:pt x="40531" y="128262"/>
                </a:lnTo>
                <a:lnTo>
                  <a:pt x="45751" y="128438"/>
                </a:lnTo>
                <a:lnTo>
                  <a:pt x="48477" y="127532"/>
                </a:lnTo>
                <a:lnTo>
                  <a:pt x="56863" y="122659"/>
                </a:lnTo>
                <a:lnTo>
                  <a:pt x="65381" y="119839"/>
                </a:lnTo>
                <a:lnTo>
                  <a:pt x="73937" y="113395"/>
                </a:lnTo>
                <a:lnTo>
                  <a:pt x="79648" y="108178"/>
                </a:lnTo>
                <a:lnTo>
                  <a:pt x="87901" y="102684"/>
                </a:lnTo>
                <a:lnTo>
                  <a:pt x="92769" y="99886"/>
                </a:lnTo>
                <a:lnTo>
                  <a:pt x="97919" y="98020"/>
                </a:lnTo>
                <a:lnTo>
                  <a:pt x="103258" y="96776"/>
                </a:lnTo>
                <a:lnTo>
                  <a:pt x="108722" y="95947"/>
                </a:lnTo>
                <a:lnTo>
                  <a:pt x="117333" y="92485"/>
                </a:lnTo>
                <a:lnTo>
                  <a:pt x="125288" y="87772"/>
                </a:lnTo>
                <a:lnTo>
                  <a:pt x="135173" y="82502"/>
                </a:lnTo>
                <a:lnTo>
                  <a:pt x="140476" y="80715"/>
                </a:lnTo>
                <a:lnTo>
                  <a:pt x="145917" y="79525"/>
                </a:lnTo>
                <a:lnTo>
                  <a:pt x="151449" y="78731"/>
                </a:lnTo>
                <a:lnTo>
                  <a:pt x="157042" y="78202"/>
                </a:lnTo>
                <a:lnTo>
                  <a:pt x="162675" y="77849"/>
                </a:lnTo>
                <a:lnTo>
                  <a:pt x="174015" y="77456"/>
                </a:lnTo>
                <a:lnTo>
                  <a:pt x="199357" y="77205"/>
                </a:lnTo>
                <a:lnTo>
                  <a:pt x="207078" y="77184"/>
                </a:lnTo>
                <a:lnTo>
                  <a:pt x="214130" y="78123"/>
                </a:lnTo>
                <a:lnTo>
                  <a:pt x="220737" y="79702"/>
                </a:lnTo>
                <a:lnTo>
                  <a:pt x="227046" y="81706"/>
                </a:lnTo>
                <a:lnTo>
                  <a:pt x="232205" y="83043"/>
                </a:lnTo>
                <a:lnTo>
                  <a:pt x="240477" y="84528"/>
                </a:lnTo>
                <a:lnTo>
                  <a:pt x="247328" y="87728"/>
                </a:lnTo>
                <a:lnTo>
                  <a:pt x="253548" y="92325"/>
                </a:lnTo>
                <a:lnTo>
                  <a:pt x="259488" y="97543"/>
                </a:lnTo>
                <a:lnTo>
                  <a:pt x="265303" y="103037"/>
                </a:lnTo>
                <a:lnTo>
                  <a:pt x="276797" y="114325"/>
                </a:lnTo>
                <a:lnTo>
                  <a:pt x="278707" y="118124"/>
                </a:lnTo>
                <a:lnTo>
                  <a:pt x="279980" y="122561"/>
                </a:lnTo>
                <a:lnTo>
                  <a:pt x="280829" y="127424"/>
                </a:lnTo>
                <a:lnTo>
                  <a:pt x="281395" y="131619"/>
                </a:lnTo>
                <a:lnTo>
                  <a:pt x="282024" y="138820"/>
                </a:lnTo>
                <a:lnTo>
                  <a:pt x="281240" y="143026"/>
                </a:lnTo>
                <a:lnTo>
                  <a:pt x="279764" y="147735"/>
                </a:lnTo>
                <a:lnTo>
                  <a:pt x="277828" y="152779"/>
                </a:lnTo>
                <a:lnTo>
                  <a:pt x="275584" y="157095"/>
                </a:lnTo>
                <a:lnTo>
                  <a:pt x="273136" y="160924"/>
                </a:lnTo>
                <a:lnTo>
                  <a:pt x="267876" y="167719"/>
                </a:lnTo>
                <a:lnTo>
                  <a:pt x="262363" y="173914"/>
                </a:lnTo>
                <a:lnTo>
                  <a:pt x="259560" y="177852"/>
                </a:lnTo>
                <a:lnTo>
                  <a:pt x="256738" y="182383"/>
                </a:lnTo>
                <a:lnTo>
                  <a:pt x="253904" y="187308"/>
                </a:lnTo>
                <a:lnTo>
                  <a:pt x="251063" y="191544"/>
                </a:lnTo>
                <a:lnTo>
                  <a:pt x="248216" y="195321"/>
                </a:lnTo>
                <a:lnTo>
                  <a:pt x="245366" y="198790"/>
                </a:lnTo>
                <a:lnTo>
                  <a:pt x="240608" y="202056"/>
                </a:lnTo>
                <a:lnTo>
                  <a:pt x="234579" y="205186"/>
                </a:lnTo>
                <a:lnTo>
                  <a:pt x="227702" y="208225"/>
                </a:lnTo>
                <a:lnTo>
                  <a:pt x="214980" y="214142"/>
                </a:lnTo>
                <a:lnTo>
                  <a:pt x="208921" y="217053"/>
                </a:lnTo>
                <a:lnTo>
                  <a:pt x="202977" y="218994"/>
                </a:lnTo>
                <a:lnTo>
                  <a:pt x="197108" y="220288"/>
                </a:lnTo>
                <a:lnTo>
                  <a:pt x="191292" y="221150"/>
                </a:lnTo>
                <a:lnTo>
                  <a:pt x="186461" y="222678"/>
                </a:lnTo>
                <a:lnTo>
                  <a:pt x="178554" y="226915"/>
                </a:lnTo>
                <a:lnTo>
                  <a:pt x="174159" y="228427"/>
                </a:lnTo>
                <a:lnTo>
                  <a:pt x="169325" y="229434"/>
                </a:lnTo>
                <a:lnTo>
                  <a:pt x="164196" y="230106"/>
                </a:lnTo>
                <a:lnTo>
                  <a:pt x="158872" y="230553"/>
                </a:lnTo>
                <a:lnTo>
                  <a:pt x="153418" y="230851"/>
                </a:lnTo>
                <a:lnTo>
                  <a:pt x="139180" y="231271"/>
                </a:lnTo>
                <a:lnTo>
                  <a:pt x="135528" y="231330"/>
                </a:lnTo>
                <a:lnTo>
                  <a:pt x="131188" y="230417"/>
                </a:lnTo>
                <a:lnTo>
                  <a:pt x="126389" y="228856"/>
                </a:lnTo>
                <a:lnTo>
                  <a:pt x="121285" y="226862"/>
                </a:lnTo>
                <a:lnTo>
                  <a:pt x="113074" y="224648"/>
                </a:lnTo>
                <a:lnTo>
                  <a:pt x="106250" y="223663"/>
                </a:lnTo>
                <a:lnTo>
                  <a:pt x="100042" y="223226"/>
                </a:lnTo>
                <a:lnTo>
                  <a:pt x="94108" y="223031"/>
                </a:lnTo>
                <a:lnTo>
                  <a:pt x="85360" y="2228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1" name="Group 130"/>
          <p:cNvGrpSpPr/>
          <p:nvPr/>
        </p:nvGrpSpPr>
        <p:grpSpPr>
          <a:xfrm>
            <a:off x="4477737" y="2846313"/>
            <a:ext cx="1328555" cy="771282"/>
            <a:chOff x="4477737" y="2846313"/>
            <a:chExt cx="1328555" cy="771282"/>
          </a:xfrm>
        </p:grpSpPr>
        <p:sp>
          <p:nvSpPr>
            <p:cNvPr id="126" name="SMARTPenAnnotation507"/>
            <p:cNvSpPr/>
            <p:nvPr/>
          </p:nvSpPr>
          <p:spPr>
            <a:xfrm>
              <a:off x="4692050" y="3095873"/>
              <a:ext cx="248568" cy="298838"/>
            </a:xfrm>
            <a:custGeom>
              <a:avLst/>
              <a:gdLst/>
              <a:ahLst/>
              <a:cxnLst/>
              <a:rect l="0" t="0" r="0" b="0"/>
              <a:pathLst>
                <a:path w="248568" h="298838">
                  <a:moveTo>
                    <a:pt x="188559" y="15944"/>
                  </a:moveTo>
                  <a:lnTo>
                    <a:pt x="180340" y="7724"/>
                  </a:lnTo>
                  <a:lnTo>
                    <a:pt x="175541" y="7476"/>
                  </a:lnTo>
                  <a:lnTo>
                    <a:pt x="173213" y="6489"/>
                  </a:lnTo>
                  <a:lnTo>
                    <a:pt x="168086" y="2852"/>
                  </a:lnTo>
                  <a:lnTo>
                    <a:pt x="164433" y="1501"/>
                  </a:lnTo>
                  <a:lnTo>
                    <a:pt x="160093" y="600"/>
                  </a:lnTo>
                  <a:lnTo>
                    <a:pt x="155294" y="0"/>
                  </a:lnTo>
                  <a:lnTo>
                    <a:pt x="151143" y="552"/>
                  </a:lnTo>
                  <a:lnTo>
                    <a:pt x="147423" y="1873"/>
                  </a:lnTo>
                  <a:lnTo>
                    <a:pt x="140749" y="5880"/>
                  </a:lnTo>
                  <a:lnTo>
                    <a:pt x="134608" y="10836"/>
                  </a:lnTo>
                  <a:lnTo>
                    <a:pt x="130684" y="12539"/>
                  </a:lnTo>
                  <a:lnTo>
                    <a:pt x="126164" y="13674"/>
                  </a:lnTo>
                  <a:lnTo>
                    <a:pt x="121244" y="14431"/>
                  </a:lnTo>
                  <a:lnTo>
                    <a:pt x="116061" y="15888"/>
                  </a:lnTo>
                  <a:lnTo>
                    <a:pt x="110699" y="17811"/>
                  </a:lnTo>
                  <a:lnTo>
                    <a:pt x="105220" y="20046"/>
                  </a:lnTo>
                  <a:lnTo>
                    <a:pt x="100615" y="22489"/>
                  </a:lnTo>
                  <a:lnTo>
                    <a:pt x="88630" y="30477"/>
                  </a:lnTo>
                  <a:lnTo>
                    <a:pt x="83840" y="33253"/>
                  </a:lnTo>
                  <a:lnTo>
                    <a:pt x="78742" y="36056"/>
                  </a:lnTo>
                  <a:lnTo>
                    <a:pt x="74390" y="38877"/>
                  </a:lnTo>
                  <a:lnTo>
                    <a:pt x="67015" y="44552"/>
                  </a:lnTo>
                  <a:lnTo>
                    <a:pt x="60562" y="50248"/>
                  </a:lnTo>
                  <a:lnTo>
                    <a:pt x="54519" y="55955"/>
                  </a:lnTo>
                  <a:lnTo>
                    <a:pt x="31244" y="78986"/>
                  </a:lnTo>
                  <a:lnTo>
                    <a:pt x="24026" y="86190"/>
                  </a:lnTo>
                  <a:lnTo>
                    <a:pt x="17644" y="95107"/>
                  </a:lnTo>
                  <a:lnTo>
                    <a:pt x="14608" y="100152"/>
                  </a:lnTo>
                  <a:lnTo>
                    <a:pt x="11235" y="108297"/>
                  </a:lnTo>
                  <a:lnTo>
                    <a:pt x="10336" y="111803"/>
                  </a:lnTo>
                  <a:lnTo>
                    <a:pt x="6797" y="118238"/>
                  </a:lnTo>
                  <a:lnTo>
                    <a:pt x="4519" y="121288"/>
                  </a:lnTo>
                  <a:lnTo>
                    <a:pt x="3001" y="125226"/>
                  </a:lnTo>
                  <a:lnTo>
                    <a:pt x="1989" y="129756"/>
                  </a:lnTo>
                  <a:lnTo>
                    <a:pt x="865" y="138917"/>
                  </a:lnTo>
                  <a:lnTo>
                    <a:pt x="365" y="146164"/>
                  </a:lnTo>
                  <a:lnTo>
                    <a:pt x="143" y="152559"/>
                  </a:lnTo>
                  <a:lnTo>
                    <a:pt x="0" y="164427"/>
                  </a:lnTo>
                  <a:lnTo>
                    <a:pt x="940" y="166367"/>
                  </a:lnTo>
                  <a:lnTo>
                    <a:pt x="2520" y="167661"/>
                  </a:lnTo>
                  <a:lnTo>
                    <a:pt x="4526" y="168524"/>
                  </a:lnTo>
                  <a:lnTo>
                    <a:pt x="5863" y="170052"/>
                  </a:lnTo>
                  <a:lnTo>
                    <a:pt x="6754" y="172022"/>
                  </a:lnTo>
                  <a:lnTo>
                    <a:pt x="7349" y="174289"/>
                  </a:lnTo>
                  <a:lnTo>
                    <a:pt x="8697" y="175800"/>
                  </a:lnTo>
                  <a:lnTo>
                    <a:pt x="10549" y="176807"/>
                  </a:lnTo>
                  <a:lnTo>
                    <a:pt x="15146" y="177926"/>
                  </a:lnTo>
                  <a:lnTo>
                    <a:pt x="20365" y="178424"/>
                  </a:lnTo>
                  <a:lnTo>
                    <a:pt x="25859" y="178645"/>
                  </a:lnTo>
                  <a:lnTo>
                    <a:pt x="32428" y="178743"/>
                  </a:lnTo>
                  <a:lnTo>
                    <a:pt x="67030" y="178818"/>
                  </a:lnTo>
                  <a:lnTo>
                    <a:pt x="71345" y="177867"/>
                  </a:lnTo>
                  <a:lnTo>
                    <a:pt x="78679" y="174270"/>
                  </a:lnTo>
                  <a:lnTo>
                    <a:pt x="85114" y="169496"/>
                  </a:lnTo>
                  <a:lnTo>
                    <a:pt x="92101" y="164200"/>
                  </a:lnTo>
                  <a:lnTo>
                    <a:pt x="96632" y="161453"/>
                  </a:lnTo>
                  <a:lnTo>
                    <a:pt x="101557" y="158670"/>
                  </a:lnTo>
                  <a:lnTo>
                    <a:pt x="105793" y="154910"/>
                  </a:lnTo>
                  <a:lnTo>
                    <a:pt x="113039" y="145652"/>
                  </a:lnTo>
                  <a:lnTo>
                    <a:pt x="119435" y="137727"/>
                  </a:lnTo>
                  <a:lnTo>
                    <a:pt x="125452" y="131030"/>
                  </a:lnTo>
                  <a:lnTo>
                    <a:pt x="131302" y="124879"/>
                  </a:lnTo>
                  <a:lnTo>
                    <a:pt x="137077" y="116429"/>
                  </a:lnTo>
                  <a:lnTo>
                    <a:pt x="139950" y="111509"/>
                  </a:lnTo>
                  <a:lnTo>
                    <a:pt x="142818" y="106324"/>
                  </a:lnTo>
                  <a:lnTo>
                    <a:pt x="148546" y="95483"/>
                  </a:lnTo>
                  <a:lnTo>
                    <a:pt x="154265" y="86855"/>
                  </a:lnTo>
                  <a:lnTo>
                    <a:pt x="159982" y="79845"/>
                  </a:lnTo>
                  <a:lnTo>
                    <a:pt x="165699" y="73554"/>
                  </a:lnTo>
                  <a:lnTo>
                    <a:pt x="167604" y="70543"/>
                  </a:lnTo>
                  <a:lnTo>
                    <a:pt x="169721" y="64658"/>
                  </a:lnTo>
                  <a:lnTo>
                    <a:pt x="170913" y="55990"/>
                  </a:lnTo>
                  <a:lnTo>
                    <a:pt x="172032" y="53119"/>
                  </a:lnTo>
                  <a:lnTo>
                    <a:pt x="178134" y="44207"/>
                  </a:lnTo>
                  <a:lnTo>
                    <a:pt x="179984" y="41665"/>
                  </a:lnTo>
                  <a:lnTo>
                    <a:pt x="179986" y="46214"/>
                  </a:lnTo>
                  <a:lnTo>
                    <a:pt x="180939" y="48506"/>
                  </a:lnTo>
                  <a:lnTo>
                    <a:pt x="184538" y="53594"/>
                  </a:lnTo>
                  <a:lnTo>
                    <a:pt x="185879" y="57236"/>
                  </a:lnTo>
                  <a:lnTo>
                    <a:pt x="187368" y="66364"/>
                  </a:lnTo>
                  <a:lnTo>
                    <a:pt x="188717" y="71465"/>
                  </a:lnTo>
                  <a:lnTo>
                    <a:pt x="190570" y="76770"/>
                  </a:lnTo>
                  <a:lnTo>
                    <a:pt x="192757" y="82212"/>
                  </a:lnTo>
                  <a:lnTo>
                    <a:pt x="194216" y="87746"/>
                  </a:lnTo>
                  <a:lnTo>
                    <a:pt x="195188" y="93339"/>
                  </a:lnTo>
                  <a:lnTo>
                    <a:pt x="195836" y="98973"/>
                  </a:lnTo>
                  <a:lnTo>
                    <a:pt x="197220" y="104634"/>
                  </a:lnTo>
                  <a:lnTo>
                    <a:pt x="199096" y="110314"/>
                  </a:lnTo>
                  <a:lnTo>
                    <a:pt x="201299" y="116005"/>
                  </a:lnTo>
                  <a:lnTo>
                    <a:pt x="202768" y="121704"/>
                  </a:lnTo>
                  <a:lnTo>
                    <a:pt x="203746" y="127408"/>
                  </a:lnTo>
                  <a:lnTo>
                    <a:pt x="204399" y="133116"/>
                  </a:lnTo>
                  <a:lnTo>
                    <a:pt x="205787" y="139779"/>
                  </a:lnTo>
                  <a:lnTo>
                    <a:pt x="207664" y="147078"/>
                  </a:lnTo>
                  <a:lnTo>
                    <a:pt x="209869" y="154802"/>
                  </a:lnTo>
                  <a:lnTo>
                    <a:pt x="211338" y="161856"/>
                  </a:lnTo>
                  <a:lnTo>
                    <a:pt x="212318" y="168464"/>
                  </a:lnTo>
                  <a:lnTo>
                    <a:pt x="212971" y="174774"/>
                  </a:lnTo>
                  <a:lnTo>
                    <a:pt x="213406" y="180885"/>
                  </a:lnTo>
                  <a:lnTo>
                    <a:pt x="213697" y="186865"/>
                  </a:lnTo>
                  <a:lnTo>
                    <a:pt x="213890" y="192756"/>
                  </a:lnTo>
                  <a:lnTo>
                    <a:pt x="214971" y="198589"/>
                  </a:lnTo>
                  <a:lnTo>
                    <a:pt x="216645" y="204382"/>
                  </a:lnTo>
                  <a:lnTo>
                    <a:pt x="218713" y="210150"/>
                  </a:lnTo>
                  <a:lnTo>
                    <a:pt x="220092" y="215899"/>
                  </a:lnTo>
                  <a:lnTo>
                    <a:pt x="221011" y="221638"/>
                  </a:lnTo>
                  <a:lnTo>
                    <a:pt x="221624" y="227368"/>
                  </a:lnTo>
                  <a:lnTo>
                    <a:pt x="222033" y="233093"/>
                  </a:lnTo>
                  <a:lnTo>
                    <a:pt x="222305" y="238816"/>
                  </a:lnTo>
                  <a:lnTo>
                    <a:pt x="222486" y="244535"/>
                  </a:lnTo>
                  <a:lnTo>
                    <a:pt x="223560" y="249301"/>
                  </a:lnTo>
                  <a:lnTo>
                    <a:pt x="227293" y="257136"/>
                  </a:lnTo>
                  <a:lnTo>
                    <a:pt x="229587" y="266333"/>
                  </a:lnTo>
                  <a:lnTo>
                    <a:pt x="230199" y="271452"/>
                  </a:lnTo>
                  <a:lnTo>
                    <a:pt x="230878" y="279681"/>
                  </a:lnTo>
                  <a:lnTo>
                    <a:pt x="231059" y="283209"/>
                  </a:lnTo>
                  <a:lnTo>
                    <a:pt x="232133" y="285560"/>
                  </a:lnTo>
                  <a:lnTo>
                    <a:pt x="233801" y="287129"/>
                  </a:lnTo>
                  <a:lnTo>
                    <a:pt x="235866" y="288173"/>
                  </a:lnTo>
                  <a:lnTo>
                    <a:pt x="237242" y="289823"/>
                  </a:lnTo>
                  <a:lnTo>
                    <a:pt x="238159" y="291875"/>
                  </a:lnTo>
                  <a:lnTo>
                    <a:pt x="239887" y="298429"/>
                  </a:lnTo>
                  <a:lnTo>
                    <a:pt x="247366" y="298801"/>
                  </a:lnTo>
                  <a:lnTo>
                    <a:pt x="248567" y="29883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508"/>
            <p:cNvSpPr/>
            <p:nvPr/>
          </p:nvSpPr>
          <p:spPr>
            <a:xfrm>
              <a:off x="5034915" y="3086100"/>
              <a:ext cx="60008" cy="282893"/>
            </a:xfrm>
            <a:custGeom>
              <a:avLst/>
              <a:gdLst/>
              <a:ahLst/>
              <a:cxnLst/>
              <a:rect l="0" t="0" r="0" b="0"/>
              <a:pathLst>
                <a:path w="60008" h="282893">
                  <a:moveTo>
                    <a:pt x="0" y="0"/>
                  </a:moveTo>
                  <a:lnTo>
                    <a:pt x="0" y="20399"/>
                  </a:lnTo>
                  <a:lnTo>
                    <a:pt x="952" y="24077"/>
                  </a:lnTo>
                  <a:lnTo>
                    <a:pt x="2540" y="28434"/>
                  </a:lnTo>
                  <a:lnTo>
                    <a:pt x="4551" y="33243"/>
                  </a:lnTo>
                  <a:lnTo>
                    <a:pt x="5891" y="38355"/>
                  </a:lnTo>
                  <a:lnTo>
                    <a:pt x="6785" y="43667"/>
                  </a:lnTo>
                  <a:lnTo>
                    <a:pt x="7381" y="49114"/>
                  </a:lnTo>
                  <a:lnTo>
                    <a:pt x="7778" y="54650"/>
                  </a:lnTo>
                  <a:lnTo>
                    <a:pt x="8043" y="60246"/>
                  </a:lnTo>
                  <a:lnTo>
                    <a:pt x="8336" y="71543"/>
                  </a:lnTo>
                  <a:lnTo>
                    <a:pt x="8541" y="104577"/>
                  </a:lnTo>
                  <a:lnTo>
                    <a:pt x="9504" y="111628"/>
                  </a:lnTo>
                  <a:lnTo>
                    <a:pt x="11098" y="118234"/>
                  </a:lnTo>
                  <a:lnTo>
                    <a:pt x="13114" y="124542"/>
                  </a:lnTo>
                  <a:lnTo>
                    <a:pt x="14457" y="131606"/>
                  </a:lnTo>
                  <a:lnTo>
                    <a:pt x="15353" y="139172"/>
                  </a:lnTo>
                  <a:lnTo>
                    <a:pt x="15950" y="147074"/>
                  </a:lnTo>
                  <a:lnTo>
                    <a:pt x="17301" y="154246"/>
                  </a:lnTo>
                  <a:lnTo>
                    <a:pt x="19154" y="160933"/>
                  </a:lnTo>
                  <a:lnTo>
                    <a:pt x="21341" y="167296"/>
                  </a:lnTo>
                  <a:lnTo>
                    <a:pt x="22800" y="173443"/>
                  </a:lnTo>
                  <a:lnTo>
                    <a:pt x="23772" y="179446"/>
                  </a:lnTo>
                  <a:lnTo>
                    <a:pt x="24420" y="185353"/>
                  </a:lnTo>
                  <a:lnTo>
                    <a:pt x="24853" y="191196"/>
                  </a:lnTo>
                  <a:lnTo>
                    <a:pt x="25141" y="196996"/>
                  </a:lnTo>
                  <a:lnTo>
                    <a:pt x="25333" y="202768"/>
                  </a:lnTo>
                  <a:lnTo>
                    <a:pt x="26414" y="208521"/>
                  </a:lnTo>
                  <a:lnTo>
                    <a:pt x="28086" y="214262"/>
                  </a:lnTo>
                  <a:lnTo>
                    <a:pt x="30154" y="219993"/>
                  </a:lnTo>
                  <a:lnTo>
                    <a:pt x="31533" y="224767"/>
                  </a:lnTo>
                  <a:lnTo>
                    <a:pt x="33064" y="232611"/>
                  </a:lnTo>
                  <a:lnTo>
                    <a:pt x="34425" y="236989"/>
                  </a:lnTo>
                  <a:lnTo>
                    <a:pt x="36285" y="241813"/>
                  </a:lnTo>
                  <a:lnTo>
                    <a:pt x="38478" y="246933"/>
                  </a:lnTo>
                  <a:lnTo>
                    <a:pt x="39939" y="251300"/>
                  </a:lnTo>
                  <a:lnTo>
                    <a:pt x="41563" y="258691"/>
                  </a:lnTo>
                  <a:lnTo>
                    <a:pt x="42948" y="261043"/>
                  </a:lnTo>
                  <a:lnTo>
                    <a:pt x="44824" y="262611"/>
                  </a:lnTo>
                  <a:lnTo>
                    <a:pt x="47028" y="263656"/>
                  </a:lnTo>
                  <a:lnTo>
                    <a:pt x="48497" y="265306"/>
                  </a:lnTo>
                  <a:lnTo>
                    <a:pt x="49476" y="267358"/>
                  </a:lnTo>
                  <a:lnTo>
                    <a:pt x="50564" y="272178"/>
                  </a:lnTo>
                  <a:lnTo>
                    <a:pt x="51048" y="277495"/>
                  </a:lnTo>
                  <a:lnTo>
                    <a:pt x="52129" y="279294"/>
                  </a:lnTo>
                  <a:lnTo>
                    <a:pt x="53803" y="280494"/>
                  </a:lnTo>
                  <a:lnTo>
                    <a:pt x="60007" y="2828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509"/>
            <p:cNvSpPr/>
            <p:nvPr/>
          </p:nvSpPr>
          <p:spPr>
            <a:xfrm>
              <a:off x="5223509" y="3334702"/>
              <a:ext cx="34292" cy="34291"/>
            </a:xfrm>
            <a:custGeom>
              <a:avLst/>
              <a:gdLst/>
              <a:ahLst/>
              <a:cxnLst/>
              <a:rect l="0" t="0" r="0" b="0"/>
              <a:pathLst>
                <a:path w="34292" h="34291">
                  <a:moveTo>
                    <a:pt x="0" y="34290"/>
                  </a:moveTo>
                  <a:lnTo>
                    <a:pt x="0" y="26909"/>
                  </a:lnTo>
                  <a:lnTo>
                    <a:pt x="953" y="25559"/>
                  </a:lnTo>
                  <a:lnTo>
                    <a:pt x="2541" y="23707"/>
                  </a:lnTo>
                  <a:lnTo>
                    <a:pt x="7382" y="18441"/>
                  </a:lnTo>
                  <a:lnTo>
                    <a:pt x="7779" y="17056"/>
                  </a:lnTo>
                  <a:lnTo>
                    <a:pt x="8044" y="15181"/>
                  </a:lnTo>
                  <a:lnTo>
                    <a:pt x="8220" y="12978"/>
                  </a:lnTo>
                  <a:lnTo>
                    <a:pt x="9290" y="11510"/>
                  </a:lnTo>
                  <a:lnTo>
                    <a:pt x="10956" y="10531"/>
                  </a:lnTo>
                  <a:lnTo>
                    <a:pt x="13019" y="9878"/>
                  </a:lnTo>
                  <a:lnTo>
                    <a:pt x="15347" y="8490"/>
                  </a:lnTo>
                  <a:lnTo>
                    <a:pt x="17852" y="6613"/>
                  </a:lnTo>
                  <a:lnTo>
                    <a:pt x="24164" y="1306"/>
                  </a:lnTo>
                  <a:lnTo>
                    <a:pt x="25635" y="871"/>
                  </a:lnTo>
                  <a:lnTo>
                    <a:pt x="27568" y="581"/>
                  </a:lnTo>
                  <a:lnTo>
                    <a:pt x="3429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510"/>
            <p:cNvSpPr/>
            <p:nvPr/>
          </p:nvSpPr>
          <p:spPr>
            <a:xfrm>
              <a:off x="5304395" y="3077558"/>
              <a:ext cx="261606" cy="274290"/>
            </a:xfrm>
            <a:custGeom>
              <a:avLst/>
              <a:gdLst/>
              <a:ahLst/>
              <a:cxnLst/>
              <a:rect l="0" t="0" r="0" b="0"/>
              <a:pathLst>
                <a:path w="261606" h="274290">
                  <a:moveTo>
                    <a:pt x="142000" y="8542"/>
                  </a:moveTo>
                  <a:lnTo>
                    <a:pt x="142000" y="3991"/>
                  </a:lnTo>
                  <a:lnTo>
                    <a:pt x="142952" y="2650"/>
                  </a:lnTo>
                  <a:lnTo>
                    <a:pt x="144540" y="1756"/>
                  </a:lnTo>
                  <a:lnTo>
                    <a:pt x="146550" y="1161"/>
                  </a:lnTo>
                  <a:lnTo>
                    <a:pt x="146938" y="763"/>
                  </a:lnTo>
                  <a:lnTo>
                    <a:pt x="146244" y="499"/>
                  </a:lnTo>
                  <a:lnTo>
                    <a:pt x="140654" y="39"/>
                  </a:lnTo>
                  <a:lnTo>
                    <a:pt x="133147" y="0"/>
                  </a:lnTo>
                  <a:lnTo>
                    <a:pt x="129430" y="942"/>
                  </a:lnTo>
                  <a:lnTo>
                    <a:pt x="122760" y="4529"/>
                  </a:lnTo>
                  <a:lnTo>
                    <a:pt x="118696" y="6819"/>
                  </a:lnTo>
                  <a:lnTo>
                    <a:pt x="109100" y="11904"/>
                  </a:lnTo>
                  <a:lnTo>
                    <a:pt x="103874" y="13640"/>
                  </a:lnTo>
                  <a:lnTo>
                    <a:pt x="98485" y="14798"/>
                  </a:lnTo>
                  <a:lnTo>
                    <a:pt x="92987" y="15570"/>
                  </a:lnTo>
                  <a:lnTo>
                    <a:pt x="87417" y="16085"/>
                  </a:lnTo>
                  <a:lnTo>
                    <a:pt x="81799" y="16428"/>
                  </a:lnTo>
                  <a:lnTo>
                    <a:pt x="71429" y="16809"/>
                  </a:lnTo>
                  <a:lnTo>
                    <a:pt x="63645" y="16979"/>
                  </a:lnTo>
                  <a:lnTo>
                    <a:pt x="49356" y="17074"/>
                  </a:lnTo>
                  <a:lnTo>
                    <a:pt x="44995" y="16135"/>
                  </a:lnTo>
                  <a:lnTo>
                    <a:pt x="34306" y="11215"/>
                  </a:lnTo>
                  <a:lnTo>
                    <a:pt x="28096" y="9730"/>
                  </a:lnTo>
                  <a:lnTo>
                    <a:pt x="22161" y="9070"/>
                  </a:lnTo>
                  <a:lnTo>
                    <a:pt x="19244" y="8894"/>
                  </a:lnTo>
                  <a:lnTo>
                    <a:pt x="16348" y="7824"/>
                  </a:lnTo>
                  <a:lnTo>
                    <a:pt x="8672" y="2720"/>
                  </a:lnTo>
                  <a:lnTo>
                    <a:pt x="5344" y="331"/>
                  </a:lnTo>
                  <a:lnTo>
                    <a:pt x="0" y="41"/>
                  </a:lnTo>
                  <a:lnTo>
                    <a:pt x="2054" y="1"/>
                  </a:lnTo>
                  <a:lnTo>
                    <a:pt x="2982" y="943"/>
                  </a:lnTo>
                  <a:lnTo>
                    <a:pt x="3601" y="2523"/>
                  </a:lnTo>
                  <a:lnTo>
                    <a:pt x="4676" y="8702"/>
                  </a:lnTo>
                  <a:lnTo>
                    <a:pt x="4791" y="16103"/>
                  </a:lnTo>
                  <a:lnTo>
                    <a:pt x="4839" y="131278"/>
                  </a:lnTo>
                  <a:lnTo>
                    <a:pt x="5792" y="133228"/>
                  </a:lnTo>
                  <a:lnTo>
                    <a:pt x="7380" y="134528"/>
                  </a:lnTo>
                  <a:lnTo>
                    <a:pt x="9391" y="135395"/>
                  </a:lnTo>
                  <a:lnTo>
                    <a:pt x="16771" y="141166"/>
                  </a:lnTo>
                  <a:lnTo>
                    <a:pt x="20440" y="144358"/>
                  </a:lnTo>
                  <a:lnTo>
                    <a:pt x="23838" y="145104"/>
                  </a:lnTo>
                  <a:lnTo>
                    <a:pt x="30625" y="145623"/>
                  </a:lnTo>
                  <a:lnTo>
                    <a:pt x="42372" y="145691"/>
                  </a:lnTo>
                  <a:lnTo>
                    <a:pt x="50413" y="143157"/>
                  </a:lnTo>
                  <a:lnTo>
                    <a:pt x="55224" y="141148"/>
                  </a:lnTo>
                  <a:lnTo>
                    <a:pt x="63111" y="138915"/>
                  </a:lnTo>
                  <a:lnTo>
                    <a:pt x="70743" y="136970"/>
                  </a:lnTo>
                  <a:lnTo>
                    <a:pt x="75445" y="135118"/>
                  </a:lnTo>
                  <a:lnTo>
                    <a:pt x="80485" y="132931"/>
                  </a:lnTo>
                  <a:lnTo>
                    <a:pt x="85750" y="131473"/>
                  </a:lnTo>
                  <a:lnTo>
                    <a:pt x="91165" y="130501"/>
                  </a:lnTo>
                  <a:lnTo>
                    <a:pt x="96679" y="129853"/>
                  </a:lnTo>
                  <a:lnTo>
                    <a:pt x="102261" y="129421"/>
                  </a:lnTo>
                  <a:lnTo>
                    <a:pt x="107887" y="129133"/>
                  </a:lnTo>
                  <a:lnTo>
                    <a:pt x="113543" y="128941"/>
                  </a:lnTo>
                  <a:lnTo>
                    <a:pt x="119218" y="127860"/>
                  </a:lnTo>
                  <a:lnTo>
                    <a:pt x="124907" y="126187"/>
                  </a:lnTo>
                  <a:lnTo>
                    <a:pt x="130605" y="124119"/>
                  </a:lnTo>
                  <a:lnTo>
                    <a:pt x="137261" y="122741"/>
                  </a:lnTo>
                  <a:lnTo>
                    <a:pt x="144555" y="121822"/>
                  </a:lnTo>
                  <a:lnTo>
                    <a:pt x="152276" y="121209"/>
                  </a:lnTo>
                  <a:lnTo>
                    <a:pt x="159328" y="120801"/>
                  </a:lnTo>
                  <a:lnTo>
                    <a:pt x="172243" y="120347"/>
                  </a:lnTo>
                  <a:lnTo>
                    <a:pt x="195104" y="120056"/>
                  </a:lnTo>
                  <a:lnTo>
                    <a:pt x="203067" y="120016"/>
                  </a:lnTo>
                  <a:lnTo>
                    <a:pt x="207476" y="120958"/>
                  </a:lnTo>
                  <a:lnTo>
                    <a:pt x="212321" y="122538"/>
                  </a:lnTo>
                  <a:lnTo>
                    <a:pt x="217455" y="124544"/>
                  </a:lnTo>
                  <a:lnTo>
                    <a:pt x="222784" y="125882"/>
                  </a:lnTo>
                  <a:lnTo>
                    <a:pt x="228240" y="126773"/>
                  </a:lnTo>
                  <a:lnTo>
                    <a:pt x="233784" y="127368"/>
                  </a:lnTo>
                  <a:lnTo>
                    <a:pt x="238431" y="128717"/>
                  </a:lnTo>
                  <a:lnTo>
                    <a:pt x="246136" y="132755"/>
                  </a:lnTo>
                  <a:lnTo>
                    <a:pt x="248571" y="135166"/>
                  </a:lnTo>
                  <a:lnTo>
                    <a:pt x="250195" y="137725"/>
                  </a:lnTo>
                  <a:lnTo>
                    <a:pt x="251277" y="140384"/>
                  </a:lnTo>
                  <a:lnTo>
                    <a:pt x="257351" y="148677"/>
                  </a:lnTo>
                  <a:lnTo>
                    <a:pt x="258906" y="151495"/>
                  </a:lnTo>
                  <a:lnTo>
                    <a:pt x="260633" y="157166"/>
                  </a:lnTo>
                  <a:lnTo>
                    <a:pt x="261401" y="165402"/>
                  </a:lnTo>
                  <a:lnTo>
                    <a:pt x="261605" y="170265"/>
                  </a:lnTo>
                  <a:lnTo>
                    <a:pt x="260789" y="174460"/>
                  </a:lnTo>
                  <a:lnTo>
                    <a:pt x="257343" y="181660"/>
                  </a:lnTo>
                  <a:lnTo>
                    <a:pt x="252636" y="188036"/>
                  </a:lnTo>
                  <a:lnTo>
                    <a:pt x="247368" y="194997"/>
                  </a:lnTo>
                  <a:lnTo>
                    <a:pt x="244631" y="199520"/>
                  </a:lnTo>
                  <a:lnTo>
                    <a:pt x="241852" y="204441"/>
                  </a:lnTo>
                  <a:lnTo>
                    <a:pt x="233686" y="212448"/>
                  </a:lnTo>
                  <a:lnTo>
                    <a:pt x="228842" y="215917"/>
                  </a:lnTo>
                  <a:lnTo>
                    <a:pt x="220918" y="222311"/>
                  </a:lnTo>
                  <a:lnTo>
                    <a:pt x="213269" y="228328"/>
                  </a:lnTo>
                  <a:lnTo>
                    <a:pt x="208563" y="231266"/>
                  </a:lnTo>
                  <a:lnTo>
                    <a:pt x="203520" y="234177"/>
                  </a:lnTo>
                  <a:lnTo>
                    <a:pt x="192837" y="239951"/>
                  </a:lnTo>
                  <a:lnTo>
                    <a:pt x="187321" y="242825"/>
                  </a:lnTo>
                  <a:lnTo>
                    <a:pt x="182692" y="245693"/>
                  </a:lnTo>
                  <a:lnTo>
                    <a:pt x="175008" y="251420"/>
                  </a:lnTo>
                  <a:lnTo>
                    <a:pt x="170672" y="254280"/>
                  </a:lnTo>
                  <a:lnTo>
                    <a:pt x="165877" y="257140"/>
                  </a:lnTo>
                  <a:lnTo>
                    <a:pt x="160776" y="259999"/>
                  </a:lnTo>
                  <a:lnTo>
                    <a:pt x="155469" y="261905"/>
                  </a:lnTo>
                  <a:lnTo>
                    <a:pt x="150027" y="263175"/>
                  </a:lnTo>
                  <a:lnTo>
                    <a:pt x="144494" y="264022"/>
                  </a:lnTo>
                  <a:lnTo>
                    <a:pt x="139852" y="264587"/>
                  </a:lnTo>
                  <a:lnTo>
                    <a:pt x="132155" y="265215"/>
                  </a:lnTo>
                  <a:lnTo>
                    <a:pt x="127816" y="266335"/>
                  </a:lnTo>
                  <a:lnTo>
                    <a:pt x="123020" y="268033"/>
                  </a:lnTo>
                  <a:lnTo>
                    <a:pt x="117916" y="270119"/>
                  </a:lnTo>
                  <a:lnTo>
                    <a:pt x="112609" y="271509"/>
                  </a:lnTo>
                  <a:lnTo>
                    <a:pt x="107166" y="272435"/>
                  </a:lnTo>
                  <a:lnTo>
                    <a:pt x="90564" y="27428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511"/>
            <p:cNvSpPr/>
            <p:nvPr/>
          </p:nvSpPr>
          <p:spPr>
            <a:xfrm>
              <a:off x="4477737" y="2846313"/>
              <a:ext cx="1328555" cy="771282"/>
            </a:xfrm>
            <a:custGeom>
              <a:avLst/>
              <a:gdLst/>
              <a:ahLst/>
              <a:cxnLst/>
              <a:rect l="0" t="0" r="0" b="0"/>
              <a:pathLst>
                <a:path w="1328555" h="771282">
                  <a:moveTo>
                    <a:pt x="111408" y="736991"/>
                  </a:moveTo>
                  <a:lnTo>
                    <a:pt x="136110" y="736991"/>
                  </a:lnTo>
                  <a:lnTo>
                    <a:pt x="140258" y="737944"/>
                  </a:lnTo>
                  <a:lnTo>
                    <a:pt x="151600" y="742883"/>
                  </a:lnTo>
                  <a:lnTo>
                    <a:pt x="165650" y="745722"/>
                  </a:lnTo>
                  <a:lnTo>
                    <a:pt x="191564" y="757391"/>
                  </a:lnTo>
                  <a:lnTo>
                    <a:pt x="228327" y="766793"/>
                  </a:lnTo>
                  <a:lnTo>
                    <a:pt x="250191" y="769952"/>
                  </a:lnTo>
                  <a:lnTo>
                    <a:pt x="289104" y="771106"/>
                  </a:lnTo>
                  <a:lnTo>
                    <a:pt x="457188" y="771281"/>
                  </a:lnTo>
                  <a:lnTo>
                    <a:pt x="491462" y="766731"/>
                  </a:lnTo>
                  <a:lnTo>
                    <a:pt x="543068" y="762551"/>
                  </a:lnTo>
                  <a:lnTo>
                    <a:pt x="580196" y="757053"/>
                  </a:lnTo>
                  <a:lnTo>
                    <a:pt x="620936" y="754048"/>
                  </a:lnTo>
                  <a:lnTo>
                    <a:pt x="649015" y="749970"/>
                  </a:lnTo>
                  <a:lnTo>
                    <a:pt x="677369" y="747522"/>
                  </a:lnTo>
                  <a:lnTo>
                    <a:pt x="717567" y="743604"/>
                  </a:lnTo>
                  <a:lnTo>
                    <a:pt x="756148" y="738951"/>
                  </a:lnTo>
                  <a:lnTo>
                    <a:pt x="783722" y="736910"/>
                  </a:lnTo>
                  <a:lnTo>
                    <a:pt x="825068" y="731358"/>
                  </a:lnTo>
                  <a:lnTo>
                    <a:pt x="862824" y="728337"/>
                  </a:lnTo>
                  <a:lnTo>
                    <a:pt x="902798" y="721833"/>
                  </a:lnTo>
                  <a:lnTo>
                    <a:pt x="980001" y="705483"/>
                  </a:lnTo>
                  <a:lnTo>
                    <a:pt x="1015410" y="696964"/>
                  </a:lnTo>
                  <a:lnTo>
                    <a:pt x="1055998" y="683012"/>
                  </a:lnTo>
                  <a:lnTo>
                    <a:pt x="1089151" y="670197"/>
                  </a:lnTo>
                  <a:lnTo>
                    <a:pt x="1110793" y="662538"/>
                  </a:lnTo>
                  <a:lnTo>
                    <a:pt x="1147970" y="642098"/>
                  </a:lnTo>
                  <a:lnTo>
                    <a:pt x="1182830" y="619716"/>
                  </a:lnTo>
                  <a:lnTo>
                    <a:pt x="1210389" y="597903"/>
                  </a:lnTo>
                  <a:lnTo>
                    <a:pt x="1228347" y="584761"/>
                  </a:lnTo>
                  <a:lnTo>
                    <a:pt x="1257220" y="552092"/>
                  </a:lnTo>
                  <a:lnTo>
                    <a:pt x="1274397" y="529806"/>
                  </a:lnTo>
                  <a:lnTo>
                    <a:pt x="1287001" y="509657"/>
                  </a:lnTo>
                  <a:lnTo>
                    <a:pt x="1296767" y="487071"/>
                  </a:lnTo>
                  <a:lnTo>
                    <a:pt x="1305694" y="466832"/>
                  </a:lnTo>
                  <a:lnTo>
                    <a:pt x="1314371" y="448770"/>
                  </a:lnTo>
                  <a:lnTo>
                    <a:pt x="1322975" y="426803"/>
                  </a:lnTo>
                  <a:lnTo>
                    <a:pt x="1327005" y="406747"/>
                  </a:lnTo>
                  <a:lnTo>
                    <a:pt x="1328200" y="384189"/>
                  </a:lnTo>
                  <a:lnTo>
                    <a:pt x="1328554" y="359407"/>
                  </a:lnTo>
                  <a:lnTo>
                    <a:pt x="1326096" y="345022"/>
                  </a:lnTo>
                  <a:lnTo>
                    <a:pt x="1322782" y="331325"/>
                  </a:lnTo>
                  <a:lnTo>
                    <a:pt x="1321309" y="315713"/>
                  </a:lnTo>
                  <a:lnTo>
                    <a:pt x="1319011" y="308501"/>
                  </a:lnTo>
                  <a:lnTo>
                    <a:pt x="1307628" y="288298"/>
                  </a:lnTo>
                  <a:lnTo>
                    <a:pt x="1291790" y="252525"/>
                  </a:lnTo>
                  <a:lnTo>
                    <a:pt x="1278501" y="234459"/>
                  </a:lnTo>
                  <a:lnTo>
                    <a:pt x="1256944" y="211288"/>
                  </a:lnTo>
                  <a:lnTo>
                    <a:pt x="1224097" y="178096"/>
                  </a:lnTo>
                  <a:lnTo>
                    <a:pt x="1197091" y="157892"/>
                  </a:lnTo>
                  <a:lnTo>
                    <a:pt x="1167768" y="136544"/>
                  </a:lnTo>
                  <a:lnTo>
                    <a:pt x="1154306" y="126274"/>
                  </a:lnTo>
                  <a:lnTo>
                    <a:pt x="1114002" y="104271"/>
                  </a:lnTo>
                  <a:lnTo>
                    <a:pt x="1080024" y="83337"/>
                  </a:lnTo>
                  <a:lnTo>
                    <a:pt x="1045795" y="69042"/>
                  </a:lnTo>
                  <a:lnTo>
                    <a:pt x="1020088" y="57433"/>
                  </a:lnTo>
                  <a:lnTo>
                    <a:pt x="1001993" y="48251"/>
                  </a:lnTo>
                  <a:lnTo>
                    <a:pt x="961872" y="34595"/>
                  </a:lnTo>
                  <a:lnTo>
                    <a:pt x="942782" y="29528"/>
                  </a:lnTo>
                  <a:lnTo>
                    <a:pt x="910614" y="25723"/>
                  </a:lnTo>
                  <a:lnTo>
                    <a:pt x="877905" y="18986"/>
                  </a:lnTo>
                  <a:lnTo>
                    <a:pt x="840770" y="10717"/>
                  </a:lnTo>
                  <a:lnTo>
                    <a:pt x="790456" y="7691"/>
                  </a:lnTo>
                  <a:lnTo>
                    <a:pt x="756895" y="2531"/>
                  </a:lnTo>
                  <a:lnTo>
                    <a:pt x="722822" y="579"/>
                  </a:lnTo>
                  <a:lnTo>
                    <a:pt x="689548" y="0"/>
                  </a:lnTo>
                  <a:lnTo>
                    <a:pt x="660216" y="781"/>
                  </a:lnTo>
                  <a:lnTo>
                    <a:pt x="627818" y="5670"/>
                  </a:lnTo>
                  <a:lnTo>
                    <a:pt x="595042" y="7541"/>
                  </a:lnTo>
                  <a:lnTo>
                    <a:pt x="555344" y="10713"/>
                  </a:lnTo>
                  <a:lnTo>
                    <a:pt x="515646" y="15679"/>
                  </a:lnTo>
                  <a:lnTo>
                    <a:pt x="474397" y="23504"/>
                  </a:lnTo>
                  <a:lnTo>
                    <a:pt x="444702" y="31452"/>
                  </a:lnTo>
                  <a:lnTo>
                    <a:pt x="408493" y="40792"/>
                  </a:lnTo>
                  <a:lnTo>
                    <a:pt x="367153" y="57992"/>
                  </a:lnTo>
                  <a:lnTo>
                    <a:pt x="327131" y="70844"/>
                  </a:lnTo>
                  <a:lnTo>
                    <a:pt x="285817" y="89399"/>
                  </a:lnTo>
                  <a:lnTo>
                    <a:pt x="249152" y="108868"/>
                  </a:lnTo>
                  <a:lnTo>
                    <a:pt x="214393" y="126719"/>
                  </a:lnTo>
                  <a:lnTo>
                    <a:pt x="185902" y="148590"/>
                  </a:lnTo>
                  <a:lnTo>
                    <a:pt x="163007" y="166516"/>
                  </a:lnTo>
                  <a:lnTo>
                    <a:pt x="131808" y="201457"/>
                  </a:lnTo>
                  <a:lnTo>
                    <a:pt x="114383" y="223985"/>
                  </a:lnTo>
                  <a:lnTo>
                    <a:pt x="102888" y="240384"/>
                  </a:lnTo>
                  <a:lnTo>
                    <a:pt x="79986" y="274194"/>
                  </a:lnTo>
                  <a:lnTo>
                    <a:pt x="62833" y="295278"/>
                  </a:lnTo>
                  <a:lnTo>
                    <a:pt x="53941" y="310170"/>
                  </a:lnTo>
                  <a:lnTo>
                    <a:pt x="46815" y="326313"/>
                  </a:lnTo>
                  <a:lnTo>
                    <a:pt x="40472" y="343013"/>
                  </a:lnTo>
                  <a:lnTo>
                    <a:pt x="31546" y="368480"/>
                  </a:lnTo>
                  <a:lnTo>
                    <a:pt x="17130" y="404466"/>
                  </a:lnTo>
                  <a:lnTo>
                    <a:pt x="12356" y="420610"/>
                  </a:lnTo>
                  <a:lnTo>
                    <a:pt x="10235" y="437310"/>
                  </a:lnTo>
                  <a:lnTo>
                    <a:pt x="2981" y="465423"/>
                  </a:lnTo>
                  <a:lnTo>
                    <a:pt x="859" y="488252"/>
                  </a:lnTo>
                  <a:lnTo>
                    <a:pt x="230" y="508457"/>
                  </a:lnTo>
                  <a:lnTo>
                    <a:pt x="0" y="548782"/>
                  </a:lnTo>
                  <a:lnTo>
                    <a:pt x="2520" y="563173"/>
                  </a:lnTo>
                  <a:lnTo>
                    <a:pt x="9294" y="581985"/>
                  </a:lnTo>
                  <a:lnTo>
                    <a:pt x="20117" y="605408"/>
                  </a:lnTo>
                  <a:lnTo>
                    <a:pt x="23209" y="616915"/>
                  </a:lnTo>
                  <a:lnTo>
                    <a:pt x="25536" y="628379"/>
                  </a:lnTo>
                  <a:lnTo>
                    <a:pt x="32201" y="644591"/>
                  </a:lnTo>
                  <a:lnTo>
                    <a:pt x="45791" y="666745"/>
                  </a:lnTo>
                  <a:lnTo>
                    <a:pt x="48907" y="674974"/>
                  </a:lnTo>
                  <a:lnTo>
                    <a:pt x="49738" y="678501"/>
                  </a:lnTo>
                  <a:lnTo>
                    <a:pt x="53201" y="684961"/>
                  </a:lnTo>
                  <a:lnTo>
                    <a:pt x="64972" y="699766"/>
                  </a:lnTo>
                  <a:lnTo>
                    <a:pt x="68545" y="71127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7888" y="1052513"/>
            <a:ext cx="48482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378"/>
          <p:cNvSpPr/>
          <p:nvPr/>
        </p:nvSpPr>
        <p:spPr>
          <a:xfrm>
            <a:off x="3349214" y="2494597"/>
            <a:ext cx="73705" cy="76790"/>
          </a:xfrm>
          <a:custGeom>
            <a:avLst/>
            <a:gdLst/>
            <a:ahLst/>
            <a:cxnLst/>
            <a:rect l="0" t="0" r="0" b="0"/>
            <a:pathLst>
              <a:path w="73705" h="76790">
                <a:moveTo>
                  <a:pt x="22636" y="34290"/>
                </a:moveTo>
                <a:lnTo>
                  <a:pt x="27186" y="38841"/>
                </a:lnTo>
                <a:lnTo>
                  <a:pt x="29479" y="40182"/>
                </a:lnTo>
                <a:lnTo>
                  <a:pt x="31961" y="41075"/>
                </a:lnTo>
                <a:lnTo>
                  <a:pt x="34567" y="41671"/>
                </a:lnTo>
                <a:lnTo>
                  <a:pt x="36305" y="43021"/>
                </a:lnTo>
                <a:lnTo>
                  <a:pt x="37463" y="44873"/>
                </a:lnTo>
                <a:lnTo>
                  <a:pt x="39323" y="50139"/>
                </a:lnTo>
                <a:lnTo>
                  <a:pt x="39476" y="51523"/>
                </a:lnTo>
                <a:lnTo>
                  <a:pt x="39577" y="53399"/>
                </a:lnTo>
                <a:lnTo>
                  <a:pt x="39740" y="58702"/>
                </a:lnTo>
                <a:lnTo>
                  <a:pt x="40706" y="60090"/>
                </a:lnTo>
                <a:lnTo>
                  <a:pt x="42303" y="61968"/>
                </a:lnTo>
                <a:lnTo>
                  <a:pt x="47999" y="68193"/>
                </a:lnTo>
                <a:lnTo>
                  <a:pt x="47165" y="69275"/>
                </a:lnTo>
                <a:lnTo>
                  <a:pt x="45656" y="70948"/>
                </a:lnTo>
                <a:lnTo>
                  <a:pt x="40941" y="75927"/>
                </a:lnTo>
                <a:lnTo>
                  <a:pt x="39602" y="76335"/>
                </a:lnTo>
                <a:lnTo>
                  <a:pt x="37756" y="76608"/>
                </a:lnTo>
                <a:lnTo>
                  <a:pt x="35574" y="76789"/>
                </a:lnTo>
                <a:lnTo>
                  <a:pt x="34119" y="75958"/>
                </a:lnTo>
                <a:lnTo>
                  <a:pt x="33148" y="74451"/>
                </a:lnTo>
                <a:lnTo>
                  <a:pt x="32502" y="72494"/>
                </a:lnTo>
                <a:lnTo>
                  <a:pt x="31118" y="71189"/>
                </a:lnTo>
                <a:lnTo>
                  <a:pt x="29243" y="70320"/>
                </a:lnTo>
                <a:lnTo>
                  <a:pt x="27041" y="69740"/>
                </a:lnTo>
                <a:lnTo>
                  <a:pt x="25572" y="68401"/>
                </a:lnTo>
                <a:lnTo>
                  <a:pt x="24594" y="66555"/>
                </a:lnTo>
                <a:lnTo>
                  <a:pt x="23941" y="64373"/>
                </a:lnTo>
                <a:lnTo>
                  <a:pt x="23506" y="61965"/>
                </a:lnTo>
                <a:lnTo>
                  <a:pt x="23216" y="59408"/>
                </a:lnTo>
                <a:lnTo>
                  <a:pt x="23022" y="56750"/>
                </a:lnTo>
                <a:lnTo>
                  <a:pt x="22893" y="54026"/>
                </a:lnTo>
                <a:lnTo>
                  <a:pt x="22670" y="44521"/>
                </a:lnTo>
                <a:lnTo>
                  <a:pt x="22646" y="38803"/>
                </a:lnTo>
                <a:lnTo>
                  <a:pt x="23595" y="36346"/>
                </a:lnTo>
                <a:lnTo>
                  <a:pt x="25180" y="33756"/>
                </a:lnTo>
                <a:lnTo>
                  <a:pt x="27189" y="31076"/>
                </a:lnTo>
                <a:lnTo>
                  <a:pt x="29481" y="29290"/>
                </a:lnTo>
                <a:lnTo>
                  <a:pt x="31962" y="28099"/>
                </a:lnTo>
                <a:lnTo>
                  <a:pt x="38236" y="26188"/>
                </a:lnTo>
                <a:lnTo>
                  <a:pt x="39703" y="25079"/>
                </a:lnTo>
                <a:lnTo>
                  <a:pt x="41634" y="23387"/>
                </a:lnTo>
                <a:lnTo>
                  <a:pt x="43874" y="21306"/>
                </a:lnTo>
                <a:lnTo>
                  <a:pt x="46319" y="19919"/>
                </a:lnTo>
                <a:lnTo>
                  <a:pt x="48903" y="18994"/>
                </a:lnTo>
                <a:lnTo>
                  <a:pt x="55341" y="17511"/>
                </a:lnTo>
                <a:lnTo>
                  <a:pt x="56821" y="18341"/>
                </a:lnTo>
                <a:lnTo>
                  <a:pt x="58761" y="19847"/>
                </a:lnTo>
                <a:lnTo>
                  <a:pt x="65104" y="25374"/>
                </a:lnTo>
                <a:lnTo>
                  <a:pt x="65235" y="26441"/>
                </a:lnTo>
                <a:lnTo>
                  <a:pt x="65323" y="28105"/>
                </a:lnTo>
                <a:lnTo>
                  <a:pt x="65420" y="32494"/>
                </a:lnTo>
                <a:lnTo>
                  <a:pt x="65497" y="50107"/>
                </a:lnTo>
                <a:lnTo>
                  <a:pt x="64545" y="51502"/>
                </a:lnTo>
                <a:lnTo>
                  <a:pt x="62958" y="53385"/>
                </a:lnTo>
                <a:lnTo>
                  <a:pt x="58117" y="58700"/>
                </a:lnTo>
                <a:lnTo>
                  <a:pt x="55815" y="59136"/>
                </a:lnTo>
                <a:lnTo>
                  <a:pt x="52375" y="59426"/>
                </a:lnTo>
                <a:lnTo>
                  <a:pt x="42268" y="59893"/>
                </a:lnTo>
                <a:lnTo>
                  <a:pt x="38346" y="59956"/>
                </a:lnTo>
                <a:lnTo>
                  <a:pt x="35967" y="59974"/>
                </a:lnTo>
                <a:lnTo>
                  <a:pt x="33428" y="59032"/>
                </a:lnTo>
                <a:lnTo>
                  <a:pt x="30783" y="57452"/>
                </a:lnTo>
                <a:lnTo>
                  <a:pt x="24245" y="52624"/>
                </a:lnTo>
                <a:lnTo>
                  <a:pt x="23709" y="51275"/>
                </a:lnTo>
                <a:lnTo>
                  <a:pt x="23351" y="49423"/>
                </a:lnTo>
                <a:lnTo>
                  <a:pt x="22777" y="44159"/>
                </a:lnTo>
                <a:lnTo>
                  <a:pt x="22730" y="42774"/>
                </a:lnTo>
                <a:lnTo>
                  <a:pt x="22654" y="33708"/>
                </a:lnTo>
                <a:lnTo>
                  <a:pt x="22639" y="27296"/>
                </a:lnTo>
                <a:lnTo>
                  <a:pt x="23590" y="25817"/>
                </a:lnTo>
                <a:lnTo>
                  <a:pt x="25177" y="23879"/>
                </a:lnTo>
                <a:lnTo>
                  <a:pt x="27188" y="21634"/>
                </a:lnTo>
                <a:lnTo>
                  <a:pt x="31961" y="16600"/>
                </a:lnTo>
                <a:lnTo>
                  <a:pt x="34568" y="13925"/>
                </a:lnTo>
                <a:lnTo>
                  <a:pt x="37258" y="12140"/>
                </a:lnTo>
                <a:lnTo>
                  <a:pt x="40003" y="10951"/>
                </a:lnTo>
                <a:lnTo>
                  <a:pt x="42787" y="10159"/>
                </a:lnTo>
                <a:lnTo>
                  <a:pt x="45595" y="9630"/>
                </a:lnTo>
                <a:lnTo>
                  <a:pt x="48419" y="9277"/>
                </a:lnTo>
                <a:lnTo>
                  <a:pt x="51254" y="9042"/>
                </a:lnTo>
                <a:lnTo>
                  <a:pt x="54098" y="8886"/>
                </a:lnTo>
                <a:lnTo>
                  <a:pt x="64998" y="8585"/>
                </a:lnTo>
                <a:lnTo>
                  <a:pt x="66117" y="9533"/>
                </a:lnTo>
                <a:lnTo>
                  <a:pt x="67816" y="11118"/>
                </a:lnTo>
                <a:lnTo>
                  <a:pt x="69900" y="13127"/>
                </a:lnTo>
                <a:lnTo>
                  <a:pt x="71291" y="15419"/>
                </a:lnTo>
                <a:lnTo>
                  <a:pt x="72217" y="17899"/>
                </a:lnTo>
                <a:lnTo>
                  <a:pt x="72835" y="20505"/>
                </a:lnTo>
                <a:lnTo>
                  <a:pt x="73247" y="23195"/>
                </a:lnTo>
                <a:lnTo>
                  <a:pt x="73521" y="25941"/>
                </a:lnTo>
                <a:lnTo>
                  <a:pt x="73704" y="28724"/>
                </a:lnTo>
                <a:lnTo>
                  <a:pt x="72874" y="30579"/>
                </a:lnTo>
                <a:lnTo>
                  <a:pt x="71368" y="31816"/>
                </a:lnTo>
                <a:lnTo>
                  <a:pt x="69411" y="32641"/>
                </a:lnTo>
                <a:lnTo>
                  <a:pt x="68107" y="34143"/>
                </a:lnTo>
                <a:lnTo>
                  <a:pt x="67237" y="36097"/>
                </a:lnTo>
                <a:lnTo>
                  <a:pt x="65841" y="41526"/>
                </a:lnTo>
                <a:lnTo>
                  <a:pt x="64774" y="41972"/>
                </a:lnTo>
                <a:lnTo>
                  <a:pt x="63111" y="42269"/>
                </a:lnTo>
                <a:lnTo>
                  <a:pt x="57033" y="42852"/>
                </a:lnTo>
                <a:lnTo>
                  <a:pt x="56997" y="41903"/>
                </a:lnTo>
                <a:lnTo>
                  <a:pt x="56928" y="34643"/>
                </a:lnTo>
                <a:lnTo>
                  <a:pt x="55975" y="33573"/>
                </a:lnTo>
                <a:lnTo>
                  <a:pt x="49545" y="26940"/>
                </a:lnTo>
                <a:lnTo>
                  <a:pt x="50100" y="25580"/>
                </a:lnTo>
                <a:lnTo>
                  <a:pt x="51423" y="23721"/>
                </a:lnTo>
                <a:lnTo>
                  <a:pt x="53257" y="21529"/>
                </a:lnTo>
                <a:lnTo>
                  <a:pt x="53527" y="19115"/>
                </a:lnTo>
                <a:lnTo>
                  <a:pt x="52755" y="16553"/>
                </a:lnTo>
                <a:lnTo>
                  <a:pt x="49223" y="10149"/>
                </a:lnTo>
                <a:lnTo>
                  <a:pt x="49885" y="9623"/>
                </a:lnTo>
                <a:lnTo>
                  <a:pt x="51279" y="9273"/>
                </a:lnTo>
                <a:lnTo>
                  <a:pt x="56595" y="8614"/>
                </a:lnTo>
                <a:lnTo>
                  <a:pt x="56705" y="9553"/>
                </a:lnTo>
                <a:lnTo>
                  <a:pt x="56779" y="11131"/>
                </a:lnTo>
                <a:lnTo>
                  <a:pt x="56897" y="15957"/>
                </a:lnTo>
                <a:lnTo>
                  <a:pt x="56917" y="21344"/>
                </a:lnTo>
                <a:lnTo>
                  <a:pt x="55967" y="23754"/>
                </a:lnTo>
                <a:lnTo>
                  <a:pt x="54382" y="26314"/>
                </a:lnTo>
                <a:lnTo>
                  <a:pt x="52372" y="28972"/>
                </a:lnTo>
                <a:lnTo>
                  <a:pt x="51032" y="31698"/>
                </a:lnTo>
                <a:lnTo>
                  <a:pt x="50139" y="34467"/>
                </a:lnTo>
                <a:lnTo>
                  <a:pt x="49544" y="37265"/>
                </a:lnTo>
                <a:lnTo>
                  <a:pt x="48194" y="40084"/>
                </a:lnTo>
                <a:lnTo>
                  <a:pt x="46342" y="42915"/>
                </a:lnTo>
                <a:lnTo>
                  <a:pt x="44155" y="45755"/>
                </a:lnTo>
                <a:lnTo>
                  <a:pt x="41744" y="48601"/>
                </a:lnTo>
                <a:lnTo>
                  <a:pt x="39185" y="51450"/>
                </a:lnTo>
                <a:lnTo>
                  <a:pt x="33801" y="57157"/>
                </a:lnTo>
                <a:lnTo>
                  <a:pt x="24294" y="66888"/>
                </a:lnTo>
                <a:lnTo>
                  <a:pt x="23741" y="68404"/>
                </a:lnTo>
                <a:lnTo>
                  <a:pt x="23373" y="70368"/>
                </a:lnTo>
                <a:lnTo>
                  <a:pt x="23127" y="72630"/>
                </a:lnTo>
                <a:lnTo>
                  <a:pt x="22963" y="73185"/>
                </a:lnTo>
                <a:lnTo>
                  <a:pt x="22781" y="71262"/>
                </a:lnTo>
                <a:lnTo>
                  <a:pt x="21780" y="70368"/>
                </a:lnTo>
                <a:lnTo>
                  <a:pt x="20160" y="69772"/>
                </a:lnTo>
                <a:lnTo>
                  <a:pt x="18128" y="69374"/>
                </a:lnTo>
                <a:lnTo>
                  <a:pt x="15820" y="69110"/>
                </a:lnTo>
                <a:lnTo>
                  <a:pt x="13329" y="68933"/>
                </a:lnTo>
                <a:lnTo>
                  <a:pt x="10716" y="68815"/>
                </a:lnTo>
                <a:lnTo>
                  <a:pt x="8975" y="67784"/>
                </a:lnTo>
                <a:lnTo>
                  <a:pt x="7813" y="66145"/>
                </a:lnTo>
                <a:lnTo>
                  <a:pt x="7039" y="64099"/>
                </a:lnTo>
                <a:lnTo>
                  <a:pt x="6523" y="61783"/>
                </a:lnTo>
                <a:lnTo>
                  <a:pt x="6179" y="59286"/>
                </a:lnTo>
                <a:lnTo>
                  <a:pt x="5949" y="56669"/>
                </a:lnTo>
                <a:lnTo>
                  <a:pt x="4844" y="53972"/>
                </a:lnTo>
                <a:lnTo>
                  <a:pt x="3155" y="51221"/>
                </a:lnTo>
                <a:lnTo>
                  <a:pt x="1076" y="48435"/>
                </a:lnTo>
                <a:lnTo>
                  <a:pt x="642" y="44673"/>
                </a:lnTo>
                <a:lnTo>
                  <a:pt x="1306" y="40259"/>
                </a:lnTo>
                <a:lnTo>
                  <a:pt x="2701" y="35412"/>
                </a:lnTo>
                <a:lnTo>
                  <a:pt x="2678" y="31228"/>
                </a:lnTo>
                <a:lnTo>
                  <a:pt x="1711" y="27486"/>
                </a:lnTo>
                <a:lnTo>
                  <a:pt x="113" y="24039"/>
                </a:lnTo>
                <a:lnTo>
                  <a:pt x="0" y="20789"/>
                </a:lnTo>
                <a:lnTo>
                  <a:pt x="878" y="17669"/>
                </a:lnTo>
                <a:lnTo>
                  <a:pt x="4580" y="10370"/>
                </a:lnTo>
                <a:lnTo>
                  <a:pt x="5836" y="8818"/>
                </a:lnTo>
                <a:lnTo>
                  <a:pt x="7626" y="6831"/>
                </a:lnTo>
                <a:lnTo>
                  <a:pt x="9772" y="4554"/>
                </a:lnTo>
                <a:lnTo>
                  <a:pt x="12154" y="3036"/>
                </a:lnTo>
                <a:lnTo>
                  <a:pt x="14696" y="2024"/>
                </a:lnTo>
                <a:lnTo>
                  <a:pt x="21067" y="400"/>
                </a:lnTo>
                <a:lnTo>
                  <a:pt x="22542" y="267"/>
                </a:lnTo>
                <a:lnTo>
                  <a:pt x="24478" y="178"/>
                </a:lnTo>
                <a:lnTo>
                  <a:pt x="29170" y="79"/>
                </a:lnTo>
                <a:lnTo>
                  <a:pt x="34429" y="35"/>
                </a:lnTo>
                <a:lnTo>
                  <a:pt x="36213" y="976"/>
                </a:lnTo>
                <a:lnTo>
                  <a:pt x="37402" y="2556"/>
                </a:lnTo>
                <a:lnTo>
                  <a:pt x="38195" y="4561"/>
                </a:lnTo>
                <a:lnTo>
                  <a:pt x="39676" y="5898"/>
                </a:lnTo>
                <a:lnTo>
                  <a:pt x="41616" y="6790"/>
                </a:lnTo>
                <a:lnTo>
                  <a:pt x="43862" y="7384"/>
                </a:lnTo>
                <a:lnTo>
                  <a:pt x="45359" y="8733"/>
                </a:lnTo>
                <a:lnTo>
                  <a:pt x="46357" y="10584"/>
                </a:lnTo>
                <a:lnTo>
                  <a:pt x="47022" y="12771"/>
                </a:lnTo>
                <a:lnTo>
                  <a:pt x="47466" y="15182"/>
                </a:lnTo>
                <a:lnTo>
                  <a:pt x="47761" y="17741"/>
                </a:lnTo>
                <a:lnTo>
                  <a:pt x="47959" y="20400"/>
                </a:lnTo>
                <a:lnTo>
                  <a:pt x="48090" y="23125"/>
                </a:lnTo>
                <a:lnTo>
                  <a:pt x="48236" y="28693"/>
                </a:lnTo>
                <a:lnTo>
                  <a:pt x="47322" y="30558"/>
                </a:lnTo>
                <a:lnTo>
                  <a:pt x="45761" y="31802"/>
                </a:lnTo>
                <a:lnTo>
                  <a:pt x="43768" y="32632"/>
                </a:lnTo>
                <a:lnTo>
                  <a:pt x="42439" y="34137"/>
                </a:lnTo>
                <a:lnTo>
                  <a:pt x="41553" y="36093"/>
                </a:lnTo>
                <a:lnTo>
                  <a:pt x="40131" y="41525"/>
                </a:lnTo>
                <a:lnTo>
                  <a:pt x="39061" y="41971"/>
                </a:lnTo>
                <a:lnTo>
                  <a:pt x="37396" y="42268"/>
                </a:lnTo>
                <a:lnTo>
                  <a:pt x="35333" y="42466"/>
                </a:lnTo>
                <a:lnTo>
                  <a:pt x="33006" y="42599"/>
                </a:lnTo>
                <a:lnTo>
                  <a:pt x="23096" y="42852"/>
                </a:lnTo>
                <a:lnTo>
                  <a:pt x="21990" y="41903"/>
                </a:lnTo>
                <a:lnTo>
                  <a:pt x="20300" y="40318"/>
                </a:lnTo>
                <a:lnTo>
                  <a:pt x="13932" y="34131"/>
                </a:lnTo>
                <a:lnTo>
                  <a:pt x="9877" y="30092"/>
                </a:lnTo>
                <a:lnTo>
                  <a:pt x="8415" y="27681"/>
                </a:lnTo>
                <a:lnTo>
                  <a:pt x="7440" y="25122"/>
                </a:lnTo>
                <a:lnTo>
                  <a:pt x="6790" y="22463"/>
                </a:lnTo>
                <a:lnTo>
                  <a:pt x="6357" y="19738"/>
                </a:lnTo>
                <a:lnTo>
                  <a:pt x="6068" y="16968"/>
                </a:lnTo>
                <a:lnTo>
                  <a:pt x="5876" y="14170"/>
                </a:lnTo>
                <a:lnTo>
                  <a:pt x="5747" y="11352"/>
                </a:lnTo>
                <a:lnTo>
                  <a:pt x="5604" y="5680"/>
                </a:lnTo>
                <a:lnTo>
                  <a:pt x="7472" y="3787"/>
                </a:lnTo>
                <a:lnTo>
                  <a:pt x="10621" y="2525"/>
                </a:lnTo>
                <a:lnTo>
                  <a:pt x="21932" y="148"/>
                </a:lnTo>
                <a:lnTo>
                  <a:pt x="23119" y="99"/>
                </a:lnTo>
                <a:lnTo>
                  <a:pt x="29955" y="13"/>
                </a:lnTo>
                <a:lnTo>
                  <a:pt x="3978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79"/>
          <p:cNvSpPr/>
          <p:nvPr/>
        </p:nvSpPr>
        <p:spPr>
          <a:xfrm>
            <a:off x="3346380" y="2546032"/>
            <a:ext cx="68333" cy="77226"/>
          </a:xfrm>
          <a:custGeom>
            <a:avLst/>
            <a:gdLst/>
            <a:ahLst/>
            <a:cxnLst/>
            <a:rect l="0" t="0" r="0" b="0"/>
            <a:pathLst>
              <a:path w="68333" h="77226">
                <a:moveTo>
                  <a:pt x="0" y="77225"/>
                </a:moveTo>
                <a:lnTo>
                  <a:pt x="5558" y="71417"/>
                </a:lnTo>
                <a:lnTo>
                  <a:pt x="11222" y="65713"/>
                </a:lnTo>
                <a:lnTo>
                  <a:pt x="13114" y="62859"/>
                </a:lnTo>
                <a:lnTo>
                  <a:pt x="15215" y="57147"/>
                </a:lnTo>
                <a:lnTo>
                  <a:pt x="16729" y="55243"/>
                </a:lnTo>
                <a:lnTo>
                  <a:pt x="18690" y="53974"/>
                </a:lnTo>
                <a:lnTo>
                  <a:pt x="20950" y="53128"/>
                </a:lnTo>
                <a:lnTo>
                  <a:pt x="26001" y="49647"/>
                </a:lnTo>
                <a:lnTo>
                  <a:pt x="37004" y="39652"/>
                </a:lnTo>
                <a:lnTo>
                  <a:pt x="38874" y="36912"/>
                </a:lnTo>
                <a:lnTo>
                  <a:pt x="40952" y="31328"/>
                </a:lnTo>
                <a:lnTo>
                  <a:pt x="42459" y="29458"/>
                </a:lnTo>
                <a:lnTo>
                  <a:pt x="44416" y="28211"/>
                </a:lnTo>
                <a:lnTo>
                  <a:pt x="46673" y="27380"/>
                </a:lnTo>
                <a:lnTo>
                  <a:pt x="48178" y="25873"/>
                </a:lnTo>
                <a:lnTo>
                  <a:pt x="49180" y="23916"/>
                </a:lnTo>
                <a:lnTo>
                  <a:pt x="49849" y="21659"/>
                </a:lnTo>
                <a:lnTo>
                  <a:pt x="53133" y="16611"/>
                </a:lnTo>
                <a:lnTo>
                  <a:pt x="68325" y="7"/>
                </a:lnTo>
                <a:lnTo>
                  <a:pt x="68327" y="5"/>
                </a:lnTo>
                <a:lnTo>
                  <a:pt x="6833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80"/>
          <p:cNvSpPr/>
          <p:nvPr/>
        </p:nvSpPr>
        <p:spPr>
          <a:xfrm>
            <a:off x="4704320" y="3437970"/>
            <a:ext cx="64835" cy="76607"/>
          </a:xfrm>
          <a:custGeom>
            <a:avLst/>
            <a:gdLst/>
            <a:ahLst/>
            <a:cxnLst/>
            <a:rect l="0" t="0" r="0" b="0"/>
            <a:pathLst>
              <a:path w="64835" h="76607">
                <a:moveTo>
                  <a:pt x="21984" y="59609"/>
                </a:moveTo>
                <a:lnTo>
                  <a:pt x="26535" y="59609"/>
                </a:lnTo>
                <a:lnTo>
                  <a:pt x="26923" y="60562"/>
                </a:lnTo>
                <a:lnTo>
                  <a:pt x="26230" y="62150"/>
                </a:lnTo>
                <a:lnTo>
                  <a:pt x="22058" y="68078"/>
                </a:lnTo>
                <a:lnTo>
                  <a:pt x="21081" y="68112"/>
                </a:lnTo>
                <a:lnTo>
                  <a:pt x="14610" y="68173"/>
                </a:lnTo>
                <a:lnTo>
                  <a:pt x="14211" y="67224"/>
                </a:lnTo>
                <a:lnTo>
                  <a:pt x="13945" y="65638"/>
                </a:lnTo>
                <a:lnTo>
                  <a:pt x="13767" y="63629"/>
                </a:lnTo>
                <a:lnTo>
                  <a:pt x="12696" y="61336"/>
                </a:lnTo>
                <a:lnTo>
                  <a:pt x="11030" y="58856"/>
                </a:lnTo>
                <a:lnTo>
                  <a:pt x="8966" y="56250"/>
                </a:lnTo>
                <a:lnTo>
                  <a:pt x="7591" y="53559"/>
                </a:lnTo>
                <a:lnTo>
                  <a:pt x="6674" y="50814"/>
                </a:lnTo>
                <a:lnTo>
                  <a:pt x="6062" y="48031"/>
                </a:lnTo>
                <a:lnTo>
                  <a:pt x="5655" y="45223"/>
                </a:lnTo>
                <a:lnTo>
                  <a:pt x="5383" y="42398"/>
                </a:lnTo>
                <a:lnTo>
                  <a:pt x="5202" y="39563"/>
                </a:lnTo>
                <a:lnTo>
                  <a:pt x="5081" y="36721"/>
                </a:lnTo>
                <a:lnTo>
                  <a:pt x="4947" y="31022"/>
                </a:lnTo>
                <a:lnTo>
                  <a:pt x="5863" y="28169"/>
                </a:lnTo>
                <a:lnTo>
                  <a:pt x="7427" y="25314"/>
                </a:lnTo>
                <a:lnTo>
                  <a:pt x="12230" y="18439"/>
                </a:lnTo>
                <a:lnTo>
                  <a:pt x="13576" y="16922"/>
                </a:lnTo>
                <a:lnTo>
                  <a:pt x="17613" y="12698"/>
                </a:lnTo>
                <a:lnTo>
                  <a:pt x="20023" y="11190"/>
                </a:lnTo>
                <a:lnTo>
                  <a:pt x="22581" y="10185"/>
                </a:lnTo>
                <a:lnTo>
                  <a:pt x="28982" y="8572"/>
                </a:lnTo>
                <a:lnTo>
                  <a:pt x="30459" y="8439"/>
                </a:lnTo>
                <a:lnTo>
                  <a:pt x="32397" y="8351"/>
                </a:lnTo>
                <a:lnTo>
                  <a:pt x="37090" y="8253"/>
                </a:lnTo>
                <a:lnTo>
                  <a:pt x="42351" y="8209"/>
                </a:lnTo>
                <a:lnTo>
                  <a:pt x="45087" y="9150"/>
                </a:lnTo>
                <a:lnTo>
                  <a:pt x="47863" y="10730"/>
                </a:lnTo>
                <a:lnTo>
                  <a:pt x="50667" y="12736"/>
                </a:lnTo>
                <a:lnTo>
                  <a:pt x="53489" y="15025"/>
                </a:lnTo>
                <a:lnTo>
                  <a:pt x="56323" y="17504"/>
                </a:lnTo>
                <a:lnTo>
                  <a:pt x="59164" y="20109"/>
                </a:lnTo>
                <a:lnTo>
                  <a:pt x="61058" y="22798"/>
                </a:lnTo>
                <a:lnTo>
                  <a:pt x="62321" y="25544"/>
                </a:lnTo>
                <a:lnTo>
                  <a:pt x="63163" y="28327"/>
                </a:lnTo>
                <a:lnTo>
                  <a:pt x="63725" y="31134"/>
                </a:lnTo>
                <a:lnTo>
                  <a:pt x="64099" y="33959"/>
                </a:lnTo>
                <a:lnTo>
                  <a:pt x="64349" y="36794"/>
                </a:lnTo>
                <a:lnTo>
                  <a:pt x="64514" y="39637"/>
                </a:lnTo>
                <a:lnTo>
                  <a:pt x="64699" y="45335"/>
                </a:lnTo>
                <a:lnTo>
                  <a:pt x="64828" y="59611"/>
                </a:lnTo>
                <a:lnTo>
                  <a:pt x="64834" y="62469"/>
                </a:lnTo>
                <a:lnTo>
                  <a:pt x="63886" y="65325"/>
                </a:lnTo>
                <a:lnTo>
                  <a:pt x="62301" y="68183"/>
                </a:lnTo>
                <a:lnTo>
                  <a:pt x="60292" y="71040"/>
                </a:lnTo>
                <a:lnTo>
                  <a:pt x="58000" y="72945"/>
                </a:lnTo>
                <a:lnTo>
                  <a:pt x="55520" y="74215"/>
                </a:lnTo>
                <a:lnTo>
                  <a:pt x="49247" y="76253"/>
                </a:lnTo>
                <a:lnTo>
                  <a:pt x="47779" y="76420"/>
                </a:lnTo>
                <a:lnTo>
                  <a:pt x="45849" y="76532"/>
                </a:lnTo>
                <a:lnTo>
                  <a:pt x="43609" y="76606"/>
                </a:lnTo>
                <a:lnTo>
                  <a:pt x="41163" y="75703"/>
                </a:lnTo>
                <a:lnTo>
                  <a:pt x="38581" y="74148"/>
                </a:lnTo>
                <a:lnTo>
                  <a:pt x="35906" y="72159"/>
                </a:lnTo>
                <a:lnTo>
                  <a:pt x="33171" y="69881"/>
                </a:lnTo>
                <a:lnTo>
                  <a:pt x="30394" y="67410"/>
                </a:lnTo>
                <a:lnTo>
                  <a:pt x="24770" y="62124"/>
                </a:lnTo>
                <a:lnTo>
                  <a:pt x="19095" y="56600"/>
                </a:lnTo>
                <a:lnTo>
                  <a:pt x="16248" y="52840"/>
                </a:lnTo>
                <a:lnTo>
                  <a:pt x="13398" y="48429"/>
                </a:lnTo>
                <a:lnTo>
                  <a:pt x="10545" y="43584"/>
                </a:lnTo>
                <a:lnTo>
                  <a:pt x="8643" y="39401"/>
                </a:lnTo>
                <a:lnTo>
                  <a:pt x="7376" y="35659"/>
                </a:lnTo>
                <a:lnTo>
                  <a:pt x="6530" y="32213"/>
                </a:lnTo>
                <a:lnTo>
                  <a:pt x="5966" y="28962"/>
                </a:lnTo>
                <a:lnTo>
                  <a:pt x="5591" y="25843"/>
                </a:lnTo>
                <a:lnTo>
                  <a:pt x="5340" y="22811"/>
                </a:lnTo>
                <a:lnTo>
                  <a:pt x="4221" y="19837"/>
                </a:lnTo>
                <a:lnTo>
                  <a:pt x="2522" y="16902"/>
                </a:lnTo>
                <a:lnTo>
                  <a:pt x="437" y="13993"/>
                </a:lnTo>
                <a:lnTo>
                  <a:pt x="0" y="12053"/>
                </a:lnTo>
                <a:lnTo>
                  <a:pt x="661" y="10760"/>
                </a:lnTo>
                <a:lnTo>
                  <a:pt x="2053" y="9899"/>
                </a:lnTo>
                <a:lnTo>
                  <a:pt x="2982" y="8371"/>
                </a:lnTo>
                <a:lnTo>
                  <a:pt x="3601" y="6401"/>
                </a:lnTo>
                <a:lnTo>
                  <a:pt x="4595" y="945"/>
                </a:lnTo>
                <a:lnTo>
                  <a:pt x="5629" y="498"/>
                </a:lnTo>
                <a:lnTo>
                  <a:pt x="7271" y="199"/>
                </a:lnTo>
                <a:lnTo>
                  <a:pt x="9318" y="0"/>
                </a:lnTo>
                <a:lnTo>
                  <a:pt x="10683" y="820"/>
                </a:lnTo>
                <a:lnTo>
                  <a:pt x="11593" y="2319"/>
                </a:lnTo>
                <a:lnTo>
                  <a:pt x="12199" y="4271"/>
                </a:lnTo>
                <a:lnTo>
                  <a:pt x="13556" y="5572"/>
                </a:lnTo>
                <a:lnTo>
                  <a:pt x="15413" y="6439"/>
                </a:lnTo>
                <a:lnTo>
                  <a:pt x="17604" y="7018"/>
                </a:lnTo>
                <a:lnTo>
                  <a:pt x="20016" y="8356"/>
                </a:lnTo>
                <a:lnTo>
                  <a:pt x="22577" y="10200"/>
                </a:lnTo>
                <a:lnTo>
                  <a:pt x="25237" y="12382"/>
                </a:lnTo>
                <a:lnTo>
                  <a:pt x="27963" y="14790"/>
                </a:lnTo>
                <a:lnTo>
                  <a:pt x="33531" y="20004"/>
                </a:lnTo>
                <a:lnTo>
                  <a:pt x="35398" y="22729"/>
                </a:lnTo>
                <a:lnTo>
                  <a:pt x="36642" y="25498"/>
                </a:lnTo>
                <a:lnTo>
                  <a:pt x="37471" y="28296"/>
                </a:lnTo>
                <a:lnTo>
                  <a:pt x="38024" y="31114"/>
                </a:lnTo>
                <a:lnTo>
                  <a:pt x="38392" y="33945"/>
                </a:lnTo>
                <a:lnTo>
                  <a:pt x="38638" y="36785"/>
                </a:lnTo>
                <a:lnTo>
                  <a:pt x="38802" y="39630"/>
                </a:lnTo>
                <a:lnTo>
                  <a:pt x="38984" y="45332"/>
                </a:lnTo>
                <a:lnTo>
                  <a:pt x="39086" y="53898"/>
                </a:lnTo>
                <a:lnTo>
                  <a:pt x="38149" y="55802"/>
                </a:lnTo>
                <a:lnTo>
                  <a:pt x="36570" y="57071"/>
                </a:lnTo>
                <a:lnTo>
                  <a:pt x="31745" y="59108"/>
                </a:lnTo>
                <a:lnTo>
                  <a:pt x="30396" y="60228"/>
                </a:lnTo>
                <a:lnTo>
                  <a:pt x="28545" y="61927"/>
                </a:lnTo>
                <a:lnTo>
                  <a:pt x="26358" y="64012"/>
                </a:lnTo>
                <a:lnTo>
                  <a:pt x="23947" y="64449"/>
                </a:lnTo>
                <a:lnTo>
                  <a:pt x="21388" y="63789"/>
                </a:lnTo>
                <a:lnTo>
                  <a:pt x="18730" y="62396"/>
                </a:lnTo>
                <a:lnTo>
                  <a:pt x="16005" y="61467"/>
                </a:lnTo>
                <a:lnTo>
                  <a:pt x="13236" y="60848"/>
                </a:lnTo>
                <a:lnTo>
                  <a:pt x="4839" y="5960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81"/>
          <p:cNvSpPr/>
          <p:nvPr/>
        </p:nvSpPr>
        <p:spPr>
          <a:xfrm>
            <a:off x="3388995" y="2537460"/>
            <a:ext cx="1345881" cy="942976"/>
          </a:xfrm>
          <a:custGeom>
            <a:avLst/>
            <a:gdLst/>
            <a:ahLst/>
            <a:cxnLst/>
            <a:rect l="0" t="0" r="0" b="0"/>
            <a:pathLst>
              <a:path w="1345881" h="942976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39" y="6785"/>
                </a:lnTo>
                <a:lnTo>
                  <a:pt x="7380" y="8219"/>
                </a:lnTo>
                <a:lnTo>
                  <a:pt x="12770" y="8467"/>
                </a:lnTo>
                <a:lnTo>
                  <a:pt x="15180" y="9455"/>
                </a:lnTo>
                <a:lnTo>
                  <a:pt x="24141" y="15944"/>
                </a:lnTo>
                <a:lnTo>
                  <a:pt x="24667" y="17297"/>
                </a:lnTo>
                <a:lnTo>
                  <a:pt x="25250" y="21340"/>
                </a:lnTo>
                <a:lnTo>
                  <a:pt x="26358" y="22799"/>
                </a:lnTo>
                <a:lnTo>
                  <a:pt x="28049" y="23772"/>
                </a:lnTo>
                <a:lnTo>
                  <a:pt x="30129" y="24420"/>
                </a:lnTo>
                <a:lnTo>
                  <a:pt x="34981" y="27681"/>
                </a:lnTo>
                <a:lnTo>
                  <a:pt x="65026" y="56455"/>
                </a:lnTo>
                <a:lnTo>
                  <a:pt x="72663" y="64090"/>
                </a:lnTo>
                <a:lnTo>
                  <a:pt x="75111" y="65587"/>
                </a:lnTo>
                <a:lnTo>
                  <a:pt x="80373" y="67250"/>
                </a:lnTo>
                <a:lnTo>
                  <a:pt x="82157" y="68645"/>
                </a:lnTo>
                <a:lnTo>
                  <a:pt x="83346" y="70528"/>
                </a:lnTo>
                <a:lnTo>
                  <a:pt x="84139" y="72736"/>
                </a:lnTo>
                <a:lnTo>
                  <a:pt x="87560" y="77729"/>
                </a:lnTo>
                <a:lnTo>
                  <a:pt x="89806" y="80394"/>
                </a:lnTo>
                <a:lnTo>
                  <a:pt x="92255" y="82171"/>
                </a:lnTo>
                <a:lnTo>
                  <a:pt x="100254" y="85624"/>
                </a:lnTo>
                <a:lnTo>
                  <a:pt x="111287" y="94363"/>
                </a:lnTo>
                <a:lnTo>
                  <a:pt x="140379" y="123235"/>
                </a:lnTo>
                <a:lnTo>
                  <a:pt x="143116" y="125019"/>
                </a:lnTo>
                <a:lnTo>
                  <a:pt x="148697" y="127001"/>
                </a:lnTo>
                <a:lnTo>
                  <a:pt x="150566" y="128482"/>
                </a:lnTo>
                <a:lnTo>
                  <a:pt x="151812" y="130422"/>
                </a:lnTo>
                <a:lnTo>
                  <a:pt x="152643" y="132668"/>
                </a:lnTo>
                <a:lnTo>
                  <a:pt x="156106" y="137703"/>
                </a:lnTo>
                <a:lnTo>
                  <a:pt x="158363" y="140380"/>
                </a:lnTo>
                <a:lnTo>
                  <a:pt x="160820" y="142164"/>
                </a:lnTo>
                <a:lnTo>
                  <a:pt x="168829" y="145627"/>
                </a:lnTo>
                <a:lnTo>
                  <a:pt x="174413" y="149813"/>
                </a:lnTo>
                <a:lnTo>
                  <a:pt x="176283" y="152263"/>
                </a:lnTo>
                <a:lnTo>
                  <a:pt x="177529" y="154848"/>
                </a:lnTo>
                <a:lnTo>
                  <a:pt x="178360" y="157524"/>
                </a:lnTo>
                <a:lnTo>
                  <a:pt x="179867" y="159309"/>
                </a:lnTo>
                <a:lnTo>
                  <a:pt x="181823" y="160498"/>
                </a:lnTo>
                <a:lnTo>
                  <a:pt x="184081" y="161291"/>
                </a:lnTo>
                <a:lnTo>
                  <a:pt x="189128" y="164712"/>
                </a:lnTo>
                <a:lnTo>
                  <a:pt x="195579" y="170119"/>
                </a:lnTo>
                <a:lnTo>
                  <a:pt x="205798" y="175606"/>
                </a:lnTo>
                <a:lnTo>
                  <a:pt x="208636" y="178031"/>
                </a:lnTo>
                <a:lnTo>
                  <a:pt x="210528" y="180599"/>
                </a:lnTo>
                <a:lnTo>
                  <a:pt x="211789" y="183265"/>
                </a:lnTo>
                <a:lnTo>
                  <a:pt x="213583" y="185041"/>
                </a:lnTo>
                <a:lnTo>
                  <a:pt x="215731" y="186226"/>
                </a:lnTo>
                <a:lnTo>
                  <a:pt x="218115" y="187015"/>
                </a:lnTo>
                <a:lnTo>
                  <a:pt x="223305" y="190433"/>
                </a:lnTo>
                <a:lnTo>
                  <a:pt x="254554" y="219316"/>
                </a:lnTo>
                <a:lnTo>
                  <a:pt x="262960" y="222780"/>
                </a:lnTo>
                <a:lnTo>
                  <a:pt x="274334" y="232001"/>
                </a:lnTo>
                <a:lnTo>
                  <a:pt x="277186" y="234677"/>
                </a:lnTo>
                <a:lnTo>
                  <a:pt x="280041" y="236461"/>
                </a:lnTo>
                <a:lnTo>
                  <a:pt x="285752" y="238444"/>
                </a:lnTo>
                <a:lnTo>
                  <a:pt x="287656" y="239925"/>
                </a:lnTo>
                <a:lnTo>
                  <a:pt x="288926" y="241865"/>
                </a:lnTo>
                <a:lnTo>
                  <a:pt x="289772" y="244110"/>
                </a:lnTo>
                <a:lnTo>
                  <a:pt x="295514" y="251822"/>
                </a:lnTo>
                <a:lnTo>
                  <a:pt x="303247" y="260139"/>
                </a:lnTo>
                <a:lnTo>
                  <a:pt x="305987" y="262009"/>
                </a:lnTo>
                <a:lnTo>
                  <a:pt x="314394" y="265592"/>
                </a:lnTo>
                <a:lnTo>
                  <a:pt x="325768" y="274853"/>
                </a:lnTo>
                <a:lnTo>
                  <a:pt x="328621" y="277533"/>
                </a:lnTo>
                <a:lnTo>
                  <a:pt x="330523" y="280272"/>
                </a:lnTo>
                <a:lnTo>
                  <a:pt x="332636" y="285855"/>
                </a:lnTo>
                <a:lnTo>
                  <a:pt x="335105" y="287725"/>
                </a:lnTo>
                <a:lnTo>
                  <a:pt x="346728" y="291309"/>
                </a:lnTo>
                <a:lnTo>
                  <a:pt x="353491" y="295523"/>
                </a:lnTo>
                <a:lnTo>
                  <a:pt x="355676" y="297980"/>
                </a:lnTo>
                <a:lnTo>
                  <a:pt x="357132" y="300571"/>
                </a:lnTo>
                <a:lnTo>
                  <a:pt x="358103" y="303250"/>
                </a:lnTo>
                <a:lnTo>
                  <a:pt x="360655" y="305037"/>
                </a:lnTo>
                <a:lnTo>
                  <a:pt x="372396" y="308503"/>
                </a:lnTo>
                <a:lnTo>
                  <a:pt x="379187" y="312690"/>
                </a:lnTo>
                <a:lnTo>
                  <a:pt x="400000" y="330589"/>
                </a:lnTo>
                <a:lnTo>
                  <a:pt x="408607" y="334172"/>
                </a:lnTo>
                <a:lnTo>
                  <a:pt x="420050" y="343433"/>
                </a:lnTo>
                <a:lnTo>
                  <a:pt x="422908" y="346113"/>
                </a:lnTo>
                <a:lnTo>
                  <a:pt x="425765" y="347899"/>
                </a:lnTo>
                <a:lnTo>
                  <a:pt x="434339" y="351366"/>
                </a:lnTo>
                <a:lnTo>
                  <a:pt x="445769" y="360588"/>
                </a:lnTo>
                <a:lnTo>
                  <a:pt x="448627" y="363264"/>
                </a:lnTo>
                <a:lnTo>
                  <a:pt x="451485" y="365049"/>
                </a:lnTo>
                <a:lnTo>
                  <a:pt x="470323" y="372698"/>
                </a:lnTo>
                <a:lnTo>
                  <a:pt x="473568" y="375148"/>
                </a:lnTo>
                <a:lnTo>
                  <a:pt x="475732" y="377733"/>
                </a:lnTo>
                <a:lnTo>
                  <a:pt x="477174" y="380409"/>
                </a:lnTo>
                <a:lnTo>
                  <a:pt x="480041" y="382194"/>
                </a:lnTo>
                <a:lnTo>
                  <a:pt x="488307" y="384176"/>
                </a:lnTo>
                <a:lnTo>
                  <a:pt x="491273" y="385657"/>
                </a:lnTo>
                <a:lnTo>
                  <a:pt x="493250" y="387597"/>
                </a:lnTo>
                <a:lnTo>
                  <a:pt x="494568" y="389843"/>
                </a:lnTo>
                <a:lnTo>
                  <a:pt x="496399" y="391340"/>
                </a:lnTo>
                <a:lnTo>
                  <a:pt x="498573" y="392338"/>
                </a:lnTo>
                <a:lnTo>
                  <a:pt x="500974" y="393004"/>
                </a:lnTo>
                <a:lnTo>
                  <a:pt x="506183" y="396283"/>
                </a:lnTo>
                <a:lnTo>
                  <a:pt x="520118" y="407926"/>
                </a:lnTo>
                <a:lnTo>
                  <a:pt x="528653" y="411379"/>
                </a:lnTo>
                <a:lnTo>
                  <a:pt x="540070" y="420597"/>
                </a:lnTo>
                <a:lnTo>
                  <a:pt x="542927" y="423273"/>
                </a:lnTo>
                <a:lnTo>
                  <a:pt x="545784" y="425057"/>
                </a:lnTo>
                <a:lnTo>
                  <a:pt x="554355" y="428520"/>
                </a:lnTo>
                <a:lnTo>
                  <a:pt x="584187" y="447605"/>
                </a:lnTo>
                <a:lnTo>
                  <a:pt x="594608" y="457562"/>
                </a:lnTo>
                <a:lnTo>
                  <a:pt x="597383" y="459346"/>
                </a:lnTo>
                <a:lnTo>
                  <a:pt x="605839" y="462810"/>
                </a:lnTo>
                <a:lnTo>
                  <a:pt x="617229" y="472031"/>
                </a:lnTo>
                <a:lnTo>
                  <a:pt x="620083" y="474707"/>
                </a:lnTo>
                <a:lnTo>
                  <a:pt x="622939" y="476491"/>
                </a:lnTo>
                <a:lnTo>
                  <a:pt x="631508" y="479955"/>
                </a:lnTo>
                <a:lnTo>
                  <a:pt x="642937" y="489176"/>
                </a:lnTo>
                <a:lnTo>
                  <a:pt x="662939" y="508666"/>
                </a:lnTo>
                <a:lnTo>
                  <a:pt x="665797" y="510561"/>
                </a:lnTo>
                <a:lnTo>
                  <a:pt x="674370" y="514180"/>
                </a:lnTo>
                <a:lnTo>
                  <a:pt x="706641" y="535575"/>
                </a:lnTo>
                <a:lnTo>
                  <a:pt x="714623" y="543287"/>
                </a:lnTo>
                <a:lnTo>
                  <a:pt x="717398" y="545071"/>
                </a:lnTo>
                <a:lnTo>
                  <a:pt x="740283" y="555170"/>
                </a:lnTo>
                <a:lnTo>
                  <a:pt x="747480" y="560432"/>
                </a:lnTo>
                <a:lnTo>
                  <a:pt x="749779" y="563169"/>
                </a:lnTo>
                <a:lnTo>
                  <a:pt x="751313" y="565946"/>
                </a:lnTo>
                <a:lnTo>
                  <a:pt x="752335" y="568749"/>
                </a:lnTo>
                <a:lnTo>
                  <a:pt x="754922" y="571571"/>
                </a:lnTo>
                <a:lnTo>
                  <a:pt x="762875" y="577246"/>
                </a:lnTo>
                <a:lnTo>
                  <a:pt x="770221" y="580404"/>
                </a:lnTo>
                <a:lnTo>
                  <a:pt x="773513" y="581246"/>
                </a:lnTo>
                <a:lnTo>
                  <a:pt x="779711" y="584721"/>
                </a:lnTo>
                <a:lnTo>
                  <a:pt x="794334" y="596500"/>
                </a:lnTo>
                <a:lnTo>
                  <a:pt x="802942" y="599968"/>
                </a:lnTo>
                <a:lnTo>
                  <a:pt x="808665" y="604155"/>
                </a:lnTo>
                <a:lnTo>
                  <a:pt x="810573" y="606605"/>
                </a:lnTo>
                <a:lnTo>
                  <a:pt x="811844" y="609190"/>
                </a:lnTo>
                <a:lnTo>
                  <a:pt x="812692" y="611867"/>
                </a:lnTo>
                <a:lnTo>
                  <a:pt x="814209" y="613651"/>
                </a:lnTo>
                <a:lnTo>
                  <a:pt x="816174" y="614841"/>
                </a:lnTo>
                <a:lnTo>
                  <a:pt x="818436" y="615634"/>
                </a:lnTo>
                <a:lnTo>
                  <a:pt x="823489" y="619055"/>
                </a:lnTo>
                <a:lnTo>
                  <a:pt x="837317" y="630796"/>
                </a:lnTo>
                <a:lnTo>
                  <a:pt x="845840" y="634260"/>
                </a:lnTo>
                <a:lnTo>
                  <a:pt x="857075" y="643003"/>
                </a:lnTo>
                <a:lnTo>
                  <a:pt x="869033" y="654752"/>
                </a:lnTo>
                <a:lnTo>
                  <a:pt x="871773" y="656529"/>
                </a:lnTo>
                <a:lnTo>
                  <a:pt x="880179" y="659982"/>
                </a:lnTo>
                <a:lnTo>
                  <a:pt x="888703" y="665661"/>
                </a:lnTo>
                <a:lnTo>
                  <a:pt x="894406" y="667324"/>
                </a:lnTo>
                <a:lnTo>
                  <a:pt x="896308" y="668720"/>
                </a:lnTo>
                <a:lnTo>
                  <a:pt x="897577" y="670603"/>
                </a:lnTo>
                <a:lnTo>
                  <a:pt x="898421" y="672811"/>
                </a:lnTo>
                <a:lnTo>
                  <a:pt x="904162" y="680469"/>
                </a:lnTo>
                <a:lnTo>
                  <a:pt x="906622" y="682246"/>
                </a:lnTo>
                <a:lnTo>
                  <a:pt x="914635" y="685699"/>
                </a:lnTo>
                <a:lnTo>
                  <a:pt x="923042" y="691379"/>
                </a:lnTo>
                <a:lnTo>
                  <a:pt x="928718" y="693042"/>
                </a:lnTo>
                <a:lnTo>
                  <a:pt x="930613" y="694438"/>
                </a:lnTo>
                <a:lnTo>
                  <a:pt x="931876" y="696321"/>
                </a:lnTo>
                <a:lnTo>
                  <a:pt x="932718" y="698529"/>
                </a:lnTo>
                <a:lnTo>
                  <a:pt x="934232" y="700001"/>
                </a:lnTo>
                <a:lnTo>
                  <a:pt x="936194" y="700982"/>
                </a:lnTo>
                <a:lnTo>
                  <a:pt x="938454" y="701636"/>
                </a:lnTo>
                <a:lnTo>
                  <a:pt x="943506" y="704903"/>
                </a:lnTo>
                <a:lnTo>
                  <a:pt x="957332" y="716538"/>
                </a:lnTo>
                <a:lnTo>
                  <a:pt x="963008" y="718511"/>
                </a:lnTo>
                <a:lnTo>
                  <a:pt x="964903" y="719990"/>
                </a:lnTo>
                <a:lnTo>
                  <a:pt x="966166" y="721928"/>
                </a:lnTo>
                <a:lnTo>
                  <a:pt x="967008" y="724173"/>
                </a:lnTo>
                <a:lnTo>
                  <a:pt x="968522" y="725669"/>
                </a:lnTo>
                <a:lnTo>
                  <a:pt x="970483" y="726667"/>
                </a:lnTo>
                <a:lnTo>
                  <a:pt x="972744" y="727332"/>
                </a:lnTo>
                <a:lnTo>
                  <a:pt x="977796" y="730611"/>
                </a:lnTo>
                <a:lnTo>
                  <a:pt x="980476" y="732819"/>
                </a:lnTo>
                <a:lnTo>
                  <a:pt x="983216" y="734291"/>
                </a:lnTo>
                <a:lnTo>
                  <a:pt x="991622" y="737315"/>
                </a:lnTo>
                <a:lnTo>
                  <a:pt x="1001298" y="744500"/>
                </a:lnTo>
                <a:lnTo>
                  <a:pt x="1014766" y="757624"/>
                </a:lnTo>
                <a:lnTo>
                  <a:pt x="1017506" y="759400"/>
                </a:lnTo>
                <a:lnTo>
                  <a:pt x="1025912" y="762852"/>
                </a:lnTo>
                <a:lnTo>
                  <a:pt x="1034435" y="768532"/>
                </a:lnTo>
                <a:lnTo>
                  <a:pt x="1040139" y="770195"/>
                </a:lnTo>
                <a:lnTo>
                  <a:pt x="1042041" y="771590"/>
                </a:lnTo>
                <a:lnTo>
                  <a:pt x="1043309" y="773473"/>
                </a:lnTo>
                <a:lnTo>
                  <a:pt x="1044154" y="775681"/>
                </a:lnTo>
                <a:lnTo>
                  <a:pt x="1045670" y="777153"/>
                </a:lnTo>
                <a:lnTo>
                  <a:pt x="1047633" y="778134"/>
                </a:lnTo>
                <a:lnTo>
                  <a:pt x="1049895" y="778789"/>
                </a:lnTo>
                <a:lnTo>
                  <a:pt x="1054947" y="782056"/>
                </a:lnTo>
                <a:lnTo>
                  <a:pt x="1061401" y="787363"/>
                </a:lnTo>
                <a:lnTo>
                  <a:pt x="1071621" y="792834"/>
                </a:lnTo>
                <a:lnTo>
                  <a:pt x="1078891" y="795283"/>
                </a:lnTo>
                <a:lnTo>
                  <a:pt x="1082163" y="795936"/>
                </a:lnTo>
                <a:lnTo>
                  <a:pt x="1084344" y="797324"/>
                </a:lnTo>
                <a:lnTo>
                  <a:pt x="1085798" y="799202"/>
                </a:lnTo>
                <a:lnTo>
                  <a:pt x="1086768" y="801406"/>
                </a:lnTo>
                <a:lnTo>
                  <a:pt x="1088367" y="802876"/>
                </a:lnTo>
                <a:lnTo>
                  <a:pt x="1090385" y="803855"/>
                </a:lnTo>
                <a:lnTo>
                  <a:pt x="1092683" y="804508"/>
                </a:lnTo>
                <a:lnTo>
                  <a:pt x="1097776" y="807774"/>
                </a:lnTo>
                <a:lnTo>
                  <a:pt x="1104257" y="813081"/>
                </a:lnTo>
                <a:lnTo>
                  <a:pt x="1107683" y="813807"/>
                </a:lnTo>
                <a:lnTo>
                  <a:pt x="1117644" y="814273"/>
                </a:lnTo>
                <a:lnTo>
                  <a:pt x="1119428" y="815263"/>
                </a:lnTo>
                <a:lnTo>
                  <a:pt x="1120618" y="816876"/>
                </a:lnTo>
                <a:lnTo>
                  <a:pt x="1121411" y="818904"/>
                </a:lnTo>
                <a:lnTo>
                  <a:pt x="1122892" y="820256"/>
                </a:lnTo>
                <a:lnTo>
                  <a:pt x="1124832" y="821157"/>
                </a:lnTo>
                <a:lnTo>
                  <a:pt x="1127078" y="821758"/>
                </a:lnTo>
                <a:lnTo>
                  <a:pt x="1132113" y="824966"/>
                </a:lnTo>
                <a:lnTo>
                  <a:pt x="1138556" y="830235"/>
                </a:lnTo>
                <a:lnTo>
                  <a:pt x="1141978" y="830956"/>
                </a:lnTo>
                <a:lnTo>
                  <a:pt x="1144223" y="831148"/>
                </a:lnTo>
                <a:lnTo>
                  <a:pt x="1146673" y="832228"/>
                </a:lnTo>
                <a:lnTo>
                  <a:pt x="1154671" y="837347"/>
                </a:lnTo>
                <a:lnTo>
                  <a:pt x="1164198" y="839741"/>
                </a:lnTo>
                <a:lnTo>
                  <a:pt x="1172375" y="845924"/>
                </a:lnTo>
                <a:lnTo>
                  <a:pt x="1181417" y="848315"/>
                </a:lnTo>
                <a:lnTo>
                  <a:pt x="1181946" y="849388"/>
                </a:lnTo>
                <a:lnTo>
                  <a:pt x="1182534" y="853121"/>
                </a:lnTo>
                <a:lnTo>
                  <a:pt x="1183643" y="854497"/>
                </a:lnTo>
                <a:lnTo>
                  <a:pt x="1185335" y="855414"/>
                </a:lnTo>
                <a:lnTo>
                  <a:pt x="1187416" y="856026"/>
                </a:lnTo>
                <a:lnTo>
                  <a:pt x="1188803" y="857387"/>
                </a:lnTo>
                <a:lnTo>
                  <a:pt x="1189728" y="859246"/>
                </a:lnTo>
                <a:lnTo>
                  <a:pt x="1190344" y="861438"/>
                </a:lnTo>
                <a:lnTo>
                  <a:pt x="1191708" y="862899"/>
                </a:lnTo>
                <a:lnTo>
                  <a:pt x="1193569" y="863874"/>
                </a:lnTo>
                <a:lnTo>
                  <a:pt x="1198850" y="865437"/>
                </a:lnTo>
                <a:lnTo>
                  <a:pt x="1207417" y="873169"/>
                </a:lnTo>
                <a:lnTo>
                  <a:pt x="1210682" y="873850"/>
                </a:lnTo>
                <a:lnTo>
                  <a:pt x="1212886" y="874031"/>
                </a:lnTo>
                <a:lnTo>
                  <a:pt x="1215308" y="875105"/>
                </a:lnTo>
                <a:lnTo>
                  <a:pt x="1224288" y="881744"/>
                </a:lnTo>
                <a:lnTo>
                  <a:pt x="1224815" y="883104"/>
                </a:lnTo>
                <a:lnTo>
                  <a:pt x="1225399" y="887156"/>
                </a:lnTo>
                <a:lnTo>
                  <a:pt x="1226508" y="888617"/>
                </a:lnTo>
                <a:lnTo>
                  <a:pt x="1228199" y="889591"/>
                </a:lnTo>
                <a:lnTo>
                  <a:pt x="1232619" y="890674"/>
                </a:lnTo>
                <a:lnTo>
                  <a:pt x="1241455" y="891426"/>
                </a:lnTo>
                <a:lnTo>
                  <a:pt x="1250256" y="898910"/>
                </a:lnTo>
                <a:lnTo>
                  <a:pt x="1253534" y="899578"/>
                </a:lnTo>
                <a:lnTo>
                  <a:pt x="1255742" y="899756"/>
                </a:lnTo>
                <a:lnTo>
                  <a:pt x="1258166" y="900827"/>
                </a:lnTo>
                <a:lnTo>
                  <a:pt x="1268262" y="908322"/>
                </a:lnTo>
                <a:lnTo>
                  <a:pt x="1276069" y="916034"/>
                </a:lnTo>
                <a:lnTo>
                  <a:pt x="1279294" y="916714"/>
                </a:lnTo>
                <a:lnTo>
                  <a:pt x="1281487" y="916895"/>
                </a:lnTo>
                <a:lnTo>
                  <a:pt x="1283903" y="917968"/>
                </a:lnTo>
                <a:lnTo>
                  <a:pt x="1292871" y="924606"/>
                </a:lnTo>
                <a:lnTo>
                  <a:pt x="1296286" y="925286"/>
                </a:lnTo>
                <a:lnTo>
                  <a:pt x="1301690" y="925722"/>
                </a:lnTo>
                <a:lnTo>
                  <a:pt x="1310284" y="933201"/>
                </a:lnTo>
                <a:lnTo>
                  <a:pt x="1313551" y="933868"/>
                </a:lnTo>
                <a:lnTo>
                  <a:pt x="1327431" y="934393"/>
                </a:lnTo>
                <a:lnTo>
                  <a:pt x="1327866" y="935348"/>
                </a:lnTo>
                <a:lnTo>
                  <a:pt x="1328622" y="941782"/>
                </a:lnTo>
                <a:lnTo>
                  <a:pt x="1329613" y="942180"/>
                </a:lnTo>
                <a:lnTo>
                  <a:pt x="1341447" y="942905"/>
                </a:lnTo>
                <a:lnTo>
                  <a:pt x="1339783" y="942944"/>
                </a:lnTo>
                <a:lnTo>
                  <a:pt x="1345880" y="942975"/>
                </a:lnTo>
                <a:lnTo>
                  <a:pt x="1337309" y="9429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82"/>
          <p:cNvSpPr/>
          <p:nvPr/>
        </p:nvSpPr>
        <p:spPr>
          <a:xfrm>
            <a:off x="3795558" y="4440589"/>
            <a:ext cx="47746" cy="59940"/>
          </a:xfrm>
          <a:custGeom>
            <a:avLst/>
            <a:gdLst/>
            <a:ahLst/>
            <a:cxnLst/>
            <a:rect l="0" t="0" r="0" b="0"/>
            <a:pathLst>
              <a:path w="47746" h="59940">
                <a:moveTo>
                  <a:pt x="4917" y="25683"/>
                </a:moveTo>
                <a:lnTo>
                  <a:pt x="9467" y="25683"/>
                </a:lnTo>
                <a:lnTo>
                  <a:pt x="10808" y="26636"/>
                </a:lnTo>
                <a:lnTo>
                  <a:pt x="11702" y="28223"/>
                </a:lnTo>
                <a:lnTo>
                  <a:pt x="13136" y="33064"/>
                </a:lnTo>
                <a:lnTo>
                  <a:pt x="14206" y="33461"/>
                </a:lnTo>
                <a:lnTo>
                  <a:pt x="15872" y="33726"/>
                </a:lnTo>
                <a:lnTo>
                  <a:pt x="17935" y="33902"/>
                </a:lnTo>
                <a:lnTo>
                  <a:pt x="19311" y="34973"/>
                </a:lnTo>
                <a:lnTo>
                  <a:pt x="20228" y="36639"/>
                </a:lnTo>
                <a:lnTo>
                  <a:pt x="21699" y="41605"/>
                </a:lnTo>
                <a:lnTo>
                  <a:pt x="21820" y="42966"/>
                </a:lnTo>
                <a:lnTo>
                  <a:pt x="21901" y="44825"/>
                </a:lnTo>
                <a:lnTo>
                  <a:pt x="22030" y="50102"/>
                </a:lnTo>
                <a:lnTo>
                  <a:pt x="22059" y="58668"/>
                </a:lnTo>
                <a:lnTo>
                  <a:pt x="21107" y="59103"/>
                </a:lnTo>
                <a:lnTo>
                  <a:pt x="19520" y="59393"/>
                </a:lnTo>
                <a:lnTo>
                  <a:pt x="14680" y="59859"/>
                </a:lnTo>
                <a:lnTo>
                  <a:pt x="13330" y="59897"/>
                </a:lnTo>
                <a:lnTo>
                  <a:pt x="9291" y="59939"/>
                </a:lnTo>
                <a:lnTo>
                  <a:pt x="7833" y="58998"/>
                </a:lnTo>
                <a:lnTo>
                  <a:pt x="6861" y="57418"/>
                </a:lnTo>
                <a:lnTo>
                  <a:pt x="5301" y="52589"/>
                </a:lnTo>
                <a:lnTo>
                  <a:pt x="5173" y="51241"/>
                </a:lnTo>
                <a:lnTo>
                  <a:pt x="5087" y="49389"/>
                </a:lnTo>
                <a:lnTo>
                  <a:pt x="5030" y="47202"/>
                </a:lnTo>
                <a:lnTo>
                  <a:pt x="4040" y="45744"/>
                </a:lnTo>
                <a:lnTo>
                  <a:pt x="2427" y="44772"/>
                </a:lnTo>
                <a:lnTo>
                  <a:pt x="399" y="44124"/>
                </a:lnTo>
                <a:lnTo>
                  <a:pt x="0" y="42740"/>
                </a:lnTo>
                <a:lnTo>
                  <a:pt x="686" y="40864"/>
                </a:lnTo>
                <a:lnTo>
                  <a:pt x="2096" y="38661"/>
                </a:lnTo>
                <a:lnTo>
                  <a:pt x="3036" y="36240"/>
                </a:lnTo>
                <a:lnTo>
                  <a:pt x="3663" y="33674"/>
                </a:lnTo>
                <a:lnTo>
                  <a:pt x="4081" y="31010"/>
                </a:lnTo>
                <a:lnTo>
                  <a:pt x="4359" y="28282"/>
                </a:lnTo>
                <a:lnTo>
                  <a:pt x="4545" y="25511"/>
                </a:lnTo>
                <a:lnTo>
                  <a:pt x="4669" y="22711"/>
                </a:lnTo>
                <a:lnTo>
                  <a:pt x="4806" y="17059"/>
                </a:lnTo>
                <a:lnTo>
                  <a:pt x="4843" y="14219"/>
                </a:lnTo>
                <a:lnTo>
                  <a:pt x="5820" y="12325"/>
                </a:lnTo>
                <a:lnTo>
                  <a:pt x="7424" y="11063"/>
                </a:lnTo>
                <a:lnTo>
                  <a:pt x="9445" y="10221"/>
                </a:lnTo>
                <a:lnTo>
                  <a:pt x="11746" y="8708"/>
                </a:lnTo>
                <a:lnTo>
                  <a:pt x="14232" y="6746"/>
                </a:lnTo>
                <a:lnTo>
                  <a:pt x="16842" y="4486"/>
                </a:lnTo>
                <a:lnTo>
                  <a:pt x="19534" y="2979"/>
                </a:lnTo>
                <a:lnTo>
                  <a:pt x="22282" y="1975"/>
                </a:lnTo>
                <a:lnTo>
                  <a:pt x="28984" y="363"/>
                </a:lnTo>
                <a:lnTo>
                  <a:pt x="30486" y="231"/>
                </a:lnTo>
                <a:lnTo>
                  <a:pt x="32441" y="142"/>
                </a:lnTo>
                <a:lnTo>
                  <a:pt x="37870" y="0"/>
                </a:lnTo>
                <a:lnTo>
                  <a:pt x="39268" y="941"/>
                </a:lnTo>
                <a:lnTo>
                  <a:pt x="41153" y="2521"/>
                </a:lnTo>
                <a:lnTo>
                  <a:pt x="47391" y="8186"/>
                </a:lnTo>
                <a:lnTo>
                  <a:pt x="47520" y="9256"/>
                </a:lnTo>
                <a:lnTo>
                  <a:pt x="47607" y="10921"/>
                </a:lnTo>
                <a:lnTo>
                  <a:pt x="47745" y="15888"/>
                </a:lnTo>
                <a:lnTo>
                  <a:pt x="46803" y="17248"/>
                </a:lnTo>
                <a:lnTo>
                  <a:pt x="45224" y="19107"/>
                </a:lnTo>
                <a:lnTo>
                  <a:pt x="43218" y="21299"/>
                </a:lnTo>
                <a:lnTo>
                  <a:pt x="40928" y="22761"/>
                </a:lnTo>
                <a:lnTo>
                  <a:pt x="38449" y="23735"/>
                </a:lnTo>
                <a:lnTo>
                  <a:pt x="32178" y="25298"/>
                </a:lnTo>
                <a:lnTo>
                  <a:pt x="30711" y="25427"/>
                </a:lnTo>
                <a:lnTo>
                  <a:pt x="28780" y="25512"/>
                </a:lnTo>
                <a:lnTo>
                  <a:pt x="23388" y="25649"/>
                </a:lnTo>
                <a:lnTo>
                  <a:pt x="21993" y="24708"/>
                </a:lnTo>
                <a:lnTo>
                  <a:pt x="20111" y="23128"/>
                </a:lnTo>
                <a:lnTo>
                  <a:pt x="17904" y="21122"/>
                </a:lnTo>
                <a:lnTo>
                  <a:pt x="15480" y="19785"/>
                </a:lnTo>
                <a:lnTo>
                  <a:pt x="12911" y="18894"/>
                </a:lnTo>
                <a:lnTo>
                  <a:pt x="6495" y="17463"/>
                </a:lnTo>
                <a:lnTo>
                  <a:pt x="5969" y="16393"/>
                </a:lnTo>
                <a:lnTo>
                  <a:pt x="5619" y="14727"/>
                </a:lnTo>
                <a:lnTo>
                  <a:pt x="4958" y="8900"/>
                </a:lnTo>
                <a:lnTo>
                  <a:pt x="4924" y="3671"/>
                </a:lnTo>
                <a:lnTo>
                  <a:pt x="4917" y="12843"/>
                </a:lnTo>
                <a:lnTo>
                  <a:pt x="5869" y="14266"/>
                </a:lnTo>
                <a:lnTo>
                  <a:pt x="7457" y="15214"/>
                </a:lnTo>
                <a:lnTo>
                  <a:pt x="13489" y="1711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3"/>
          <p:cNvSpPr/>
          <p:nvPr/>
        </p:nvSpPr>
        <p:spPr>
          <a:xfrm>
            <a:off x="3740585" y="4423413"/>
            <a:ext cx="85573" cy="77140"/>
          </a:xfrm>
          <a:custGeom>
            <a:avLst/>
            <a:gdLst/>
            <a:ahLst/>
            <a:cxnLst/>
            <a:rect l="0" t="0" r="0" b="0"/>
            <a:pathLst>
              <a:path w="85573" h="77140">
                <a:moveTo>
                  <a:pt x="42744" y="34287"/>
                </a:moveTo>
                <a:lnTo>
                  <a:pt x="63983" y="34287"/>
                </a:lnTo>
                <a:lnTo>
                  <a:pt x="66428" y="35240"/>
                </a:lnTo>
                <a:lnTo>
                  <a:pt x="69011" y="36827"/>
                </a:lnTo>
                <a:lnTo>
                  <a:pt x="75450" y="41668"/>
                </a:lnTo>
                <a:lnTo>
                  <a:pt x="76930" y="42065"/>
                </a:lnTo>
                <a:lnTo>
                  <a:pt x="78871" y="42329"/>
                </a:lnTo>
                <a:lnTo>
                  <a:pt x="81116" y="42506"/>
                </a:lnTo>
                <a:lnTo>
                  <a:pt x="82613" y="43576"/>
                </a:lnTo>
                <a:lnTo>
                  <a:pt x="83611" y="45242"/>
                </a:lnTo>
                <a:lnTo>
                  <a:pt x="84276" y="47305"/>
                </a:lnTo>
                <a:lnTo>
                  <a:pt x="84719" y="49633"/>
                </a:lnTo>
                <a:lnTo>
                  <a:pt x="85016" y="52138"/>
                </a:lnTo>
                <a:lnTo>
                  <a:pt x="85572" y="59543"/>
                </a:lnTo>
                <a:lnTo>
                  <a:pt x="84631" y="60650"/>
                </a:lnTo>
                <a:lnTo>
                  <a:pt x="83052" y="62340"/>
                </a:lnTo>
                <a:lnTo>
                  <a:pt x="77386" y="68212"/>
                </a:lnTo>
                <a:lnTo>
                  <a:pt x="76316" y="68333"/>
                </a:lnTo>
                <a:lnTo>
                  <a:pt x="74651" y="68414"/>
                </a:lnTo>
                <a:lnTo>
                  <a:pt x="72588" y="68468"/>
                </a:lnTo>
                <a:lnTo>
                  <a:pt x="70260" y="67552"/>
                </a:lnTo>
                <a:lnTo>
                  <a:pt x="67756" y="65989"/>
                </a:lnTo>
                <a:lnTo>
                  <a:pt x="61443" y="61186"/>
                </a:lnTo>
                <a:lnTo>
                  <a:pt x="59973" y="59840"/>
                </a:lnTo>
                <a:lnTo>
                  <a:pt x="55799" y="55804"/>
                </a:lnTo>
                <a:lnTo>
                  <a:pt x="48094" y="48176"/>
                </a:lnTo>
                <a:lnTo>
                  <a:pt x="46311" y="45452"/>
                </a:lnTo>
                <a:lnTo>
                  <a:pt x="45122" y="42682"/>
                </a:lnTo>
                <a:lnTo>
                  <a:pt x="44329" y="39884"/>
                </a:lnTo>
                <a:lnTo>
                  <a:pt x="42849" y="36113"/>
                </a:lnTo>
                <a:lnTo>
                  <a:pt x="40909" y="31694"/>
                </a:lnTo>
                <a:lnTo>
                  <a:pt x="35503" y="20016"/>
                </a:lnTo>
                <a:lnTo>
                  <a:pt x="35059" y="18105"/>
                </a:lnTo>
                <a:lnTo>
                  <a:pt x="34764" y="15879"/>
                </a:lnTo>
                <a:lnTo>
                  <a:pt x="34567" y="13442"/>
                </a:lnTo>
                <a:lnTo>
                  <a:pt x="35388" y="10865"/>
                </a:lnTo>
                <a:lnTo>
                  <a:pt x="36887" y="8195"/>
                </a:lnTo>
                <a:lnTo>
                  <a:pt x="41588" y="1616"/>
                </a:lnTo>
                <a:lnTo>
                  <a:pt x="42926" y="1076"/>
                </a:lnTo>
                <a:lnTo>
                  <a:pt x="44770" y="716"/>
                </a:lnTo>
                <a:lnTo>
                  <a:pt x="46953" y="477"/>
                </a:lnTo>
                <a:lnTo>
                  <a:pt x="49360" y="317"/>
                </a:lnTo>
                <a:lnTo>
                  <a:pt x="51917" y="210"/>
                </a:lnTo>
                <a:lnTo>
                  <a:pt x="58314" y="39"/>
                </a:lnTo>
                <a:lnTo>
                  <a:pt x="71683" y="0"/>
                </a:lnTo>
                <a:lnTo>
                  <a:pt x="74419" y="951"/>
                </a:lnTo>
                <a:lnTo>
                  <a:pt x="77196" y="2538"/>
                </a:lnTo>
                <a:lnTo>
                  <a:pt x="80000" y="4549"/>
                </a:lnTo>
                <a:lnTo>
                  <a:pt x="81869" y="6841"/>
                </a:lnTo>
                <a:lnTo>
                  <a:pt x="83115" y="9322"/>
                </a:lnTo>
                <a:lnTo>
                  <a:pt x="83946" y="11929"/>
                </a:lnTo>
                <a:lnTo>
                  <a:pt x="84499" y="14619"/>
                </a:lnTo>
                <a:lnTo>
                  <a:pt x="84869" y="17365"/>
                </a:lnTo>
                <a:lnTo>
                  <a:pt x="85115" y="20148"/>
                </a:lnTo>
                <a:lnTo>
                  <a:pt x="85279" y="23908"/>
                </a:lnTo>
                <a:lnTo>
                  <a:pt x="85510" y="37350"/>
                </a:lnTo>
                <a:lnTo>
                  <a:pt x="85564" y="44538"/>
                </a:lnTo>
                <a:lnTo>
                  <a:pt x="84626" y="47788"/>
                </a:lnTo>
                <a:lnTo>
                  <a:pt x="83048" y="50908"/>
                </a:lnTo>
                <a:lnTo>
                  <a:pt x="81043" y="53940"/>
                </a:lnTo>
                <a:lnTo>
                  <a:pt x="79707" y="56914"/>
                </a:lnTo>
                <a:lnTo>
                  <a:pt x="78817" y="59849"/>
                </a:lnTo>
                <a:lnTo>
                  <a:pt x="78222" y="62758"/>
                </a:lnTo>
                <a:lnTo>
                  <a:pt x="75921" y="64697"/>
                </a:lnTo>
                <a:lnTo>
                  <a:pt x="72483" y="65991"/>
                </a:lnTo>
                <a:lnTo>
                  <a:pt x="68285" y="66853"/>
                </a:lnTo>
                <a:lnTo>
                  <a:pt x="65486" y="68380"/>
                </a:lnTo>
                <a:lnTo>
                  <a:pt x="63621" y="70350"/>
                </a:lnTo>
                <a:lnTo>
                  <a:pt x="62377" y="72617"/>
                </a:lnTo>
                <a:lnTo>
                  <a:pt x="60595" y="74127"/>
                </a:lnTo>
                <a:lnTo>
                  <a:pt x="58455" y="75135"/>
                </a:lnTo>
                <a:lnTo>
                  <a:pt x="56076" y="75806"/>
                </a:lnTo>
                <a:lnTo>
                  <a:pt x="53537" y="76254"/>
                </a:lnTo>
                <a:lnTo>
                  <a:pt x="50892" y="76552"/>
                </a:lnTo>
                <a:lnTo>
                  <a:pt x="48176" y="76751"/>
                </a:lnTo>
                <a:lnTo>
                  <a:pt x="45413" y="76884"/>
                </a:lnTo>
                <a:lnTo>
                  <a:pt x="39803" y="77031"/>
                </a:lnTo>
                <a:lnTo>
                  <a:pt x="22735" y="77139"/>
                </a:lnTo>
                <a:lnTo>
                  <a:pt x="19880" y="76190"/>
                </a:lnTo>
                <a:lnTo>
                  <a:pt x="17024" y="74605"/>
                </a:lnTo>
                <a:lnTo>
                  <a:pt x="10147" y="69767"/>
                </a:lnTo>
                <a:lnTo>
                  <a:pt x="8630" y="68418"/>
                </a:lnTo>
                <a:lnTo>
                  <a:pt x="1222" y="61301"/>
                </a:lnTo>
                <a:lnTo>
                  <a:pt x="776" y="59916"/>
                </a:lnTo>
                <a:lnTo>
                  <a:pt x="477" y="58040"/>
                </a:lnTo>
                <a:lnTo>
                  <a:pt x="279" y="55838"/>
                </a:lnTo>
                <a:lnTo>
                  <a:pt x="147" y="53416"/>
                </a:lnTo>
                <a:lnTo>
                  <a:pt x="0" y="48186"/>
                </a:lnTo>
                <a:lnTo>
                  <a:pt x="913" y="46411"/>
                </a:lnTo>
                <a:lnTo>
                  <a:pt x="2474" y="45227"/>
                </a:lnTo>
                <a:lnTo>
                  <a:pt x="4468" y="44438"/>
                </a:lnTo>
                <a:lnTo>
                  <a:pt x="6749" y="42959"/>
                </a:lnTo>
                <a:lnTo>
                  <a:pt x="9222" y="41021"/>
                </a:lnTo>
                <a:lnTo>
                  <a:pt x="15486" y="35617"/>
                </a:lnTo>
                <a:lnTo>
                  <a:pt x="16951" y="35173"/>
                </a:lnTo>
                <a:lnTo>
                  <a:pt x="18882" y="34878"/>
                </a:lnTo>
                <a:lnTo>
                  <a:pt x="21121" y="34681"/>
                </a:lnTo>
                <a:lnTo>
                  <a:pt x="23566" y="33597"/>
                </a:lnTo>
                <a:lnTo>
                  <a:pt x="26149" y="31922"/>
                </a:lnTo>
                <a:lnTo>
                  <a:pt x="28824" y="29852"/>
                </a:lnTo>
                <a:lnTo>
                  <a:pt x="31559" y="28473"/>
                </a:lnTo>
                <a:lnTo>
                  <a:pt x="34335" y="27553"/>
                </a:lnTo>
                <a:lnTo>
                  <a:pt x="37138" y="26940"/>
                </a:lnTo>
                <a:lnTo>
                  <a:pt x="39959" y="26532"/>
                </a:lnTo>
                <a:lnTo>
                  <a:pt x="42792" y="26259"/>
                </a:lnTo>
                <a:lnTo>
                  <a:pt x="51317" y="2571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84"/>
          <p:cNvSpPr/>
          <p:nvPr/>
        </p:nvSpPr>
        <p:spPr>
          <a:xfrm>
            <a:off x="3800475" y="4083862"/>
            <a:ext cx="349961" cy="382411"/>
          </a:xfrm>
          <a:custGeom>
            <a:avLst/>
            <a:gdLst/>
            <a:ahLst/>
            <a:cxnLst/>
            <a:rect l="0" t="0" r="0" b="0"/>
            <a:pathLst>
              <a:path w="349961" h="382411">
                <a:moveTo>
                  <a:pt x="0" y="382410"/>
                </a:moveTo>
                <a:lnTo>
                  <a:pt x="0" y="377860"/>
                </a:lnTo>
                <a:lnTo>
                  <a:pt x="952" y="376519"/>
                </a:lnTo>
                <a:lnTo>
                  <a:pt x="2540" y="375625"/>
                </a:lnTo>
                <a:lnTo>
                  <a:pt x="4550" y="375029"/>
                </a:lnTo>
                <a:lnTo>
                  <a:pt x="9325" y="371828"/>
                </a:lnTo>
                <a:lnTo>
                  <a:pt x="37532" y="344876"/>
                </a:lnTo>
                <a:lnTo>
                  <a:pt x="46945" y="335464"/>
                </a:lnTo>
                <a:lnTo>
                  <a:pt x="48442" y="333016"/>
                </a:lnTo>
                <a:lnTo>
                  <a:pt x="50105" y="327755"/>
                </a:lnTo>
                <a:lnTo>
                  <a:pt x="52452" y="325018"/>
                </a:lnTo>
                <a:lnTo>
                  <a:pt x="79771" y="302391"/>
                </a:lnTo>
                <a:lnTo>
                  <a:pt x="120014" y="262395"/>
                </a:lnTo>
                <a:lnTo>
                  <a:pt x="122871" y="259538"/>
                </a:lnTo>
                <a:lnTo>
                  <a:pt x="124777" y="256680"/>
                </a:lnTo>
                <a:lnTo>
                  <a:pt x="128411" y="248108"/>
                </a:lnTo>
                <a:lnTo>
                  <a:pt x="137689" y="236678"/>
                </a:lnTo>
                <a:lnTo>
                  <a:pt x="165744" y="208103"/>
                </a:lnTo>
                <a:lnTo>
                  <a:pt x="168599" y="206198"/>
                </a:lnTo>
                <a:lnTo>
                  <a:pt x="174310" y="204081"/>
                </a:lnTo>
                <a:lnTo>
                  <a:pt x="176214" y="202564"/>
                </a:lnTo>
                <a:lnTo>
                  <a:pt x="177483" y="200600"/>
                </a:lnTo>
                <a:lnTo>
                  <a:pt x="178329" y="198339"/>
                </a:lnTo>
                <a:lnTo>
                  <a:pt x="181810" y="193286"/>
                </a:lnTo>
                <a:lnTo>
                  <a:pt x="208628" y="165231"/>
                </a:lnTo>
                <a:lnTo>
                  <a:pt x="217179" y="156665"/>
                </a:lnTo>
                <a:lnTo>
                  <a:pt x="219081" y="153808"/>
                </a:lnTo>
                <a:lnTo>
                  <a:pt x="221194" y="148094"/>
                </a:lnTo>
                <a:lnTo>
                  <a:pt x="223663" y="145237"/>
                </a:lnTo>
                <a:lnTo>
                  <a:pt x="234333" y="136665"/>
                </a:lnTo>
                <a:lnTo>
                  <a:pt x="236232" y="133808"/>
                </a:lnTo>
                <a:lnTo>
                  <a:pt x="239294" y="128093"/>
                </a:lnTo>
                <a:lnTo>
                  <a:pt x="260115" y="97852"/>
                </a:lnTo>
                <a:lnTo>
                  <a:pt x="288609" y="68106"/>
                </a:lnTo>
                <a:lnTo>
                  <a:pt x="305752" y="49989"/>
                </a:lnTo>
                <a:lnTo>
                  <a:pt x="320039" y="29272"/>
                </a:lnTo>
                <a:lnTo>
                  <a:pt x="328295" y="22895"/>
                </a:lnTo>
                <a:lnTo>
                  <a:pt x="333163" y="19861"/>
                </a:lnTo>
                <a:lnTo>
                  <a:pt x="336408" y="16886"/>
                </a:lnTo>
                <a:lnTo>
                  <a:pt x="338572" y="13949"/>
                </a:lnTo>
                <a:lnTo>
                  <a:pt x="340014" y="11040"/>
                </a:lnTo>
                <a:lnTo>
                  <a:pt x="34996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85"/>
          <p:cNvSpPr/>
          <p:nvPr/>
        </p:nvSpPr>
        <p:spPr>
          <a:xfrm>
            <a:off x="4280348" y="3489113"/>
            <a:ext cx="445957" cy="454874"/>
          </a:xfrm>
          <a:custGeom>
            <a:avLst/>
            <a:gdLst/>
            <a:ahLst/>
            <a:cxnLst/>
            <a:rect l="0" t="0" r="0" b="0"/>
            <a:pathLst>
              <a:path w="445957" h="454874">
                <a:moveTo>
                  <a:pt x="0" y="454873"/>
                </a:moveTo>
                <a:lnTo>
                  <a:pt x="15540" y="438927"/>
                </a:lnTo>
                <a:lnTo>
                  <a:pt x="22250" y="431240"/>
                </a:lnTo>
                <a:lnTo>
                  <a:pt x="37229" y="409816"/>
                </a:lnTo>
                <a:lnTo>
                  <a:pt x="58393" y="385075"/>
                </a:lnTo>
                <a:lnTo>
                  <a:pt x="77181" y="358101"/>
                </a:lnTo>
                <a:lnTo>
                  <a:pt x="80091" y="352998"/>
                </a:lnTo>
                <a:lnTo>
                  <a:pt x="88405" y="344789"/>
                </a:lnTo>
                <a:lnTo>
                  <a:pt x="113863" y="327817"/>
                </a:lnTo>
                <a:lnTo>
                  <a:pt x="125838" y="314121"/>
                </a:lnTo>
                <a:lnTo>
                  <a:pt x="140075" y="302654"/>
                </a:lnTo>
                <a:lnTo>
                  <a:pt x="151702" y="288568"/>
                </a:lnTo>
                <a:lnTo>
                  <a:pt x="165836" y="276985"/>
                </a:lnTo>
                <a:lnTo>
                  <a:pt x="177432" y="262864"/>
                </a:lnTo>
                <a:lnTo>
                  <a:pt x="191557" y="251272"/>
                </a:lnTo>
                <a:lnTo>
                  <a:pt x="216867" y="220820"/>
                </a:lnTo>
                <a:lnTo>
                  <a:pt x="319871" y="117407"/>
                </a:lnTo>
                <a:lnTo>
                  <a:pt x="344721" y="99938"/>
                </a:lnTo>
                <a:lnTo>
                  <a:pt x="351115" y="91666"/>
                </a:lnTo>
                <a:lnTo>
                  <a:pt x="362982" y="75384"/>
                </a:lnTo>
                <a:lnTo>
                  <a:pt x="365875" y="73080"/>
                </a:lnTo>
                <a:lnTo>
                  <a:pt x="368756" y="71545"/>
                </a:lnTo>
                <a:lnTo>
                  <a:pt x="371630" y="70521"/>
                </a:lnTo>
                <a:lnTo>
                  <a:pt x="377362" y="66844"/>
                </a:lnTo>
                <a:lnTo>
                  <a:pt x="405951" y="39871"/>
                </a:lnTo>
                <a:lnTo>
                  <a:pt x="418546" y="27302"/>
                </a:lnTo>
                <a:lnTo>
                  <a:pt x="420063" y="26739"/>
                </a:lnTo>
                <a:lnTo>
                  <a:pt x="424288" y="26113"/>
                </a:lnTo>
                <a:lnTo>
                  <a:pt x="425796" y="24993"/>
                </a:lnTo>
                <a:lnTo>
                  <a:pt x="426801" y="23294"/>
                </a:lnTo>
                <a:lnTo>
                  <a:pt x="427471" y="21209"/>
                </a:lnTo>
                <a:lnTo>
                  <a:pt x="428871" y="19819"/>
                </a:lnTo>
                <a:lnTo>
                  <a:pt x="430756" y="18893"/>
                </a:lnTo>
                <a:lnTo>
                  <a:pt x="432965" y="18275"/>
                </a:lnTo>
                <a:lnTo>
                  <a:pt x="434438" y="16910"/>
                </a:lnTo>
                <a:lnTo>
                  <a:pt x="435420" y="15048"/>
                </a:lnTo>
                <a:lnTo>
                  <a:pt x="437350" y="8581"/>
                </a:lnTo>
                <a:lnTo>
                  <a:pt x="437383" y="250"/>
                </a:lnTo>
                <a:lnTo>
                  <a:pt x="441935" y="0"/>
                </a:lnTo>
                <a:lnTo>
                  <a:pt x="443276" y="917"/>
                </a:lnTo>
                <a:lnTo>
                  <a:pt x="444169" y="2481"/>
                </a:lnTo>
                <a:lnTo>
                  <a:pt x="445956" y="846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86"/>
          <p:cNvSpPr/>
          <p:nvPr/>
        </p:nvSpPr>
        <p:spPr>
          <a:xfrm>
            <a:off x="3205711" y="4455282"/>
            <a:ext cx="37438" cy="26827"/>
          </a:xfrm>
          <a:custGeom>
            <a:avLst/>
            <a:gdLst/>
            <a:ahLst/>
            <a:cxnLst/>
            <a:rect l="0" t="0" r="0" b="0"/>
            <a:pathLst>
              <a:path w="37438" h="26827">
                <a:moveTo>
                  <a:pt x="36718" y="0"/>
                </a:moveTo>
                <a:lnTo>
                  <a:pt x="36971" y="2470"/>
                </a:lnTo>
                <a:lnTo>
                  <a:pt x="37437" y="9307"/>
                </a:lnTo>
                <a:lnTo>
                  <a:pt x="36522" y="10820"/>
                </a:lnTo>
                <a:lnTo>
                  <a:pt x="34960" y="12782"/>
                </a:lnTo>
                <a:lnTo>
                  <a:pt x="30160" y="18223"/>
                </a:lnTo>
                <a:lnTo>
                  <a:pt x="21701" y="26826"/>
                </a:lnTo>
                <a:lnTo>
                  <a:pt x="20317" y="26310"/>
                </a:lnTo>
                <a:lnTo>
                  <a:pt x="18442" y="25013"/>
                </a:lnTo>
                <a:lnTo>
                  <a:pt x="13139" y="20639"/>
                </a:lnTo>
                <a:lnTo>
                  <a:pt x="11751" y="20280"/>
                </a:lnTo>
                <a:lnTo>
                  <a:pt x="9874" y="20041"/>
                </a:lnTo>
                <a:lnTo>
                  <a:pt x="7669" y="19882"/>
                </a:lnTo>
                <a:lnTo>
                  <a:pt x="6200" y="18823"/>
                </a:lnTo>
                <a:lnTo>
                  <a:pt x="5220" y="17165"/>
                </a:lnTo>
                <a:lnTo>
                  <a:pt x="4567" y="15106"/>
                </a:lnTo>
                <a:lnTo>
                  <a:pt x="3179" y="12782"/>
                </a:lnTo>
                <a:lnTo>
                  <a:pt x="1301" y="10279"/>
                </a:lnTo>
                <a:lnTo>
                  <a:pt x="0" y="87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87"/>
          <p:cNvSpPr/>
          <p:nvPr/>
        </p:nvSpPr>
        <p:spPr>
          <a:xfrm>
            <a:off x="3141391" y="4460112"/>
            <a:ext cx="84693" cy="31869"/>
          </a:xfrm>
          <a:custGeom>
            <a:avLst/>
            <a:gdLst/>
            <a:ahLst/>
            <a:cxnLst/>
            <a:rect l="0" t="0" r="0" b="0"/>
            <a:pathLst>
              <a:path w="84693" h="31869">
                <a:moveTo>
                  <a:pt x="84306" y="0"/>
                </a:moveTo>
                <a:lnTo>
                  <a:pt x="84339" y="489"/>
                </a:lnTo>
                <a:lnTo>
                  <a:pt x="84468" y="3332"/>
                </a:lnTo>
                <a:lnTo>
                  <a:pt x="84612" y="9031"/>
                </a:lnTo>
                <a:lnTo>
                  <a:pt x="84692" y="17594"/>
                </a:lnTo>
                <a:lnTo>
                  <a:pt x="83751" y="19497"/>
                </a:lnTo>
                <a:lnTo>
                  <a:pt x="82171" y="20767"/>
                </a:lnTo>
                <a:lnTo>
                  <a:pt x="80165" y="21613"/>
                </a:lnTo>
                <a:lnTo>
                  <a:pt x="78828" y="23130"/>
                </a:lnTo>
                <a:lnTo>
                  <a:pt x="77936" y="25093"/>
                </a:lnTo>
                <a:lnTo>
                  <a:pt x="77342" y="27355"/>
                </a:lnTo>
                <a:lnTo>
                  <a:pt x="75994" y="28862"/>
                </a:lnTo>
                <a:lnTo>
                  <a:pt x="74142" y="29867"/>
                </a:lnTo>
                <a:lnTo>
                  <a:pt x="71955" y="30537"/>
                </a:lnTo>
                <a:lnTo>
                  <a:pt x="69545" y="30984"/>
                </a:lnTo>
                <a:lnTo>
                  <a:pt x="66985" y="31282"/>
                </a:lnTo>
                <a:lnTo>
                  <a:pt x="60584" y="31760"/>
                </a:lnTo>
                <a:lnTo>
                  <a:pt x="43106" y="31863"/>
                </a:lnTo>
                <a:lnTo>
                  <a:pt x="39834" y="31868"/>
                </a:lnTo>
                <a:lnTo>
                  <a:pt x="36701" y="30918"/>
                </a:lnTo>
                <a:lnTo>
                  <a:pt x="33659" y="29333"/>
                </a:lnTo>
                <a:lnTo>
                  <a:pt x="30679" y="27324"/>
                </a:lnTo>
                <a:lnTo>
                  <a:pt x="27739" y="25984"/>
                </a:lnTo>
                <a:lnTo>
                  <a:pt x="24827" y="25091"/>
                </a:lnTo>
                <a:lnTo>
                  <a:pt x="21934" y="24496"/>
                </a:lnTo>
                <a:lnTo>
                  <a:pt x="20004" y="23146"/>
                </a:lnTo>
                <a:lnTo>
                  <a:pt x="18718" y="21294"/>
                </a:lnTo>
                <a:lnTo>
                  <a:pt x="17861" y="19107"/>
                </a:lnTo>
                <a:lnTo>
                  <a:pt x="15384" y="16697"/>
                </a:lnTo>
                <a:lnTo>
                  <a:pt x="11828" y="14137"/>
                </a:lnTo>
                <a:lnTo>
                  <a:pt x="1535" y="7736"/>
                </a:lnTo>
                <a:lnTo>
                  <a:pt x="690" y="6258"/>
                </a:lnTo>
                <a:lnTo>
                  <a:pt x="127" y="4320"/>
                </a:lnTo>
                <a:lnTo>
                  <a:pt x="0" y="35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88"/>
          <p:cNvSpPr/>
          <p:nvPr/>
        </p:nvSpPr>
        <p:spPr>
          <a:xfrm>
            <a:off x="3162120" y="4465904"/>
            <a:ext cx="8287" cy="359"/>
          </a:xfrm>
          <a:custGeom>
            <a:avLst/>
            <a:gdLst/>
            <a:ahLst/>
            <a:cxnLst/>
            <a:rect l="0" t="0" r="0" b="0"/>
            <a:pathLst>
              <a:path w="8287" h="359">
                <a:moveTo>
                  <a:pt x="8286" y="325"/>
                </a:moveTo>
                <a:lnTo>
                  <a:pt x="660" y="35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89"/>
          <p:cNvSpPr/>
          <p:nvPr/>
        </p:nvSpPr>
        <p:spPr>
          <a:xfrm>
            <a:off x="3217544" y="4474845"/>
            <a:ext cx="600077" cy="1"/>
          </a:xfrm>
          <a:custGeom>
            <a:avLst/>
            <a:gdLst/>
            <a:ahLst/>
            <a:cxnLst/>
            <a:rect l="0" t="0" r="0" b="0"/>
            <a:pathLst>
              <a:path w="600077" h="1">
                <a:moveTo>
                  <a:pt x="0" y="0"/>
                </a:moveTo>
                <a:lnTo>
                  <a:pt x="60007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90"/>
          <p:cNvSpPr/>
          <p:nvPr/>
        </p:nvSpPr>
        <p:spPr>
          <a:xfrm>
            <a:off x="3217544" y="4461942"/>
            <a:ext cx="1" cy="12904"/>
          </a:xfrm>
          <a:custGeom>
            <a:avLst/>
            <a:gdLst/>
            <a:ahLst/>
            <a:cxnLst/>
            <a:rect l="0" t="0" r="0" b="0"/>
            <a:pathLst>
              <a:path w="1" h="12904">
                <a:moveTo>
                  <a:pt x="0" y="12903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91"/>
          <p:cNvSpPr/>
          <p:nvPr/>
        </p:nvSpPr>
        <p:spPr>
          <a:xfrm>
            <a:off x="2968942" y="3446188"/>
            <a:ext cx="60002" cy="84373"/>
          </a:xfrm>
          <a:custGeom>
            <a:avLst/>
            <a:gdLst/>
            <a:ahLst/>
            <a:cxnLst/>
            <a:rect l="0" t="0" r="0" b="0"/>
            <a:pathLst>
              <a:path w="60002" h="84373">
                <a:moveTo>
                  <a:pt x="0" y="68537"/>
                </a:moveTo>
                <a:lnTo>
                  <a:pt x="0" y="63986"/>
                </a:lnTo>
                <a:lnTo>
                  <a:pt x="952" y="62645"/>
                </a:lnTo>
                <a:lnTo>
                  <a:pt x="2540" y="61751"/>
                </a:lnTo>
                <a:lnTo>
                  <a:pt x="7381" y="60317"/>
                </a:lnTo>
                <a:lnTo>
                  <a:pt x="7778" y="59247"/>
                </a:lnTo>
                <a:lnTo>
                  <a:pt x="8043" y="57581"/>
                </a:lnTo>
                <a:lnTo>
                  <a:pt x="8468" y="52614"/>
                </a:lnTo>
                <a:lnTo>
                  <a:pt x="9455" y="52207"/>
                </a:lnTo>
                <a:lnTo>
                  <a:pt x="11066" y="51935"/>
                </a:lnTo>
                <a:lnTo>
                  <a:pt x="13092" y="51754"/>
                </a:lnTo>
                <a:lnTo>
                  <a:pt x="14443" y="50681"/>
                </a:lnTo>
                <a:lnTo>
                  <a:pt x="15344" y="49013"/>
                </a:lnTo>
                <a:lnTo>
                  <a:pt x="15944" y="46948"/>
                </a:lnTo>
                <a:lnTo>
                  <a:pt x="17297" y="45572"/>
                </a:lnTo>
                <a:lnTo>
                  <a:pt x="19151" y="44654"/>
                </a:lnTo>
                <a:lnTo>
                  <a:pt x="21340" y="44043"/>
                </a:lnTo>
                <a:lnTo>
                  <a:pt x="23752" y="44587"/>
                </a:lnTo>
                <a:lnTo>
                  <a:pt x="26312" y="45903"/>
                </a:lnTo>
                <a:lnTo>
                  <a:pt x="32714" y="50307"/>
                </a:lnTo>
                <a:lnTo>
                  <a:pt x="34192" y="50669"/>
                </a:lnTo>
                <a:lnTo>
                  <a:pt x="36130" y="50910"/>
                </a:lnTo>
                <a:lnTo>
                  <a:pt x="41533" y="51296"/>
                </a:lnTo>
                <a:lnTo>
                  <a:pt x="44812" y="51349"/>
                </a:lnTo>
                <a:lnTo>
                  <a:pt x="47020" y="51363"/>
                </a:lnTo>
                <a:lnTo>
                  <a:pt x="48491" y="52325"/>
                </a:lnTo>
                <a:lnTo>
                  <a:pt x="49473" y="53919"/>
                </a:lnTo>
                <a:lnTo>
                  <a:pt x="50127" y="55934"/>
                </a:lnTo>
                <a:lnTo>
                  <a:pt x="49610" y="57277"/>
                </a:lnTo>
                <a:lnTo>
                  <a:pt x="48314" y="58173"/>
                </a:lnTo>
                <a:lnTo>
                  <a:pt x="46497" y="58770"/>
                </a:lnTo>
                <a:lnTo>
                  <a:pt x="45285" y="60120"/>
                </a:lnTo>
                <a:lnTo>
                  <a:pt x="44478" y="61973"/>
                </a:lnTo>
                <a:lnTo>
                  <a:pt x="43182" y="67240"/>
                </a:lnTo>
                <a:lnTo>
                  <a:pt x="42123" y="67673"/>
                </a:lnTo>
                <a:lnTo>
                  <a:pt x="40464" y="67961"/>
                </a:lnTo>
                <a:lnTo>
                  <a:pt x="38406" y="68152"/>
                </a:lnTo>
                <a:lnTo>
                  <a:pt x="36082" y="68280"/>
                </a:lnTo>
                <a:lnTo>
                  <a:pt x="30958" y="68423"/>
                </a:lnTo>
                <a:lnTo>
                  <a:pt x="22720" y="68503"/>
                </a:lnTo>
                <a:lnTo>
                  <a:pt x="20861" y="67561"/>
                </a:lnTo>
                <a:lnTo>
                  <a:pt x="19623" y="65982"/>
                </a:lnTo>
                <a:lnTo>
                  <a:pt x="18797" y="63976"/>
                </a:lnTo>
                <a:lnTo>
                  <a:pt x="17294" y="62638"/>
                </a:lnTo>
                <a:lnTo>
                  <a:pt x="15339" y="61747"/>
                </a:lnTo>
                <a:lnTo>
                  <a:pt x="13083" y="61153"/>
                </a:lnTo>
                <a:lnTo>
                  <a:pt x="11580" y="59804"/>
                </a:lnTo>
                <a:lnTo>
                  <a:pt x="10577" y="57952"/>
                </a:lnTo>
                <a:lnTo>
                  <a:pt x="9909" y="55766"/>
                </a:lnTo>
                <a:lnTo>
                  <a:pt x="9463" y="53355"/>
                </a:lnTo>
                <a:lnTo>
                  <a:pt x="9167" y="50796"/>
                </a:lnTo>
                <a:lnTo>
                  <a:pt x="8969" y="48137"/>
                </a:lnTo>
                <a:lnTo>
                  <a:pt x="8836" y="45412"/>
                </a:lnTo>
                <a:lnTo>
                  <a:pt x="8690" y="39844"/>
                </a:lnTo>
                <a:lnTo>
                  <a:pt x="8576" y="21622"/>
                </a:lnTo>
                <a:lnTo>
                  <a:pt x="9527" y="20115"/>
                </a:lnTo>
                <a:lnTo>
                  <a:pt x="11114" y="19111"/>
                </a:lnTo>
                <a:lnTo>
                  <a:pt x="16792" y="17219"/>
                </a:lnTo>
                <a:lnTo>
                  <a:pt x="17862" y="17180"/>
                </a:lnTo>
                <a:lnTo>
                  <a:pt x="21591" y="17137"/>
                </a:lnTo>
                <a:lnTo>
                  <a:pt x="23919" y="18078"/>
                </a:lnTo>
                <a:lnTo>
                  <a:pt x="26424" y="19657"/>
                </a:lnTo>
                <a:lnTo>
                  <a:pt x="29046" y="21663"/>
                </a:lnTo>
                <a:lnTo>
                  <a:pt x="30794" y="23952"/>
                </a:lnTo>
                <a:lnTo>
                  <a:pt x="31959" y="26431"/>
                </a:lnTo>
                <a:lnTo>
                  <a:pt x="32736" y="29036"/>
                </a:lnTo>
                <a:lnTo>
                  <a:pt x="34207" y="31726"/>
                </a:lnTo>
                <a:lnTo>
                  <a:pt x="36140" y="34471"/>
                </a:lnTo>
                <a:lnTo>
                  <a:pt x="38381" y="37254"/>
                </a:lnTo>
                <a:lnTo>
                  <a:pt x="40827" y="40061"/>
                </a:lnTo>
                <a:lnTo>
                  <a:pt x="43410" y="42885"/>
                </a:lnTo>
                <a:lnTo>
                  <a:pt x="46085" y="45721"/>
                </a:lnTo>
                <a:lnTo>
                  <a:pt x="47868" y="48564"/>
                </a:lnTo>
                <a:lnTo>
                  <a:pt x="49057" y="51412"/>
                </a:lnTo>
                <a:lnTo>
                  <a:pt x="49850" y="54262"/>
                </a:lnTo>
                <a:lnTo>
                  <a:pt x="50378" y="57115"/>
                </a:lnTo>
                <a:lnTo>
                  <a:pt x="50730" y="59970"/>
                </a:lnTo>
                <a:lnTo>
                  <a:pt x="50965" y="62826"/>
                </a:lnTo>
                <a:lnTo>
                  <a:pt x="50169" y="64729"/>
                </a:lnTo>
                <a:lnTo>
                  <a:pt x="48686" y="65998"/>
                </a:lnTo>
                <a:lnTo>
                  <a:pt x="46745" y="66844"/>
                </a:lnTo>
                <a:lnTo>
                  <a:pt x="45451" y="68361"/>
                </a:lnTo>
                <a:lnTo>
                  <a:pt x="44588" y="70325"/>
                </a:lnTo>
                <a:lnTo>
                  <a:pt x="44013" y="72586"/>
                </a:lnTo>
                <a:lnTo>
                  <a:pt x="42677" y="74094"/>
                </a:lnTo>
                <a:lnTo>
                  <a:pt x="40834" y="75099"/>
                </a:lnTo>
                <a:lnTo>
                  <a:pt x="38653" y="75769"/>
                </a:lnTo>
                <a:lnTo>
                  <a:pt x="37198" y="77168"/>
                </a:lnTo>
                <a:lnTo>
                  <a:pt x="36229" y="79054"/>
                </a:lnTo>
                <a:lnTo>
                  <a:pt x="35583" y="81263"/>
                </a:lnTo>
                <a:lnTo>
                  <a:pt x="34199" y="82736"/>
                </a:lnTo>
                <a:lnTo>
                  <a:pt x="32324" y="83718"/>
                </a:lnTo>
                <a:lnTo>
                  <a:pt x="30122" y="84372"/>
                </a:lnTo>
                <a:lnTo>
                  <a:pt x="27702" y="83856"/>
                </a:lnTo>
                <a:lnTo>
                  <a:pt x="25135" y="82560"/>
                </a:lnTo>
                <a:lnTo>
                  <a:pt x="22472" y="80743"/>
                </a:lnTo>
                <a:lnTo>
                  <a:pt x="20696" y="78579"/>
                </a:lnTo>
                <a:lnTo>
                  <a:pt x="19512" y="76184"/>
                </a:lnTo>
                <a:lnTo>
                  <a:pt x="18723" y="73635"/>
                </a:lnTo>
                <a:lnTo>
                  <a:pt x="18197" y="70983"/>
                </a:lnTo>
                <a:lnTo>
                  <a:pt x="17846" y="68262"/>
                </a:lnTo>
                <a:lnTo>
                  <a:pt x="17612" y="65496"/>
                </a:lnTo>
                <a:lnTo>
                  <a:pt x="16504" y="62700"/>
                </a:lnTo>
                <a:lnTo>
                  <a:pt x="14813" y="59883"/>
                </a:lnTo>
                <a:lnTo>
                  <a:pt x="12733" y="57053"/>
                </a:lnTo>
                <a:lnTo>
                  <a:pt x="11346" y="54213"/>
                </a:lnTo>
                <a:lnTo>
                  <a:pt x="10422" y="51367"/>
                </a:lnTo>
                <a:lnTo>
                  <a:pt x="9805" y="48518"/>
                </a:lnTo>
                <a:lnTo>
                  <a:pt x="9394" y="45666"/>
                </a:lnTo>
                <a:lnTo>
                  <a:pt x="9120" y="42812"/>
                </a:lnTo>
                <a:lnTo>
                  <a:pt x="8938" y="39957"/>
                </a:lnTo>
                <a:lnTo>
                  <a:pt x="8816" y="37101"/>
                </a:lnTo>
                <a:lnTo>
                  <a:pt x="8681" y="31388"/>
                </a:lnTo>
                <a:lnTo>
                  <a:pt x="9597" y="28530"/>
                </a:lnTo>
                <a:lnTo>
                  <a:pt x="11160" y="25674"/>
                </a:lnTo>
                <a:lnTo>
                  <a:pt x="13155" y="22816"/>
                </a:lnTo>
                <a:lnTo>
                  <a:pt x="14485" y="19959"/>
                </a:lnTo>
                <a:lnTo>
                  <a:pt x="15372" y="17101"/>
                </a:lnTo>
                <a:lnTo>
                  <a:pt x="15963" y="14244"/>
                </a:lnTo>
                <a:lnTo>
                  <a:pt x="16357" y="11387"/>
                </a:lnTo>
                <a:lnTo>
                  <a:pt x="16620" y="8529"/>
                </a:lnTo>
                <a:lnTo>
                  <a:pt x="16795" y="5671"/>
                </a:lnTo>
                <a:lnTo>
                  <a:pt x="17864" y="3767"/>
                </a:lnTo>
                <a:lnTo>
                  <a:pt x="19529" y="2497"/>
                </a:lnTo>
                <a:lnTo>
                  <a:pt x="21592" y="1650"/>
                </a:lnTo>
                <a:lnTo>
                  <a:pt x="23920" y="1086"/>
                </a:lnTo>
                <a:lnTo>
                  <a:pt x="26424" y="709"/>
                </a:lnTo>
                <a:lnTo>
                  <a:pt x="29046" y="458"/>
                </a:lnTo>
                <a:lnTo>
                  <a:pt x="31747" y="291"/>
                </a:lnTo>
                <a:lnTo>
                  <a:pt x="37287" y="105"/>
                </a:lnTo>
                <a:lnTo>
                  <a:pt x="50312" y="0"/>
                </a:lnTo>
                <a:lnTo>
                  <a:pt x="53544" y="938"/>
                </a:lnTo>
                <a:lnTo>
                  <a:pt x="55698" y="2516"/>
                </a:lnTo>
                <a:lnTo>
                  <a:pt x="57135" y="4520"/>
                </a:lnTo>
                <a:lnTo>
                  <a:pt x="58093" y="6809"/>
                </a:lnTo>
                <a:lnTo>
                  <a:pt x="58731" y="9287"/>
                </a:lnTo>
                <a:lnTo>
                  <a:pt x="59156" y="11892"/>
                </a:lnTo>
                <a:lnTo>
                  <a:pt x="59440" y="14581"/>
                </a:lnTo>
                <a:lnTo>
                  <a:pt x="59629" y="17326"/>
                </a:lnTo>
                <a:lnTo>
                  <a:pt x="59756" y="20109"/>
                </a:lnTo>
                <a:lnTo>
                  <a:pt x="59895" y="25741"/>
                </a:lnTo>
                <a:lnTo>
                  <a:pt x="60001" y="45681"/>
                </a:lnTo>
                <a:lnTo>
                  <a:pt x="59051" y="49489"/>
                </a:lnTo>
                <a:lnTo>
                  <a:pt x="57465" y="53934"/>
                </a:lnTo>
                <a:lnTo>
                  <a:pt x="55455" y="58801"/>
                </a:lnTo>
                <a:lnTo>
                  <a:pt x="53162" y="62999"/>
                </a:lnTo>
                <a:lnTo>
                  <a:pt x="50682" y="66750"/>
                </a:lnTo>
                <a:lnTo>
                  <a:pt x="48075" y="70203"/>
                </a:lnTo>
                <a:lnTo>
                  <a:pt x="45385" y="72505"/>
                </a:lnTo>
                <a:lnTo>
                  <a:pt x="42639" y="74040"/>
                </a:lnTo>
                <a:lnTo>
                  <a:pt x="34290" y="7710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92"/>
          <p:cNvSpPr/>
          <p:nvPr/>
        </p:nvSpPr>
        <p:spPr>
          <a:xfrm>
            <a:off x="2977619" y="3489007"/>
            <a:ext cx="231354" cy="1002984"/>
          </a:xfrm>
          <a:custGeom>
            <a:avLst/>
            <a:gdLst/>
            <a:ahLst/>
            <a:cxnLst/>
            <a:rect l="0" t="0" r="0" b="0"/>
            <a:pathLst>
              <a:path w="231354" h="1002984">
                <a:moveTo>
                  <a:pt x="231353" y="1002983"/>
                </a:moveTo>
                <a:lnTo>
                  <a:pt x="231353" y="987134"/>
                </a:lnTo>
                <a:lnTo>
                  <a:pt x="224568" y="979224"/>
                </a:lnTo>
                <a:lnTo>
                  <a:pt x="223972" y="978571"/>
                </a:lnTo>
                <a:lnTo>
                  <a:pt x="223310" y="975305"/>
                </a:lnTo>
                <a:lnTo>
                  <a:pt x="222812" y="957147"/>
                </a:lnTo>
                <a:lnTo>
                  <a:pt x="221849" y="954329"/>
                </a:lnTo>
                <a:lnTo>
                  <a:pt x="216895" y="945810"/>
                </a:lnTo>
                <a:lnTo>
                  <a:pt x="215402" y="940107"/>
                </a:lnTo>
                <a:lnTo>
                  <a:pt x="214562" y="931542"/>
                </a:lnTo>
                <a:lnTo>
                  <a:pt x="213491" y="928685"/>
                </a:lnTo>
                <a:lnTo>
                  <a:pt x="208387" y="920114"/>
                </a:lnTo>
                <a:lnTo>
                  <a:pt x="206858" y="914400"/>
                </a:lnTo>
                <a:lnTo>
                  <a:pt x="205998" y="905828"/>
                </a:lnTo>
                <a:lnTo>
                  <a:pt x="204924" y="902970"/>
                </a:lnTo>
                <a:lnTo>
                  <a:pt x="199816" y="894398"/>
                </a:lnTo>
                <a:lnTo>
                  <a:pt x="198286" y="888683"/>
                </a:lnTo>
                <a:lnTo>
                  <a:pt x="197425" y="880110"/>
                </a:lnTo>
                <a:lnTo>
                  <a:pt x="196352" y="877253"/>
                </a:lnTo>
                <a:lnTo>
                  <a:pt x="191243" y="868680"/>
                </a:lnTo>
                <a:lnTo>
                  <a:pt x="189714" y="862965"/>
                </a:lnTo>
                <a:lnTo>
                  <a:pt x="188853" y="854393"/>
                </a:lnTo>
                <a:lnTo>
                  <a:pt x="187780" y="851535"/>
                </a:lnTo>
                <a:lnTo>
                  <a:pt x="182671" y="842963"/>
                </a:lnTo>
                <a:lnTo>
                  <a:pt x="181142" y="837247"/>
                </a:lnTo>
                <a:lnTo>
                  <a:pt x="179037" y="811354"/>
                </a:lnTo>
                <a:lnTo>
                  <a:pt x="175399" y="804149"/>
                </a:lnTo>
                <a:lnTo>
                  <a:pt x="170607" y="797772"/>
                </a:lnTo>
                <a:lnTo>
                  <a:pt x="167995" y="794738"/>
                </a:lnTo>
                <a:lnTo>
                  <a:pt x="166255" y="790811"/>
                </a:lnTo>
                <a:lnTo>
                  <a:pt x="162852" y="777134"/>
                </a:lnTo>
                <a:lnTo>
                  <a:pt x="157187" y="766625"/>
                </a:lnTo>
                <a:lnTo>
                  <a:pt x="150043" y="747079"/>
                </a:lnTo>
                <a:lnTo>
                  <a:pt x="147590" y="736530"/>
                </a:lnTo>
                <a:lnTo>
                  <a:pt x="146936" y="731050"/>
                </a:lnTo>
                <a:lnTo>
                  <a:pt x="143669" y="722421"/>
                </a:lnTo>
                <a:lnTo>
                  <a:pt x="139995" y="715411"/>
                </a:lnTo>
                <a:lnTo>
                  <a:pt x="132892" y="695673"/>
                </a:lnTo>
                <a:lnTo>
                  <a:pt x="130442" y="685108"/>
                </a:lnTo>
                <a:lnTo>
                  <a:pt x="127788" y="663025"/>
                </a:lnTo>
                <a:lnTo>
                  <a:pt x="122668" y="647831"/>
                </a:lnTo>
                <a:lnTo>
                  <a:pt x="119200" y="620182"/>
                </a:lnTo>
                <a:lnTo>
                  <a:pt x="114091" y="604974"/>
                </a:lnTo>
                <a:lnTo>
                  <a:pt x="111201" y="589356"/>
                </a:lnTo>
                <a:lnTo>
                  <a:pt x="105688" y="577320"/>
                </a:lnTo>
                <a:lnTo>
                  <a:pt x="103632" y="562112"/>
                </a:lnTo>
                <a:lnTo>
                  <a:pt x="103151" y="551135"/>
                </a:lnTo>
                <a:lnTo>
                  <a:pt x="102070" y="546493"/>
                </a:lnTo>
                <a:lnTo>
                  <a:pt x="96950" y="534457"/>
                </a:lnTo>
                <a:lnTo>
                  <a:pt x="93482" y="508570"/>
                </a:lnTo>
                <a:lnTo>
                  <a:pt x="88373" y="493482"/>
                </a:lnTo>
                <a:lnTo>
                  <a:pt x="85484" y="477899"/>
                </a:lnTo>
                <a:lnTo>
                  <a:pt x="79018" y="465873"/>
                </a:lnTo>
                <a:lnTo>
                  <a:pt x="72023" y="451621"/>
                </a:lnTo>
                <a:lnTo>
                  <a:pt x="70052" y="444243"/>
                </a:lnTo>
                <a:lnTo>
                  <a:pt x="67835" y="425854"/>
                </a:lnTo>
                <a:lnTo>
                  <a:pt x="62676" y="414257"/>
                </a:lnTo>
                <a:lnTo>
                  <a:pt x="60451" y="393755"/>
                </a:lnTo>
                <a:lnTo>
                  <a:pt x="60011" y="375911"/>
                </a:lnTo>
                <a:lnTo>
                  <a:pt x="57411" y="366779"/>
                </a:lnTo>
                <a:lnTo>
                  <a:pt x="54033" y="357323"/>
                </a:lnTo>
                <a:lnTo>
                  <a:pt x="52131" y="345692"/>
                </a:lnTo>
                <a:lnTo>
                  <a:pt x="51686" y="335886"/>
                </a:lnTo>
                <a:lnTo>
                  <a:pt x="50615" y="331557"/>
                </a:lnTo>
                <a:lnTo>
                  <a:pt x="45509" y="319960"/>
                </a:lnTo>
                <a:lnTo>
                  <a:pt x="43121" y="298487"/>
                </a:lnTo>
                <a:lnTo>
                  <a:pt x="42865" y="288995"/>
                </a:lnTo>
                <a:lnTo>
                  <a:pt x="35987" y="267586"/>
                </a:lnTo>
                <a:lnTo>
                  <a:pt x="34034" y="259897"/>
                </a:lnTo>
                <a:lnTo>
                  <a:pt x="27559" y="241979"/>
                </a:lnTo>
                <a:lnTo>
                  <a:pt x="25997" y="224434"/>
                </a:lnTo>
                <a:lnTo>
                  <a:pt x="25727" y="212761"/>
                </a:lnTo>
                <a:lnTo>
                  <a:pt x="24736" y="209468"/>
                </a:lnTo>
                <a:lnTo>
                  <a:pt x="19744" y="199331"/>
                </a:lnTo>
                <a:lnTo>
                  <a:pt x="17397" y="178391"/>
                </a:lnTo>
                <a:lnTo>
                  <a:pt x="17061" y="149456"/>
                </a:lnTo>
                <a:lnTo>
                  <a:pt x="17043" y="134417"/>
                </a:lnTo>
                <a:lnTo>
                  <a:pt x="16090" y="131521"/>
                </a:lnTo>
                <a:lnTo>
                  <a:pt x="11149" y="122895"/>
                </a:lnTo>
                <a:lnTo>
                  <a:pt x="9660" y="117168"/>
                </a:lnTo>
                <a:lnTo>
                  <a:pt x="8515" y="86255"/>
                </a:lnTo>
                <a:lnTo>
                  <a:pt x="8468" y="27058"/>
                </a:lnTo>
                <a:lnTo>
                  <a:pt x="1683" y="19109"/>
                </a:lnTo>
                <a:lnTo>
                  <a:pt x="1087" y="18454"/>
                </a:lnTo>
                <a:lnTo>
                  <a:pt x="425" y="15187"/>
                </a:lnTo>
                <a:lnTo>
                  <a:pt x="0" y="9879"/>
                </a:lnTo>
                <a:lnTo>
                  <a:pt x="918" y="9444"/>
                </a:lnTo>
                <a:lnTo>
                  <a:pt x="8118" y="8607"/>
                </a:lnTo>
                <a:lnTo>
                  <a:pt x="8364" y="8583"/>
                </a:lnTo>
                <a:lnTo>
                  <a:pt x="846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93"/>
          <p:cNvSpPr/>
          <p:nvPr/>
        </p:nvSpPr>
        <p:spPr>
          <a:xfrm>
            <a:off x="3003232" y="2554605"/>
            <a:ext cx="377191" cy="951548"/>
          </a:xfrm>
          <a:custGeom>
            <a:avLst/>
            <a:gdLst/>
            <a:ahLst/>
            <a:cxnLst/>
            <a:rect l="0" t="0" r="0" b="0"/>
            <a:pathLst>
              <a:path w="377191" h="951548">
                <a:moveTo>
                  <a:pt x="0" y="951547"/>
                </a:moveTo>
                <a:lnTo>
                  <a:pt x="0" y="943328"/>
                </a:lnTo>
                <a:lnTo>
                  <a:pt x="4551" y="938529"/>
                </a:lnTo>
                <a:lnTo>
                  <a:pt x="5891" y="936200"/>
                </a:lnTo>
                <a:lnTo>
                  <a:pt x="7381" y="931074"/>
                </a:lnTo>
                <a:lnTo>
                  <a:pt x="9504" y="902009"/>
                </a:lnTo>
                <a:lnTo>
                  <a:pt x="13114" y="892700"/>
                </a:lnTo>
                <a:lnTo>
                  <a:pt x="20502" y="881300"/>
                </a:lnTo>
                <a:lnTo>
                  <a:pt x="21288" y="877093"/>
                </a:lnTo>
                <a:lnTo>
                  <a:pt x="20859" y="872384"/>
                </a:lnTo>
                <a:lnTo>
                  <a:pt x="19621" y="867339"/>
                </a:lnTo>
                <a:lnTo>
                  <a:pt x="19748" y="863023"/>
                </a:lnTo>
                <a:lnTo>
                  <a:pt x="20786" y="859194"/>
                </a:lnTo>
                <a:lnTo>
                  <a:pt x="22430" y="855688"/>
                </a:lnTo>
                <a:lnTo>
                  <a:pt x="24256" y="846713"/>
                </a:lnTo>
                <a:lnTo>
                  <a:pt x="26477" y="819844"/>
                </a:lnTo>
                <a:lnTo>
                  <a:pt x="30183" y="808557"/>
                </a:lnTo>
                <a:lnTo>
                  <a:pt x="35005" y="799731"/>
                </a:lnTo>
                <a:lnTo>
                  <a:pt x="37624" y="796044"/>
                </a:lnTo>
                <a:lnTo>
                  <a:pt x="40534" y="786867"/>
                </a:lnTo>
                <a:lnTo>
                  <a:pt x="43508" y="760810"/>
                </a:lnTo>
                <a:lnTo>
                  <a:pt x="48663" y="748771"/>
                </a:lnTo>
                <a:lnTo>
                  <a:pt x="53427" y="728119"/>
                </a:lnTo>
                <a:lnTo>
                  <a:pt x="65032" y="700968"/>
                </a:lnTo>
                <a:lnTo>
                  <a:pt x="67003" y="693176"/>
                </a:lnTo>
                <a:lnTo>
                  <a:pt x="69221" y="673569"/>
                </a:lnTo>
                <a:lnTo>
                  <a:pt x="82222" y="640009"/>
                </a:lnTo>
                <a:lnTo>
                  <a:pt x="86370" y="611675"/>
                </a:lnTo>
                <a:lnTo>
                  <a:pt x="97616" y="585433"/>
                </a:lnTo>
                <a:lnTo>
                  <a:pt x="107724" y="568749"/>
                </a:lnTo>
                <a:lnTo>
                  <a:pt x="115504" y="542562"/>
                </a:lnTo>
                <a:lnTo>
                  <a:pt x="125968" y="519993"/>
                </a:lnTo>
                <a:lnTo>
                  <a:pt x="140049" y="491480"/>
                </a:lnTo>
                <a:lnTo>
                  <a:pt x="150501" y="474519"/>
                </a:lnTo>
                <a:lnTo>
                  <a:pt x="158355" y="448274"/>
                </a:lnTo>
                <a:lnTo>
                  <a:pt x="168828" y="425697"/>
                </a:lnTo>
                <a:lnTo>
                  <a:pt x="176283" y="408601"/>
                </a:lnTo>
                <a:lnTo>
                  <a:pt x="178360" y="397183"/>
                </a:lnTo>
                <a:lnTo>
                  <a:pt x="180819" y="391471"/>
                </a:lnTo>
                <a:lnTo>
                  <a:pt x="192429" y="375283"/>
                </a:lnTo>
                <a:lnTo>
                  <a:pt x="202325" y="363078"/>
                </a:lnTo>
                <a:lnTo>
                  <a:pt x="211290" y="347820"/>
                </a:lnTo>
                <a:lnTo>
                  <a:pt x="222852" y="325598"/>
                </a:lnTo>
                <a:lnTo>
                  <a:pt x="234308" y="302863"/>
                </a:lnTo>
                <a:lnTo>
                  <a:pt x="237487" y="291451"/>
                </a:lnTo>
                <a:lnTo>
                  <a:pt x="239852" y="280028"/>
                </a:lnTo>
                <a:lnTo>
                  <a:pt x="249132" y="257173"/>
                </a:lnTo>
                <a:lnTo>
                  <a:pt x="254553" y="246696"/>
                </a:lnTo>
                <a:lnTo>
                  <a:pt x="265794" y="229670"/>
                </a:lnTo>
                <a:lnTo>
                  <a:pt x="274334" y="216322"/>
                </a:lnTo>
                <a:lnTo>
                  <a:pt x="282897" y="203795"/>
                </a:lnTo>
                <a:lnTo>
                  <a:pt x="291466" y="190559"/>
                </a:lnTo>
                <a:lnTo>
                  <a:pt x="294323" y="187046"/>
                </a:lnTo>
                <a:lnTo>
                  <a:pt x="296228" y="182800"/>
                </a:lnTo>
                <a:lnTo>
                  <a:pt x="304087" y="156775"/>
                </a:lnTo>
                <a:lnTo>
                  <a:pt x="311821" y="144453"/>
                </a:lnTo>
                <a:lnTo>
                  <a:pt x="320144" y="134770"/>
                </a:lnTo>
                <a:lnTo>
                  <a:pt x="322015" y="130804"/>
                </a:lnTo>
                <a:lnTo>
                  <a:pt x="325599" y="117073"/>
                </a:lnTo>
                <a:lnTo>
                  <a:pt x="337541" y="95827"/>
                </a:lnTo>
                <a:lnTo>
                  <a:pt x="340518" y="87674"/>
                </a:lnTo>
                <a:lnTo>
                  <a:pt x="341312" y="84167"/>
                </a:lnTo>
                <a:lnTo>
                  <a:pt x="344734" y="77730"/>
                </a:lnTo>
                <a:lnTo>
                  <a:pt x="346980" y="74680"/>
                </a:lnTo>
                <a:lnTo>
                  <a:pt x="349476" y="68751"/>
                </a:lnTo>
                <a:lnTo>
                  <a:pt x="350141" y="65836"/>
                </a:lnTo>
                <a:lnTo>
                  <a:pt x="353421" y="60058"/>
                </a:lnTo>
                <a:lnTo>
                  <a:pt x="355629" y="57184"/>
                </a:lnTo>
                <a:lnTo>
                  <a:pt x="358082" y="51450"/>
                </a:lnTo>
                <a:lnTo>
                  <a:pt x="358737" y="48587"/>
                </a:lnTo>
                <a:lnTo>
                  <a:pt x="362004" y="42867"/>
                </a:lnTo>
                <a:lnTo>
                  <a:pt x="364208" y="40008"/>
                </a:lnTo>
                <a:lnTo>
                  <a:pt x="366658" y="34291"/>
                </a:lnTo>
                <a:lnTo>
                  <a:pt x="368037" y="25718"/>
                </a:lnTo>
                <a:lnTo>
                  <a:pt x="368614" y="1340"/>
                </a:lnTo>
                <a:lnTo>
                  <a:pt x="369568" y="893"/>
                </a:lnTo>
                <a:lnTo>
                  <a:pt x="37719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94"/>
          <p:cNvSpPr/>
          <p:nvPr/>
        </p:nvSpPr>
        <p:spPr>
          <a:xfrm>
            <a:off x="3028950" y="3489007"/>
            <a:ext cx="970340" cy="42864"/>
          </a:xfrm>
          <a:custGeom>
            <a:avLst/>
            <a:gdLst/>
            <a:ahLst/>
            <a:cxnLst/>
            <a:rect l="0" t="0" r="0" b="0"/>
            <a:pathLst>
              <a:path w="970340" h="42864">
                <a:moveTo>
                  <a:pt x="17144" y="0"/>
                </a:moveTo>
                <a:lnTo>
                  <a:pt x="0" y="0"/>
                </a:lnTo>
                <a:lnTo>
                  <a:pt x="4550" y="0"/>
                </a:lnTo>
                <a:lnTo>
                  <a:pt x="4938" y="953"/>
                </a:lnTo>
                <a:lnTo>
                  <a:pt x="4245" y="2540"/>
                </a:lnTo>
                <a:lnTo>
                  <a:pt x="838" y="7381"/>
                </a:lnTo>
                <a:lnTo>
                  <a:pt x="1511" y="7778"/>
                </a:lnTo>
                <a:lnTo>
                  <a:pt x="7454" y="8468"/>
                </a:lnTo>
                <a:lnTo>
                  <a:pt x="32984" y="8572"/>
                </a:lnTo>
                <a:lnTo>
                  <a:pt x="34371" y="9525"/>
                </a:lnTo>
                <a:lnTo>
                  <a:pt x="36249" y="11113"/>
                </a:lnTo>
                <a:lnTo>
                  <a:pt x="42475" y="16792"/>
                </a:lnTo>
                <a:lnTo>
                  <a:pt x="94717" y="17145"/>
                </a:lnTo>
                <a:lnTo>
                  <a:pt x="97434" y="17145"/>
                </a:lnTo>
                <a:lnTo>
                  <a:pt x="100198" y="18097"/>
                </a:lnTo>
                <a:lnTo>
                  <a:pt x="102994" y="19685"/>
                </a:lnTo>
                <a:lnTo>
                  <a:pt x="109773" y="24526"/>
                </a:lnTo>
                <a:lnTo>
                  <a:pt x="127853" y="25648"/>
                </a:lnTo>
                <a:lnTo>
                  <a:pt x="307082" y="25718"/>
                </a:lnTo>
                <a:lnTo>
                  <a:pt x="311401" y="26670"/>
                </a:lnTo>
                <a:lnTo>
                  <a:pt x="315233" y="28258"/>
                </a:lnTo>
                <a:lnTo>
                  <a:pt x="318741" y="30268"/>
                </a:lnTo>
                <a:lnTo>
                  <a:pt x="322031" y="31609"/>
                </a:lnTo>
                <a:lnTo>
                  <a:pt x="328227" y="33098"/>
                </a:lnTo>
                <a:lnTo>
                  <a:pt x="380939" y="34284"/>
                </a:lnTo>
                <a:lnTo>
                  <a:pt x="404188" y="34289"/>
                </a:lnTo>
                <a:lnTo>
                  <a:pt x="408524" y="35242"/>
                </a:lnTo>
                <a:lnTo>
                  <a:pt x="413319" y="36830"/>
                </a:lnTo>
                <a:lnTo>
                  <a:pt x="418421" y="38841"/>
                </a:lnTo>
                <a:lnTo>
                  <a:pt x="422774" y="40181"/>
                </a:lnTo>
                <a:lnTo>
                  <a:pt x="430152" y="41671"/>
                </a:lnTo>
                <a:lnTo>
                  <a:pt x="481898" y="42849"/>
                </a:lnTo>
                <a:lnTo>
                  <a:pt x="717239" y="42863"/>
                </a:lnTo>
                <a:lnTo>
                  <a:pt x="722951" y="41910"/>
                </a:lnTo>
                <a:lnTo>
                  <a:pt x="728665" y="40322"/>
                </a:lnTo>
                <a:lnTo>
                  <a:pt x="734379" y="38312"/>
                </a:lnTo>
                <a:lnTo>
                  <a:pt x="740093" y="36971"/>
                </a:lnTo>
                <a:lnTo>
                  <a:pt x="751523" y="35482"/>
                </a:lnTo>
                <a:lnTo>
                  <a:pt x="802957" y="34321"/>
                </a:lnTo>
                <a:lnTo>
                  <a:pt x="858942" y="34291"/>
                </a:lnTo>
                <a:lnTo>
                  <a:pt x="865998" y="33338"/>
                </a:lnTo>
                <a:lnTo>
                  <a:pt x="872607" y="31750"/>
                </a:lnTo>
                <a:lnTo>
                  <a:pt x="878918" y="29740"/>
                </a:lnTo>
                <a:lnTo>
                  <a:pt x="885983" y="28399"/>
                </a:lnTo>
                <a:lnTo>
                  <a:pt x="901453" y="26909"/>
                </a:lnTo>
                <a:lnTo>
                  <a:pt x="953916" y="25764"/>
                </a:lnTo>
                <a:lnTo>
                  <a:pt x="970339" y="2575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95"/>
          <p:cNvSpPr/>
          <p:nvPr/>
        </p:nvSpPr>
        <p:spPr>
          <a:xfrm>
            <a:off x="3071812" y="3471862"/>
            <a:ext cx="1645918" cy="34378"/>
          </a:xfrm>
          <a:custGeom>
            <a:avLst/>
            <a:gdLst/>
            <a:ahLst/>
            <a:cxnLst/>
            <a:rect l="0" t="0" r="0" b="0"/>
            <a:pathLst>
              <a:path w="1645918" h="34378">
                <a:moveTo>
                  <a:pt x="1080433" y="34377"/>
                </a:moveTo>
                <a:lnTo>
                  <a:pt x="1118481" y="34299"/>
                </a:lnTo>
                <a:lnTo>
                  <a:pt x="1125701" y="33344"/>
                </a:lnTo>
                <a:lnTo>
                  <a:pt x="1133372" y="31754"/>
                </a:lnTo>
                <a:lnTo>
                  <a:pt x="1141344" y="29742"/>
                </a:lnTo>
                <a:lnTo>
                  <a:pt x="1149516" y="28401"/>
                </a:lnTo>
                <a:lnTo>
                  <a:pt x="1166216" y="26910"/>
                </a:lnTo>
                <a:lnTo>
                  <a:pt x="1217158" y="25788"/>
                </a:lnTo>
                <a:lnTo>
                  <a:pt x="1316001" y="25718"/>
                </a:lnTo>
                <a:lnTo>
                  <a:pt x="1323104" y="24765"/>
                </a:lnTo>
                <a:lnTo>
                  <a:pt x="1330697" y="23178"/>
                </a:lnTo>
                <a:lnTo>
                  <a:pt x="1338616" y="21167"/>
                </a:lnTo>
                <a:lnTo>
                  <a:pt x="1346753" y="19826"/>
                </a:lnTo>
                <a:lnTo>
                  <a:pt x="1363415" y="18337"/>
                </a:lnTo>
                <a:lnTo>
                  <a:pt x="1414255" y="17192"/>
                </a:lnTo>
                <a:lnTo>
                  <a:pt x="1566265" y="17145"/>
                </a:lnTo>
                <a:lnTo>
                  <a:pt x="1570910" y="16192"/>
                </a:lnTo>
                <a:lnTo>
                  <a:pt x="1574958" y="14605"/>
                </a:lnTo>
                <a:lnTo>
                  <a:pt x="1578610" y="12594"/>
                </a:lnTo>
                <a:lnTo>
                  <a:pt x="1581997" y="11254"/>
                </a:lnTo>
                <a:lnTo>
                  <a:pt x="1588300" y="9764"/>
                </a:lnTo>
                <a:lnTo>
                  <a:pt x="1617306" y="8604"/>
                </a:lnTo>
                <a:lnTo>
                  <a:pt x="1619224" y="7641"/>
                </a:lnTo>
                <a:lnTo>
                  <a:pt x="1621455" y="6047"/>
                </a:lnTo>
                <a:lnTo>
                  <a:pt x="1623895" y="4031"/>
                </a:lnTo>
                <a:lnTo>
                  <a:pt x="1626474" y="2687"/>
                </a:lnTo>
                <a:lnTo>
                  <a:pt x="1631880" y="1195"/>
                </a:lnTo>
                <a:lnTo>
                  <a:pt x="1637220" y="236"/>
                </a:lnTo>
                <a:lnTo>
                  <a:pt x="1645917" y="0"/>
                </a:lnTo>
                <a:lnTo>
                  <a:pt x="1527536" y="0"/>
                </a:lnTo>
                <a:lnTo>
                  <a:pt x="1522230" y="953"/>
                </a:lnTo>
                <a:lnTo>
                  <a:pt x="1516788" y="2540"/>
                </a:lnTo>
                <a:lnTo>
                  <a:pt x="1511254" y="4551"/>
                </a:lnTo>
                <a:lnTo>
                  <a:pt x="1504708" y="5892"/>
                </a:lnTo>
                <a:lnTo>
                  <a:pt x="1489814" y="7381"/>
                </a:lnTo>
                <a:lnTo>
                  <a:pt x="1439118" y="8542"/>
                </a:lnTo>
                <a:lnTo>
                  <a:pt x="1152796" y="8573"/>
                </a:lnTo>
                <a:lnTo>
                  <a:pt x="1146673" y="9525"/>
                </a:lnTo>
                <a:lnTo>
                  <a:pt x="1140686" y="11113"/>
                </a:lnTo>
                <a:lnTo>
                  <a:pt x="1134790" y="13124"/>
                </a:lnTo>
                <a:lnTo>
                  <a:pt x="1128002" y="14464"/>
                </a:lnTo>
                <a:lnTo>
                  <a:pt x="1112839" y="15953"/>
                </a:lnTo>
                <a:lnTo>
                  <a:pt x="1060216" y="17075"/>
                </a:lnTo>
                <a:lnTo>
                  <a:pt x="1028864" y="17136"/>
                </a:lnTo>
                <a:lnTo>
                  <a:pt x="1023094" y="18092"/>
                </a:lnTo>
                <a:lnTo>
                  <a:pt x="1016391" y="19681"/>
                </a:lnTo>
                <a:lnTo>
                  <a:pt x="1009064" y="21693"/>
                </a:lnTo>
                <a:lnTo>
                  <a:pt x="1002274" y="23035"/>
                </a:lnTo>
                <a:lnTo>
                  <a:pt x="989650" y="24525"/>
                </a:lnTo>
                <a:lnTo>
                  <a:pt x="942854" y="25648"/>
                </a:lnTo>
                <a:lnTo>
                  <a:pt x="852736" y="25717"/>
                </a:lnTo>
                <a:lnTo>
                  <a:pt x="846621" y="24765"/>
                </a:lnTo>
                <a:lnTo>
                  <a:pt x="840639" y="23178"/>
                </a:lnTo>
                <a:lnTo>
                  <a:pt x="834746" y="21167"/>
                </a:lnTo>
                <a:lnTo>
                  <a:pt x="828912" y="19826"/>
                </a:lnTo>
                <a:lnTo>
                  <a:pt x="817350" y="18337"/>
                </a:lnTo>
                <a:lnTo>
                  <a:pt x="769468" y="17215"/>
                </a:lnTo>
                <a:lnTo>
                  <a:pt x="658494" y="17145"/>
                </a:lnTo>
                <a:lnTo>
                  <a:pt x="651404" y="18098"/>
                </a:lnTo>
                <a:lnTo>
                  <a:pt x="644772" y="19685"/>
                </a:lnTo>
                <a:lnTo>
                  <a:pt x="638446" y="21696"/>
                </a:lnTo>
                <a:lnTo>
                  <a:pt x="632323" y="23037"/>
                </a:lnTo>
                <a:lnTo>
                  <a:pt x="620440" y="24526"/>
                </a:lnTo>
                <a:lnTo>
                  <a:pt x="568652" y="25687"/>
                </a:lnTo>
                <a:lnTo>
                  <a:pt x="0" y="257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6"/>
          <p:cNvSpPr/>
          <p:nvPr/>
        </p:nvSpPr>
        <p:spPr>
          <a:xfrm>
            <a:off x="3174685" y="3531901"/>
            <a:ext cx="25716" cy="925800"/>
          </a:xfrm>
          <a:custGeom>
            <a:avLst/>
            <a:gdLst/>
            <a:ahLst/>
            <a:cxnLst/>
            <a:rect l="0" t="0" r="0" b="0"/>
            <a:pathLst>
              <a:path w="25716" h="925800">
                <a:moveTo>
                  <a:pt x="25715" y="925799"/>
                </a:moveTo>
                <a:lnTo>
                  <a:pt x="25715" y="908655"/>
                </a:lnTo>
                <a:lnTo>
                  <a:pt x="21164" y="908654"/>
                </a:lnTo>
                <a:lnTo>
                  <a:pt x="19823" y="907701"/>
                </a:lnTo>
                <a:lnTo>
                  <a:pt x="18929" y="906114"/>
                </a:lnTo>
                <a:lnTo>
                  <a:pt x="18334" y="904103"/>
                </a:lnTo>
                <a:lnTo>
                  <a:pt x="16984" y="902762"/>
                </a:lnTo>
                <a:lnTo>
                  <a:pt x="15131" y="901869"/>
                </a:lnTo>
                <a:lnTo>
                  <a:pt x="8954" y="900186"/>
                </a:lnTo>
                <a:lnTo>
                  <a:pt x="9778" y="899199"/>
                </a:lnTo>
                <a:lnTo>
                  <a:pt x="11280" y="897588"/>
                </a:lnTo>
                <a:lnTo>
                  <a:pt x="15984" y="892709"/>
                </a:lnTo>
                <a:lnTo>
                  <a:pt x="16627" y="889503"/>
                </a:lnTo>
                <a:lnTo>
                  <a:pt x="17133" y="871118"/>
                </a:lnTo>
                <a:lnTo>
                  <a:pt x="16183" y="869343"/>
                </a:lnTo>
                <a:lnTo>
                  <a:pt x="14598" y="868159"/>
                </a:lnTo>
                <a:lnTo>
                  <a:pt x="12588" y="867370"/>
                </a:lnTo>
                <a:lnTo>
                  <a:pt x="11249" y="865891"/>
                </a:lnTo>
                <a:lnTo>
                  <a:pt x="10356" y="863953"/>
                </a:lnTo>
                <a:lnTo>
                  <a:pt x="9760" y="861708"/>
                </a:lnTo>
                <a:lnTo>
                  <a:pt x="9099" y="856674"/>
                </a:lnTo>
                <a:lnTo>
                  <a:pt x="8674" y="845681"/>
                </a:lnTo>
                <a:lnTo>
                  <a:pt x="9592" y="843812"/>
                </a:lnTo>
                <a:lnTo>
                  <a:pt x="11156" y="842566"/>
                </a:lnTo>
                <a:lnTo>
                  <a:pt x="13151" y="841735"/>
                </a:lnTo>
                <a:lnTo>
                  <a:pt x="14481" y="840229"/>
                </a:lnTo>
                <a:lnTo>
                  <a:pt x="15368" y="838272"/>
                </a:lnTo>
                <a:lnTo>
                  <a:pt x="15959" y="836015"/>
                </a:lnTo>
                <a:lnTo>
                  <a:pt x="16616" y="830967"/>
                </a:lnTo>
                <a:lnTo>
                  <a:pt x="17133" y="802917"/>
                </a:lnTo>
                <a:lnTo>
                  <a:pt x="17142" y="742919"/>
                </a:lnTo>
                <a:lnTo>
                  <a:pt x="16190" y="740061"/>
                </a:lnTo>
                <a:lnTo>
                  <a:pt x="14602" y="737203"/>
                </a:lnTo>
                <a:lnTo>
                  <a:pt x="12591" y="734346"/>
                </a:lnTo>
                <a:lnTo>
                  <a:pt x="11251" y="731489"/>
                </a:lnTo>
                <a:lnTo>
                  <a:pt x="10357" y="728631"/>
                </a:lnTo>
                <a:lnTo>
                  <a:pt x="9761" y="725774"/>
                </a:lnTo>
                <a:lnTo>
                  <a:pt x="9099" y="717519"/>
                </a:lnTo>
                <a:lnTo>
                  <a:pt x="8601" y="691837"/>
                </a:lnTo>
                <a:lnTo>
                  <a:pt x="8569" y="487050"/>
                </a:lnTo>
                <a:lnTo>
                  <a:pt x="7617" y="482805"/>
                </a:lnTo>
                <a:lnTo>
                  <a:pt x="6029" y="478069"/>
                </a:lnTo>
                <a:lnTo>
                  <a:pt x="4019" y="473008"/>
                </a:lnTo>
                <a:lnTo>
                  <a:pt x="2678" y="468680"/>
                </a:lnTo>
                <a:lnTo>
                  <a:pt x="1785" y="464843"/>
                </a:lnTo>
                <a:lnTo>
                  <a:pt x="1189" y="461333"/>
                </a:lnTo>
                <a:lnTo>
                  <a:pt x="527" y="452351"/>
                </a:lnTo>
                <a:lnTo>
                  <a:pt x="44" y="426634"/>
                </a:lnTo>
                <a:lnTo>
                  <a:pt x="0" y="395855"/>
                </a:lnTo>
                <a:lnTo>
                  <a:pt x="951" y="391528"/>
                </a:lnTo>
                <a:lnTo>
                  <a:pt x="2538" y="387691"/>
                </a:lnTo>
                <a:lnTo>
                  <a:pt x="4549" y="384180"/>
                </a:lnTo>
                <a:lnTo>
                  <a:pt x="5889" y="380887"/>
                </a:lnTo>
                <a:lnTo>
                  <a:pt x="6782" y="377739"/>
                </a:lnTo>
                <a:lnTo>
                  <a:pt x="7378" y="374688"/>
                </a:lnTo>
                <a:lnTo>
                  <a:pt x="8040" y="368758"/>
                </a:lnTo>
                <a:lnTo>
                  <a:pt x="8539" y="341213"/>
                </a:lnTo>
                <a:lnTo>
                  <a:pt x="8567" y="315591"/>
                </a:lnTo>
                <a:lnTo>
                  <a:pt x="9520" y="311348"/>
                </a:lnTo>
                <a:lnTo>
                  <a:pt x="11108" y="306615"/>
                </a:lnTo>
                <a:lnTo>
                  <a:pt x="13120" y="301555"/>
                </a:lnTo>
                <a:lnTo>
                  <a:pt x="14460" y="297228"/>
                </a:lnTo>
                <a:lnTo>
                  <a:pt x="15354" y="293392"/>
                </a:lnTo>
                <a:lnTo>
                  <a:pt x="15950" y="289882"/>
                </a:lnTo>
                <a:lnTo>
                  <a:pt x="16612" y="283441"/>
                </a:lnTo>
                <a:lnTo>
                  <a:pt x="17111" y="255512"/>
                </a:lnTo>
                <a:lnTo>
                  <a:pt x="17142" y="8551"/>
                </a:lnTo>
                <a:lnTo>
                  <a:pt x="8923" y="8541"/>
                </a:lnTo>
                <a:lnTo>
                  <a:pt x="17112" y="8541"/>
                </a:lnTo>
                <a:lnTo>
                  <a:pt x="12197" y="8541"/>
                </a:lnTo>
                <a:lnTo>
                  <a:pt x="14309" y="8541"/>
                </a:lnTo>
                <a:lnTo>
                  <a:pt x="14301" y="7589"/>
                </a:lnTo>
                <a:lnTo>
                  <a:pt x="13343" y="6001"/>
                </a:lnTo>
                <a:lnTo>
                  <a:pt x="8594" y="0"/>
                </a:lnTo>
                <a:lnTo>
                  <a:pt x="8569" y="85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97"/>
          <p:cNvSpPr/>
          <p:nvPr/>
        </p:nvSpPr>
        <p:spPr>
          <a:xfrm>
            <a:off x="3774757" y="3515078"/>
            <a:ext cx="34289" cy="951195"/>
          </a:xfrm>
          <a:custGeom>
            <a:avLst/>
            <a:gdLst/>
            <a:ahLst/>
            <a:cxnLst/>
            <a:rect l="0" t="0" r="0" b="0"/>
            <a:pathLst>
              <a:path w="34289" h="951195">
                <a:moveTo>
                  <a:pt x="8572" y="951194"/>
                </a:moveTo>
                <a:lnTo>
                  <a:pt x="8572" y="887106"/>
                </a:lnTo>
                <a:lnTo>
                  <a:pt x="7620" y="884656"/>
                </a:lnTo>
                <a:lnTo>
                  <a:pt x="6033" y="882071"/>
                </a:lnTo>
                <a:lnTo>
                  <a:pt x="4022" y="879394"/>
                </a:lnTo>
                <a:lnTo>
                  <a:pt x="2681" y="876658"/>
                </a:lnTo>
                <a:lnTo>
                  <a:pt x="1787" y="873880"/>
                </a:lnTo>
                <a:lnTo>
                  <a:pt x="794" y="868255"/>
                </a:lnTo>
                <a:lnTo>
                  <a:pt x="0" y="839672"/>
                </a:lnTo>
                <a:lnTo>
                  <a:pt x="0" y="802248"/>
                </a:lnTo>
                <a:lnTo>
                  <a:pt x="953" y="799509"/>
                </a:lnTo>
                <a:lnTo>
                  <a:pt x="2540" y="796731"/>
                </a:lnTo>
                <a:lnTo>
                  <a:pt x="4551" y="793926"/>
                </a:lnTo>
                <a:lnTo>
                  <a:pt x="5892" y="791104"/>
                </a:lnTo>
                <a:lnTo>
                  <a:pt x="6785" y="788270"/>
                </a:lnTo>
                <a:lnTo>
                  <a:pt x="7778" y="782581"/>
                </a:lnTo>
                <a:lnTo>
                  <a:pt x="8568" y="753869"/>
                </a:lnTo>
                <a:lnTo>
                  <a:pt x="8572" y="614365"/>
                </a:lnTo>
                <a:lnTo>
                  <a:pt x="9525" y="610436"/>
                </a:lnTo>
                <a:lnTo>
                  <a:pt x="11113" y="605912"/>
                </a:lnTo>
                <a:lnTo>
                  <a:pt x="13123" y="600991"/>
                </a:lnTo>
                <a:lnTo>
                  <a:pt x="14464" y="596758"/>
                </a:lnTo>
                <a:lnTo>
                  <a:pt x="15358" y="592984"/>
                </a:lnTo>
                <a:lnTo>
                  <a:pt x="16351" y="585297"/>
                </a:lnTo>
                <a:lnTo>
                  <a:pt x="17075" y="559630"/>
                </a:lnTo>
                <a:lnTo>
                  <a:pt x="17145" y="258478"/>
                </a:lnTo>
                <a:lnTo>
                  <a:pt x="18098" y="254116"/>
                </a:lnTo>
                <a:lnTo>
                  <a:pt x="19685" y="250255"/>
                </a:lnTo>
                <a:lnTo>
                  <a:pt x="21696" y="246729"/>
                </a:lnTo>
                <a:lnTo>
                  <a:pt x="23036" y="242473"/>
                </a:lnTo>
                <a:lnTo>
                  <a:pt x="23930" y="237731"/>
                </a:lnTo>
                <a:lnTo>
                  <a:pt x="24923" y="228334"/>
                </a:lnTo>
                <a:lnTo>
                  <a:pt x="25613" y="211489"/>
                </a:lnTo>
                <a:lnTo>
                  <a:pt x="24695" y="207550"/>
                </a:lnTo>
                <a:lnTo>
                  <a:pt x="23131" y="203019"/>
                </a:lnTo>
                <a:lnTo>
                  <a:pt x="21136" y="198093"/>
                </a:lnTo>
                <a:lnTo>
                  <a:pt x="19805" y="193857"/>
                </a:lnTo>
                <a:lnTo>
                  <a:pt x="18919" y="190080"/>
                </a:lnTo>
                <a:lnTo>
                  <a:pt x="17933" y="183344"/>
                </a:lnTo>
                <a:lnTo>
                  <a:pt x="17249" y="168347"/>
                </a:lnTo>
                <a:lnTo>
                  <a:pt x="18167" y="165453"/>
                </a:lnTo>
                <a:lnTo>
                  <a:pt x="19731" y="162572"/>
                </a:lnTo>
                <a:lnTo>
                  <a:pt x="21727" y="159699"/>
                </a:lnTo>
                <a:lnTo>
                  <a:pt x="23057" y="155878"/>
                </a:lnTo>
                <a:lnTo>
                  <a:pt x="23944" y="151426"/>
                </a:lnTo>
                <a:lnTo>
                  <a:pt x="24929" y="142351"/>
                </a:lnTo>
                <a:lnTo>
                  <a:pt x="25697" y="115903"/>
                </a:lnTo>
                <a:lnTo>
                  <a:pt x="25718" y="73591"/>
                </a:lnTo>
                <a:lnTo>
                  <a:pt x="26670" y="70850"/>
                </a:lnTo>
                <a:lnTo>
                  <a:pt x="28258" y="68071"/>
                </a:lnTo>
                <a:lnTo>
                  <a:pt x="30268" y="65265"/>
                </a:lnTo>
                <a:lnTo>
                  <a:pt x="31609" y="62442"/>
                </a:lnTo>
                <a:lnTo>
                  <a:pt x="32503" y="59608"/>
                </a:lnTo>
                <a:lnTo>
                  <a:pt x="33937" y="52766"/>
                </a:lnTo>
                <a:lnTo>
                  <a:pt x="34288" y="30695"/>
                </a:lnTo>
                <a:lnTo>
                  <a:pt x="33336" y="28918"/>
                </a:lnTo>
                <a:lnTo>
                  <a:pt x="31749" y="27734"/>
                </a:lnTo>
                <a:lnTo>
                  <a:pt x="26909" y="25832"/>
                </a:lnTo>
                <a:lnTo>
                  <a:pt x="26512" y="24724"/>
                </a:lnTo>
                <a:lnTo>
                  <a:pt x="26070" y="20952"/>
                </a:lnTo>
                <a:lnTo>
                  <a:pt x="26905" y="19565"/>
                </a:lnTo>
                <a:lnTo>
                  <a:pt x="28414" y="18641"/>
                </a:lnTo>
                <a:lnTo>
                  <a:pt x="33946" y="16900"/>
                </a:lnTo>
                <a:lnTo>
                  <a:pt x="33108" y="16864"/>
                </a:lnTo>
                <a:lnTo>
                  <a:pt x="26879" y="16801"/>
                </a:lnTo>
                <a:lnTo>
                  <a:pt x="26492" y="15845"/>
                </a:lnTo>
                <a:lnTo>
                  <a:pt x="25719" y="8228"/>
                </a:lnTo>
                <a:lnTo>
                  <a:pt x="25718" y="0"/>
                </a:lnTo>
                <a:lnTo>
                  <a:pt x="25718" y="82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98"/>
          <p:cNvSpPr/>
          <p:nvPr/>
        </p:nvSpPr>
        <p:spPr>
          <a:xfrm>
            <a:off x="3243262" y="3180397"/>
            <a:ext cx="171451" cy="162875"/>
          </a:xfrm>
          <a:custGeom>
            <a:avLst/>
            <a:gdLst/>
            <a:ahLst/>
            <a:cxnLst/>
            <a:rect l="0" t="0" r="0" b="0"/>
            <a:pathLst>
              <a:path w="171451" h="162875">
                <a:moveTo>
                  <a:pt x="0" y="68580"/>
                </a:moveTo>
                <a:lnTo>
                  <a:pt x="0" y="38674"/>
                </a:lnTo>
                <a:lnTo>
                  <a:pt x="952" y="37213"/>
                </a:lnTo>
                <a:lnTo>
                  <a:pt x="2540" y="36239"/>
                </a:lnTo>
                <a:lnTo>
                  <a:pt x="4551" y="35589"/>
                </a:lnTo>
                <a:lnTo>
                  <a:pt x="9325" y="32328"/>
                </a:lnTo>
                <a:lnTo>
                  <a:pt x="14622" y="27703"/>
                </a:lnTo>
                <a:lnTo>
                  <a:pt x="20151" y="22472"/>
                </a:lnTo>
                <a:lnTo>
                  <a:pt x="22959" y="20697"/>
                </a:lnTo>
                <a:lnTo>
                  <a:pt x="25784" y="19513"/>
                </a:lnTo>
                <a:lnTo>
                  <a:pt x="28619" y="18724"/>
                </a:lnTo>
                <a:lnTo>
                  <a:pt x="31462" y="17245"/>
                </a:lnTo>
                <a:lnTo>
                  <a:pt x="34310" y="15307"/>
                </a:lnTo>
                <a:lnTo>
                  <a:pt x="37161" y="13062"/>
                </a:lnTo>
                <a:lnTo>
                  <a:pt x="40014" y="10613"/>
                </a:lnTo>
                <a:lnTo>
                  <a:pt x="42868" y="8028"/>
                </a:lnTo>
                <a:lnTo>
                  <a:pt x="45724" y="5352"/>
                </a:lnTo>
                <a:lnTo>
                  <a:pt x="48580" y="3568"/>
                </a:lnTo>
                <a:lnTo>
                  <a:pt x="51437" y="2379"/>
                </a:lnTo>
                <a:lnTo>
                  <a:pt x="54294" y="1586"/>
                </a:lnTo>
                <a:lnTo>
                  <a:pt x="57151" y="1057"/>
                </a:lnTo>
                <a:lnTo>
                  <a:pt x="60008" y="705"/>
                </a:lnTo>
                <a:lnTo>
                  <a:pt x="62865" y="470"/>
                </a:lnTo>
                <a:lnTo>
                  <a:pt x="66675" y="313"/>
                </a:lnTo>
                <a:lnTo>
                  <a:pt x="84870" y="12"/>
                </a:lnTo>
                <a:lnTo>
                  <a:pt x="102141" y="0"/>
                </a:lnTo>
                <a:lnTo>
                  <a:pt x="104289" y="953"/>
                </a:lnTo>
                <a:lnTo>
                  <a:pt x="117568" y="7381"/>
                </a:lnTo>
                <a:lnTo>
                  <a:pt x="118383" y="8731"/>
                </a:lnTo>
                <a:lnTo>
                  <a:pt x="119290" y="12770"/>
                </a:lnTo>
                <a:lnTo>
                  <a:pt x="118579" y="15181"/>
                </a:lnTo>
                <a:lnTo>
                  <a:pt x="117153" y="17741"/>
                </a:lnTo>
                <a:lnTo>
                  <a:pt x="115250" y="20400"/>
                </a:lnTo>
                <a:lnTo>
                  <a:pt x="113980" y="23125"/>
                </a:lnTo>
                <a:lnTo>
                  <a:pt x="113135" y="25894"/>
                </a:lnTo>
                <a:lnTo>
                  <a:pt x="112571" y="28693"/>
                </a:lnTo>
                <a:lnTo>
                  <a:pt x="111242" y="31511"/>
                </a:lnTo>
                <a:lnTo>
                  <a:pt x="109404" y="34342"/>
                </a:lnTo>
                <a:lnTo>
                  <a:pt x="107226" y="37182"/>
                </a:lnTo>
                <a:lnTo>
                  <a:pt x="105774" y="40028"/>
                </a:lnTo>
                <a:lnTo>
                  <a:pt x="104806" y="42878"/>
                </a:lnTo>
                <a:lnTo>
                  <a:pt x="104161" y="45730"/>
                </a:lnTo>
                <a:lnTo>
                  <a:pt x="101826" y="48584"/>
                </a:lnTo>
                <a:lnTo>
                  <a:pt x="98364" y="51440"/>
                </a:lnTo>
                <a:lnTo>
                  <a:pt x="94151" y="54296"/>
                </a:lnTo>
                <a:lnTo>
                  <a:pt x="91342" y="58105"/>
                </a:lnTo>
                <a:lnTo>
                  <a:pt x="89470" y="62549"/>
                </a:lnTo>
                <a:lnTo>
                  <a:pt x="88221" y="67417"/>
                </a:lnTo>
                <a:lnTo>
                  <a:pt x="86437" y="71615"/>
                </a:lnTo>
                <a:lnTo>
                  <a:pt x="84295" y="75366"/>
                </a:lnTo>
                <a:lnTo>
                  <a:pt x="81914" y="78819"/>
                </a:lnTo>
                <a:lnTo>
                  <a:pt x="80327" y="82074"/>
                </a:lnTo>
                <a:lnTo>
                  <a:pt x="79269" y="85195"/>
                </a:lnTo>
                <a:lnTo>
                  <a:pt x="78563" y="88229"/>
                </a:lnTo>
                <a:lnTo>
                  <a:pt x="78093" y="91205"/>
                </a:lnTo>
                <a:lnTo>
                  <a:pt x="77779" y="94141"/>
                </a:lnTo>
                <a:lnTo>
                  <a:pt x="77570" y="97051"/>
                </a:lnTo>
                <a:lnTo>
                  <a:pt x="76479" y="99943"/>
                </a:lnTo>
                <a:lnTo>
                  <a:pt x="74798" y="102823"/>
                </a:lnTo>
                <a:lnTo>
                  <a:pt x="72725" y="105696"/>
                </a:lnTo>
                <a:lnTo>
                  <a:pt x="71344" y="108564"/>
                </a:lnTo>
                <a:lnTo>
                  <a:pt x="70422" y="111429"/>
                </a:lnTo>
                <a:lnTo>
                  <a:pt x="69809" y="114291"/>
                </a:lnTo>
                <a:lnTo>
                  <a:pt x="69399" y="117152"/>
                </a:lnTo>
                <a:lnTo>
                  <a:pt x="69126" y="120011"/>
                </a:lnTo>
                <a:lnTo>
                  <a:pt x="68944" y="122870"/>
                </a:lnTo>
                <a:lnTo>
                  <a:pt x="68823" y="125728"/>
                </a:lnTo>
                <a:lnTo>
                  <a:pt x="68688" y="131445"/>
                </a:lnTo>
                <a:lnTo>
                  <a:pt x="68612" y="140017"/>
                </a:lnTo>
                <a:lnTo>
                  <a:pt x="69554" y="142875"/>
                </a:lnTo>
                <a:lnTo>
                  <a:pt x="71134" y="145732"/>
                </a:lnTo>
                <a:lnTo>
                  <a:pt x="73140" y="148590"/>
                </a:lnTo>
                <a:lnTo>
                  <a:pt x="73525" y="150495"/>
                </a:lnTo>
                <a:lnTo>
                  <a:pt x="72829" y="151765"/>
                </a:lnTo>
                <a:lnTo>
                  <a:pt x="71413" y="152611"/>
                </a:lnTo>
                <a:lnTo>
                  <a:pt x="71421" y="154129"/>
                </a:lnTo>
                <a:lnTo>
                  <a:pt x="72379" y="156092"/>
                </a:lnTo>
                <a:lnTo>
                  <a:pt x="76210" y="161537"/>
                </a:lnTo>
                <a:lnTo>
                  <a:pt x="77476" y="161984"/>
                </a:lnTo>
                <a:lnTo>
                  <a:pt x="81424" y="162481"/>
                </a:lnTo>
                <a:lnTo>
                  <a:pt x="85828" y="162799"/>
                </a:lnTo>
                <a:lnTo>
                  <a:pt x="105843" y="162874"/>
                </a:lnTo>
                <a:lnTo>
                  <a:pt x="108662" y="161923"/>
                </a:lnTo>
                <a:lnTo>
                  <a:pt x="111494" y="160336"/>
                </a:lnTo>
                <a:lnTo>
                  <a:pt x="114334" y="158326"/>
                </a:lnTo>
                <a:lnTo>
                  <a:pt x="117180" y="156033"/>
                </a:lnTo>
                <a:lnTo>
                  <a:pt x="120030" y="153552"/>
                </a:lnTo>
                <a:lnTo>
                  <a:pt x="122883" y="150946"/>
                </a:lnTo>
                <a:lnTo>
                  <a:pt x="125737" y="149208"/>
                </a:lnTo>
                <a:lnTo>
                  <a:pt x="128592" y="148049"/>
                </a:lnTo>
                <a:lnTo>
                  <a:pt x="131448" y="147277"/>
                </a:lnTo>
                <a:lnTo>
                  <a:pt x="134305" y="145810"/>
                </a:lnTo>
                <a:lnTo>
                  <a:pt x="137161" y="143879"/>
                </a:lnTo>
                <a:lnTo>
                  <a:pt x="140018" y="141639"/>
                </a:lnTo>
                <a:lnTo>
                  <a:pt x="142876" y="140146"/>
                </a:lnTo>
                <a:lnTo>
                  <a:pt x="145733" y="139151"/>
                </a:lnTo>
                <a:lnTo>
                  <a:pt x="148590" y="138487"/>
                </a:lnTo>
                <a:lnTo>
                  <a:pt x="151448" y="137092"/>
                </a:lnTo>
                <a:lnTo>
                  <a:pt x="154305" y="135210"/>
                </a:lnTo>
                <a:lnTo>
                  <a:pt x="157163" y="133003"/>
                </a:lnTo>
                <a:lnTo>
                  <a:pt x="160020" y="131531"/>
                </a:lnTo>
                <a:lnTo>
                  <a:pt x="162877" y="130550"/>
                </a:lnTo>
                <a:lnTo>
                  <a:pt x="165735" y="129896"/>
                </a:lnTo>
                <a:lnTo>
                  <a:pt x="167640" y="128507"/>
                </a:lnTo>
                <a:lnTo>
                  <a:pt x="168910" y="126629"/>
                </a:lnTo>
                <a:lnTo>
                  <a:pt x="171450" y="1200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99"/>
          <p:cNvSpPr/>
          <p:nvPr/>
        </p:nvSpPr>
        <p:spPr>
          <a:xfrm>
            <a:off x="3397567" y="3146215"/>
            <a:ext cx="188596" cy="137044"/>
          </a:xfrm>
          <a:custGeom>
            <a:avLst/>
            <a:gdLst/>
            <a:ahLst/>
            <a:cxnLst/>
            <a:rect l="0" t="0" r="0" b="0"/>
            <a:pathLst>
              <a:path w="188596" h="137044">
                <a:moveTo>
                  <a:pt x="0" y="51327"/>
                </a:moveTo>
                <a:lnTo>
                  <a:pt x="0" y="43946"/>
                </a:lnTo>
                <a:lnTo>
                  <a:pt x="953" y="43549"/>
                </a:lnTo>
                <a:lnTo>
                  <a:pt x="4551" y="43107"/>
                </a:lnTo>
                <a:lnTo>
                  <a:pt x="5891" y="42038"/>
                </a:lnTo>
                <a:lnTo>
                  <a:pt x="6785" y="40372"/>
                </a:lnTo>
                <a:lnTo>
                  <a:pt x="8219" y="35405"/>
                </a:lnTo>
                <a:lnTo>
                  <a:pt x="10955" y="32185"/>
                </a:lnTo>
                <a:lnTo>
                  <a:pt x="15923" y="26908"/>
                </a:lnTo>
                <a:lnTo>
                  <a:pt x="21334" y="21444"/>
                </a:lnTo>
                <a:lnTo>
                  <a:pt x="24700" y="19975"/>
                </a:lnTo>
                <a:lnTo>
                  <a:pt x="28849" y="18996"/>
                </a:lnTo>
                <a:lnTo>
                  <a:pt x="33520" y="18343"/>
                </a:lnTo>
                <a:lnTo>
                  <a:pt x="37587" y="16955"/>
                </a:lnTo>
                <a:lnTo>
                  <a:pt x="41251" y="15077"/>
                </a:lnTo>
                <a:lnTo>
                  <a:pt x="44645" y="12873"/>
                </a:lnTo>
                <a:lnTo>
                  <a:pt x="47861" y="11404"/>
                </a:lnTo>
                <a:lnTo>
                  <a:pt x="50958" y="10424"/>
                </a:lnTo>
                <a:lnTo>
                  <a:pt x="53974" y="9771"/>
                </a:lnTo>
                <a:lnTo>
                  <a:pt x="57890" y="9335"/>
                </a:lnTo>
                <a:lnTo>
                  <a:pt x="62406" y="9045"/>
                </a:lnTo>
                <a:lnTo>
                  <a:pt x="67321" y="8852"/>
                </a:lnTo>
                <a:lnTo>
                  <a:pt x="72503" y="7770"/>
                </a:lnTo>
                <a:lnTo>
                  <a:pt x="77863" y="6097"/>
                </a:lnTo>
                <a:lnTo>
                  <a:pt x="83341" y="4028"/>
                </a:lnTo>
                <a:lnTo>
                  <a:pt x="87946" y="2650"/>
                </a:lnTo>
                <a:lnTo>
                  <a:pt x="91968" y="1730"/>
                </a:lnTo>
                <a:lnTo>
                  <a:pt x="95602" y="1118"/>
                </a:lnTo>
                <a:lnTo>
                  <a:pt x="98977" y="709"/>
                </a:lnTo>
                <a:lnTo>
                  <a:pt x="102180" y="437"/>
                </a:lnTo>
                <a:lnTo>
                  <a:pt x="105268" y="255"/>
                </a:lnTo>
                <a:lnTo>
                  <a:pt x="111238" y="54"/>
                </a:lnTo>
                <a:lnTo>
                  <a:pt x="114164" y="0"/>
                </a:lnTo>
                <a:lnTo>
                  <a:pt x="117066" y="916"/>
                </a:lnTo>
                <a:lnTo>
                  <a:pt x="122832" y="4475"/>
                </a:lnTo>
                <a:lnTo>
                  <a:pt x="128570" y="6691"/>
                </a:lnTo>
                <a:lnTo>
                  <a:pt x="134295" y="7676"/>
                </a:lnTo>
                <a:lnTo>
                  <a:pt x="140014" y="8114"/>
                </a:lnTo>
                <a:lnTo>
                  <a:pt x="141920" y="9184"/>
                </a:lnTo>
                <a:lnTo>
                  <a:pt x="143191" y="10849"/>
                </a:lnTo>
                <a:lnTo>
                  <a:pt x="144038" y="12912"/>
                </a:lnTo>
                <a:lnTo>
                  <a:pt x="145555" y="15239"/>
                </a:lnTo>
                <a:lnTo>
                  <a:pt x="147519" y="17744"/>
                </a:lnTo>
                <a:lnTo>
                  <a:pt x="149781" y="20366"/>
                </a:lnTo>
                <a:lnTo>
                  <a:pt x="151289" y="23066"/>
                </a:lnTo>
                <a:lnTo>
                  <a:pt x="152294" y="25819"/>
                </a:lnTo>
                <a:lnTo>
                  <a:pt x="152965" y="28607"/>
                </a:lnTo>
                <a:lnTo>
                  <a:pt x="152459" y="31418"/>
                </a:lnTo>
                <a:lnTo>
                  <a:pt x="151169" y="34244"/>
                </a:lnTo>
                <a:lnTo>
                  <a:pt x="149357" y="37081"/>
                </a:lnTo>
                <a:lnTo>
                  <a:pt x="148149" y="39925"/>
                </a:lnTo>
                <a:lnTo>
                  <a:pt x="147344" y="42773"/>
                </a:lnTo>
                <a:lnTo>
                  <a:pt x="146806" y="45624"/>
                </a:lnTo>
                <a:lnTo>
                  <a:pt x="145496" y="48478"/>
                </a:lnTo>
                <a:lnTo>
                  <a:pt x="143670" y="51333"/>
                </a:lnTo>
                <a:lnTo>
                  <a:pt x="141500" y="54188"/>
                </a:lnTo>
                <a:lnTo>
                  <a:pt x="139101" y="57997"/>
                </a:lnTo>
                <a:lnTo>
                  <a:pt x="136549" y="62441"/>
                </a:lnTo>
                <a:lnTo>
                  <a:pt x="133895" y="67309"/>
                </a:lnTo>
                <a:lnTo>
                  <a:pt x="131173" y="71507"/>
                </a:lnTo>
                <a:lnTo>
                  <a:pt x="128406" y="75258"/>
                </a:lnTo>
                <a:lnTo>
                  <a:pt x="125609" y="78711"/>
                </a:lnTo>
                <a:lnTo>
                  <a:pt x="123744" y="81966"/>
                </a:lnTo>
                <a:lnTo>
                  <a:pt x="122501" y="85087"/>
                </a:lnTo>
                <a:lnTo>
                  <a:pt x="121672" y="88121"/>
                </a:lnTo>
                <a:lnTo>
                  <a:pt x="120168" y="91097"/>
                </a:lnTo>
                <a:lnTo>
                  <a:pt x="118212" y="94033"/>
                </a:lnTo>
                <a:lnTo>
                  <a:pt x="115955" y="96943"/>
                </a:lnTo>
                <a:lnTo>
                  <a:pt x="114451" y="99835"/>
                </a:lnTo>
                <a:lnTo>
                  <a:pt x="113448" y="102715"/>
                </a:lnTo>
                <a:lnTo>
                  <a:pt x="112780" y="105588"/>
                </a:lnTo>
                <a:lnTo>
                  <a:pt x="112334" y="108456"/>
                </a:lnTo>
                <a:lnTo>
                  <a:pt x="112037" y="111321"/>
                </a:lnTo>
                <a:lnTo>
                  <a:pt x="111838" y="114183"/>
                </a:lnTo>
                <a:lnTo>
                  <a:pt x="111707" y="117043"/>
                </a:lnTo>
                <a:lnTo>
                  <a:pt x="111453" y="127978"/>
                </a:lnTo>
                <a:lnTo>
                  <a:pt x="111444" y="135816"/>
                </a:lnTo>
                <a:lnTo>
                  <a:pt x="112396" y="136228"/>
                </a:lnTo>
                <a:lnTo>
                  <a:pt x="118228" y="136889"/>
                </a:lnTo>
                <a:lnTo>
                  <a:pt x="122025" y="137004"/>
                </a:lnTo>
                <a:lnTo>
                  <a:pt x="131842" y="137043"/>
                </a:lnTo>
                <a:lnTo>
                  <a:pt x="134567" y="136093"/>
                </a:lnTo>
                <a:lnTo>
                  <a:pt x="140136" y="132498"/>
                </a:lnTo>
                <a:lnTo>
                  <a:pt x="143906" y="131159"/>
                </a:lnTo>
                <a:lnTo>
                  <a:pt x="148325" y="130266"/>
                </a:lnTo>
                <a:lnTo>
                  <a:pt x="153176" y="129671"/>
                </a:lnTo>
                <a:lnTo>
                  <a:pt x="157362" y="128321"/>
                </a:lnTo>
                <a:lnTo>
                  <a:pt x="161106" y="126469"/>
                </a:lnTo>
                <a:lnTo>
                  <a:pt x="164554" y="124281"/>
                </a:lnTo>
                <a:lnTo>
                  <a:pt x="168757" y="122823"/>
                </a:lnTo>
                <a:lnTo>
                  <a:pt x="173465" y="121851"/>
                </a:lnTo>
                <a:lnTo>
                  <a:pt x="188595" y="1199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00"/>
          <p:cNvSpPr/>
          <p:nvPr/>
        </p:nvSpPr>
        <p:spPr>
          <a:xfrm>
            <a:off x="3654742" y="3266122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0" y="0"/>
                </a:move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01"/>
          <p:cNvSpPr/>
          <p:nvPr/>
        </p:nvSpPr>
        <p:spPr>
          <a:xfrm>
            <a:off x="3697710" y="3069310"/>
            <a:ext cx="188444" cy="187841"/>
          </a:xfrm>
          <a:custGeom>
            <a:avLst/>
            <a:gdLst/>
            <a:ahLst/>
            <a:cxnLst/>
            <a:rect l="0" t="0" r="0" b="0"/>
            <a:pathLst>
              <a:path w="188444" h="187841">
                <a:moveTo>
                  <a:pt x="102765" y="25362"/>
                </a:moveTo>
                <a:lnTo>
                  <a:pt x="102765" y="16790"/>
                </a:lnTo>
                <a:lnTo>
                  <a:pt x="48140" y="16790"/>
                </a:lnTo>
                <a:lnTo>
                  <a:pt x="45394" y="15837"/>
                </a:lnTo>
                <a:lnTo>
                  <a:pt x="39801" y="12239"/>
                </a:lnTo>
                <a:lnTo>
                  <a:pt x="35849" y="9409"/>
                </a:lnTo>
                <a:lnTo>
                  <a:pt x="32384" y="8747"/>
                </a:lnTo>
                <a:lnTo>
                  <a:pt x="26950" y="8322"/>
                </a:lnTo>
                <a:lnTo>
                  <a:pt x="21457" y="3697"/>
                </a:lnTo>
                <a:lnTo>
                  <a:pt x="17427" y="0"/>
                </a:lnTo>
                <a:lnTo>
                  <a:pt x="17116" y="5606"/>
                </a:lnTo>
                <a:lnTo>
                  <a:pt x="17044" y="10604"/>
                </a:lnTo>
                <a:lnTo>
                  <a:pt x="17043" y="12666"/>
                </a:lnTo>
                <a:lnTo>
                  <a:pt x="16089" y="14993"/>
                </a:lnTo>
                <a:lnTo>
                  <a:pt x="12489" y="20119"/>
                </a:lnTo>
                <a:lnTo>
                  <a:pt x="10255" y="25572"/>
                </a:lnTo>
                <a:lnTo>
                  <a:pt x="9262" y="31170"/>
                </a:lnTo>
                <a:lnTo>
                  <a:pt x="8820" y="36833"/>
                </a:lnTo>
                <a:lnTo>
                  <a:pt x="8624" y="45066"/>
                </a:lnTo>
                <a:lnTo>
                  <a:pt x="8571" y="49928"/>
                </a:lnTo>
                <a:lnTo>
                  <a:pt x="7584" y="54122"/>
                </a:lnTo>
                <a:lnTo>
                  <a:pt x="5974" y="57870"/>
                </a:lnTo>
                <a:lnTo>
                  <a:pt x="3947" y="61322"/>
                </a:lnTo>
                <a:lnTo>
                  <a:pt x="2596" y="64575"/>
                </a:lnTo>
                <a:lnTo>
                  <a:pt x="1696" y="67697"/>
                </a:lnTo>
                <a:lnTo>
                  <a:pt x="1095" y="70730"/>
                </a:lnTo>
                <a:lnTo>
                  <a:pt x="695" y="73705"/>
                </a:lnTo>
                <a:lnTo>
                  <a:pt x="250" y="79551"/>
                </a:lnTo>
                <a:lnTo>
                  <a:pt x="0" y="83645"/>
                </a:lnTo>
                <a:lnTo>
                  <a:pt x="2481" y="87143"/>
                </a:lnTo>
                <a:lnTo>
                  <a:pt x="7285" y="92599"/>
                </a:lnTo>
                <a:lnTo>
                  <a:pt x="7942" y="95885"/>
                </a:lnTo>
                <a:lnTo>
                  <a:pt x="8458" y="102399"/>
                </a:lnTo>
                <a:lnTo>
                  <a:pt x="13015" y="102481"/>
                </a:lnTo>
                <a:lnTo>
                  <a:pt x="14357" y="101539"/>
                </a:lnTo>
                <a:lnTo>
                  <a:pt x="15251" y="99959"/>
                </a:lnTo>
                <a:lnTo>
                  <a:pt x="15847" y="97954"/>
                </a:lnTo>
                <a:lnTo>
                  <a:pt x="19050" y="93185"/>
                </a:lnTo>
                <a:lnTo>
                  <a:pt x="21237" y="90580"/>
                </a:lnTo>
                <a:lnTo>
                  <a:pt x="24601" y="88843"/>
                </a:lnTo>
                <a:lnTo>
                  <a:pt x="28748" y="87685"/>
                </a:lnTo>
                <a:lnTo>
                  <a:pt x="33418" y="86913"/>
                </a:lnTo>
                <a:lnTo>
                  <a:pt x="37483" y="85446"/>
                </a:lnTo>
                <a:lnTo>
                  <a:pt x="41146" y="83516"/>
                </a:lnTo>
                <a:lnTo>
                  <a:pt x="44541" y="81276"/>
                </a:lnTo>
                <a:lnTo>
                  <a:pt x="47756" y="78830"/>
                </a:lnTo>
                <a:lnTo>
                  <a:pt x="50852" y="76248"/>
                </a:lnTo>
                <a:lnTo>
                  <a:pt x="53869" y="73573"/>
                </a:lnTo>
                <a:lnTo>
                  <a:pt x="57785" y="71791"/>
                </a:lnTo>
                <a:lnTo>
                  <a:pt x="62300" y="70602"/>
                </a:lnTo>
                <a:lnTo>
                  <a:pt x="67216" y="69809"/>
                </a:lnTo>
                <a:lnTo>
                  <a:pt x="71445" y="69281"/>
                </a:lnTo>
                <a:lnTo>
                  <a:pt x="75218" y="68929"/>
                </a:lnTo>
                <a:lnTo>
                  <a:pt x="78685" y="68694"/>
                </a:lnTo>
                <a:lnTo>
                  <a:pt x="82901" y="67585"/>
                </a:lnTo>
                <a:lnTo>
                  <a:pt x="87618" y="65893"/>
                </a:lnTo>
                <a:lnTo>
                  <a:pt x="92667" y="63813"/>
                </a:lnTo>
                <a:lnTo>
                  <a:pt x="96985" y="62426"/>
                </a:lnTo>
                <a:lnTo>
                  <a:pt x="100817" y="61501"/>
                </a:lnTo>
                <a:lnTo>
                  <a:pt x="104324" y="60885"/>
                </a:lnTo>
                <a:lnTo>
                  <a:pt x="108566" y="60474"/>
                </a:lnTo>
                <a:lnTo>
                  <a:pt x="113300" y="60200"/>
                </a:lnTo>
                <a:lnTo>
                  <a:pt x="122687" y="59896"/>
                </a:lnTo>
                <a:lnTo>
                  <a:pt x="130034" y="59760"/>
                </a:lnTo>
                <a:lnTo>
                  <a:pt x="133327" y="60677"/>
                </a:lnTo>
                <a:lnTo>
                  <a:pt x="136474" y="62240"/>
                </a:lnTo>
                <a:lnTo>
                  <a:pt x="139525" y="64235"/>
                </a:lnTo>
                <a:lnTo>
                  <a:pt x="142512" y="65565"/>
                </a:lnTo>
                <a:lnTo>
                  <a:pt x="148370" y="67043"/>
                </a:lnTo>
                <a:lnTo>
                  <a:pt x="152218" y="68389"/>
                </a:lnTo>
                <a:lnTo>
                  <a:pt x="156688" y="70239"/>
                </a:lnTo>
                <a:lnTo>
                  <a:pt x="161574" y="72425"/>
                </a:lnTo>
                <a:lnTo>
                  <a:pt x="165783" y="74835"/>
                </a:lnTo>
                <a:lnTo>
                  <a:pt x="169542" y="77394"/>
                </a:lnTo>
                <a:lnTo>
                  <a:pt x="173001" y="80052"/>
                </a:lnTo>
                <a:lnTo>
                  <a:pt x="176258" y="82778"/>
                </a:lnTo>
                <a:lnTo>
                  <a:pt x="179383" y="85546"/>
                </a:lnTo>
                <a:lnTo>
                  <a:pt x="182419" y="88345"/>
                </a:lnTo>
                <a:lnTo>
                  <a:pt x="184442" y="91163"/>
                </a:lnTo>
                <a:lnTo>
                  <a:pt x="186691" y="96835"/>
                </a:lnTo>
                <a:lnTo>
                  <a:pt x="187690" y="102530"/>
                </a:lnTo>
                <a:lnTo>
                  <a:pt x="187956" y="105382"/>
                </a:lnTo>
                <a:lnTo>
                  <a:pt x="188134" y="109189"/>
                </a:lnTo>
                <a:lnTo>
                  <a:pt x="188384" y="122696"/>
                </a:lnTo>
                <a:lnTo>
                  <a:pt x="188443" y="129899"/>
                </a:lnTo>
                <a:lnTo>
                  <a:pt x="187506" y="133153"/>
                </a:lnTo>
                <a:lnTo>
                  <a:pt x="185929" y="136275"/>
                </a:lnTo>
                <a:lnTo>
                  <a:pt x="183925" y="139310"/>
                </a:lnTo>
                <a:lnTo>
                  <a:pt x="181636" y="143237"/>
                </a:lnTo>
                <a:lnTo>
                  <a:pt x="179158" y="147760"/>
                </a:lnTo>
                <a:lnTo>
                  <a:pt x="176554" y="152681"/>
                </a:lnTo>
                <a:lnTo>
                  <a:pt x="172913" y="156914"/>
                </a:lnTo>
                <a:lnTo>
                  <a:pt x="168580" y="160688"/>
                </a:lnTo>
                <a:lnTo>
                  <a:pt x="163786" y="164157"/>
                </a:lnTo>
                <a:lnTo>
                  <a:pt x="159639" y="167422"/>
                </a:lnTo>
                <a:lnTo>
                  <a:pt x="155920" y="170551"/>
                </a:lnTo>
                <a:lnTo>
                  <a:pt x="152489" y="173590"/>
                </a:lnTo>
                <a:lnTo>
                  <a:pt x="148297" y="175616"/>
                </a:lnTo>
                <a:lnTo>
                  <a:pt x="143597" y="176966"/>
                </a:lnTo>
                <a:lnTo>
                  <a:pt x="138559" y="177866"/>
                </a:lnTo>
                <a:lnTo>
                  <a:pt x="133294" y="179419"/>
                </a:lnTo>
                <a:lnTo>
                  <a:pt x="127881" y="181407"/>
                </a:lnTo>
                <a:lnTo>
                  <a:pt x="122366" y="183684"/>
                </a:lnTo>
                <a:lnTo>
                  <a:pt x="117737" y="185203"/>
                </a:lnTo>
                <a:lnTo>
                  <a:pt x="113699" y="186215"/>
                </a:lnTo>
                <a:lnTo>
                  <a:pt x="110054" y="186890"/>
                </a:lnTo>
                <a:lnTo>
                  <a:pt x="106672" y="187340"/>
                </a:lnTo>
                <a:lnTo>
                  <a:pt x="103464" y="187640"/>
                </a:lnTo>
                <a:lnTo>
                  <a:pt x="100374" y="187840"/>
                </a:lnTo>
                <a:lnTo>
                  <a:pt x="97361" y="187021"/>
                </a:lnTo>
                <a:lnTo>
                  <a:pt x="91473" y="183570"/>
                </a:lnTo>
                <a:lnTo>
                  <a:pt x="87617" y="182269"/>
                </a:lnTo>
                <a:lnTo>
                  <a:pt x="83141" y="181402"/>
                </a:lnTo>
                <a:lnTo>
                  <a:pt x="78252" y="180824"/>
                </a:lnTo>
                <a:lnTo>
                  <a:pt x="74041" y="180438"/>
                </a:lnTo>
                <a:lnTo>
                  <a:pt x="70280" y="180181"/>
                </a:lnTo>
                <a:lnTo>
                  <a:pt x="66821" y="180010"/>
                </a:lnTo>
                <a:lnTo>
                  <a:pt x="60437" y="179819"/>
                </a:lnTo>
                <a:lnTo>
                  <a:pt x="57401" y="179769"/>
                </a:lnTo>
                <a:lnTo>
                  <a:pt x="55377" y="178782"/>
                </a:lnTo>
                <a:lnTo>
                  <a:pt x="54028" y="177172"/>
                </a:lnTo>
                <a:lnTo>
                  <a:pt x="51329" y="1710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02"/>
          <p:cNvSpPr/>
          <p:nvPr/>
        </p:nvSpPr>
        <p:spPr>
          <a:xfrm>
            <a:off x="2806064" y="3754754"/>
            <a:ext cx="300008" cy="240032"/>
          </a:xfrm>
          <a:custGeom>
            <a:avLst/>
            <a:gdLst/>
            <a:ahLst/>
            <a:cxnLst/>
            <a:rect l="0" t="0" r="0" b="0"/>
            <a:pathLst>
              <a:path w="300008" h="240032">
                <a:moveTo>
                  <a:pt x="291465" y="8573"/>
                </a:moveTo>
                <a:lnTo>
                  <a:pt x="299934" y="8573"/>
                </a:lnTo>
                <a:lnTo>
                  <a:pt x="300007" y="4022"/>
                </a:lnTo>
                <a:lnTo>
                  <a:pt x="299065" y="2682"/>
                </a:lnTo>
                <a:lnTo>
                  <a:pt x="297484" y="1788"/>
                </a:lnTo>
                <a:lnTo>
                  <a:pt x="292654" y="354"/>
                </a:lnTo>
                <a:lnTo>
                  <a:pt x="284189" y="32"/>
                </a:lnTo>
                <a:lnTo>
                  <a:pt x="228591" y="0"/>
                </a:lnTo>
                <a:lnTo>
                  <a:pt x="225737" y="953"/>
                </a:lnTo>
                <a:lnTo>
                  <a:pt x="220025" y="4552"/>
                </a:lnTo>
                <a:lnTo>
                  <a:pt x="211772" y="6786"/>
                </a:lnTo>
                <a:lnTo>
                  <a:pt x="202706" y="7779"/>
                </a:lnTo>
                <a:lnTo>
                  <a:pt x="195502" y="8220"/>
                </a:lnTo>
                <a:lnTo>
                  <a:pt x="186585" y="10956"/>
                </a:lnTo>
                <a:lnTo>
                  <a:pt x="177225" y="14395"/>
                </a:lnTo>
                <a:lnTo>
                  <a:pt x="169889" y="15923"/>
                </a:lnTo>
                <a:lnTo>
                  <a:pt x="163454" y="19142"/>
                </a:lnTo>
                <a:lnTo>
                  <a:pt x="160404" y="21334"/>
                </a:lnTo>
                <a:lnTo>
                  <a:pt x="154476" y="23770"/>
                </a:lnTo>
                <a:lnTo>
                  <a:pt x="147714" y="25805"/>
                </a:lnTo>
                <a:lnTo>
                  <a:pt x="138358" y="29884"/>
                </a:lnTo>
                <a:lnTo>
                  <a:pt x="130390" y="34872"/>
                </a:lnTo>
                <a:lnTo>
                  <a:pt x="122722" y="40264"/>
                </a:lnTo>
                <a:lnTo>
                  <a:pt x="118010" y="43035"/>
                </a:lnTo>
                <a:lnTo>
                  <a:pt x="108647" y="48655"/>
                </a:lnTo>
                <a:lnTo>
                  <a:pt x="101310" y="54327"/>
                </a:lnTo>
                <a:lnTo>
                  <a:pt x="94875" y="60023"/>
                </a:lnTo>
                <a:lnTo>
                  <a:pt x="88839" y="65730"/>
                </a:lnTo>
                <a:lnTo>
                  <a:pt x="70508" y="83821"/>
                </a:lnTo>
                <a:lnTo>
                  <a:pt x="49773" y="104537"/>
                </a:lnTo>
                <a:lnTo>
                  <a:pt x="47469" y="107791"/>
                </a:lnTo>
                <a:lnTo>
                  <a:pt x="44910" y="113947"/>
                </a:lnTo>
                <a:lnTo>
                  <a:pt x="42323" y="116923"/>
                </a:lnTo>
                <a:lnTo>
                  <a:pt x="34368" y="122769"/>
                </a:lnTo>
                <a:lnTo>
                  <a:pt x="31485" y="125661"/>
                </a:lnTo>
                <a:lnTo>
                  <a:pt x="29562" y="128541"/>
                </a:lnTo>
                <a:lnTo>
                  <a:pt x="26474" y="135235"/>
                </a:lnTo>
                <a:lnTo>
                  <a:pt x="21927" y="144560"/>
                </a:lnTo>
                <a:lnTo>
                  <a:pt x="19380" y="148761"/>
                </a:lnTo>
                <a:lnTo>
                  <a:pt x="14011" y="155969"/>
                </a:lnTo>
                <a:lnTo>
                  <a:pt x="10990" y="162347"/>
                </a:lnTo>
                <a:lnTo>
                  <a:pt x="8695" y="169310"/>
                </a:lnTo>
                <a:lnTo>
                  <a:pt x="6749" y="173833"/>
                </a:lnTo>
                <a:lnTo>
                  <a:pt x="4500" y="178754"/>
                </a:lnTo>
                <a:lnTo>
                  <a:pt x="3000" y="182987"/>
                </a:lnTo>
                <a:lnTo>
                  <a:pt x="1334" y="190231"/>
                </a:lnTo>
                <a:lnTo>
                  <a:pt x="593" y="196625"/>
                </a:lnTo>
                <a:lnTo>
                  <a:pt x="264" y="202642"/>
                </a:lnTo>
                <a:lnTo>
                  <a:pt x="118" y="208491"/>
                </a:lnTo>
                <a:lnTo>
                  <a:pt x="0" y="24003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03"/>
          <p:cNvSpPr/>
          <p:nvPr/>
        </p:nvSpPr>
        <p:spPr>
          <a:xfrm>
            <a:off x="2317571" y="4081733"/>
            <a:ext cx="171312" cy="187369"/>
          </a:xfrm>
          <a:custGeom>
            <a:avLst/>
            <a:gdLst/>
            <a:ahLst/>
            <a:cxnLst/>
            <a:rect l="0" t="0" r="0" b="0"/>
            <a:pathLst>
              <a:path w="171312" h="187369">
                <a:moveTo>
                  <a:pt x="25579" y="33067"/>
                </a:moveTo>
                <a:lnTo>
                  <a:pt x="20639" y="33067"/>
                </a:lnTo>
                <a:lnTo>
                  <a:pt x="24740" y="33067"/>
                </a:lnTo>
                <a:lnTo>
                  <a:pt x="20779" y="28516"/>
                </a:lnTo>
                <a:lnTo>
                  <a:pt x="20474" y="27175"/>
                </a:lnTo>
                <a:lnTo>
                  <a:pt x="21223" y="26282"/>
                </a:lnTo>
                <a:lnTo>
                  <a:pt x="25503" y="24525"/>
                </a:lnTo>
                <a:lnTo>
                  <a:pt x="32953" y="17116"/>
                </a:lnTo>
                <a:lnTo>
                  <a:pt x="36158" y="16452"/>
                </a:lnTo>
                <a:lnTo>
                  <a:pt x="38347" y="16275"/>
                </a:lnTo>
                <a:lnTo>
                  <a:pt x="40758" y="15205"/>
                </a:lnTo>
                <a:lnTo>
                  <a:pt x="45978" y="11476"/>
                </a:lnTo>
                <a:lnTo>
                  <a:pt x="48703" y="10100"/>
                </a:lnTo>
                <a:lnTo>
                  <a:pt x="51472" y="9183"/>
                </a:lnTo>
                <a:lnTo>
                  <a:pt x="54271" y="8571"/>
                </a:lnTo>
                <a:lnTo>
                  <a:pt x="57089" y="8164"/>
                </a:lnTo>
                <a:lnTo>
                  <a:pt x="59921" y="7892"/>
                </a:lnTo>
                <a:lnTo>
                  <a:pt x="62761" y="7711"/>
                </a:lnTo>
                <a:lnTo>
                  <a:pt x="65607" y="6638"/>
                </a:lnTo>
                <a:lnTo>
                  <a:pt x="68456" y="4970"/>
                </a:lnTo>
                <a:lnTo>
                  <a:pt x="71309" y="2906"/>
                </a:lnTo>
                <a:lnTo>
                  <a:pt x="74163" y="1529"/>
                </a:lnTo>
                <a:lnTo>
                  <a:pt x="77018" y="612"/>
                </a:lnTo>
                <a:lnTo>
                  <a:pt x="79874" y="0"/>
                </a:lnTo>
                <a:lnTo>
                  <a:pt x="83683" y="545"/>
                </a:lnTo>
                <a:lnTo>
                  <a:pt x="88127" y="1860"/>
                </a:lnTo>
                <a:lnTo>
                  <a:pt x="92995" y="3690"/>
                </a:lnTo>
                <a:lnTo>
                  <a:pt x="97193" y="4910"/>
                </a:lnTo>
                <a:lnTo>
                  <a:pt x="100944" y="5723"/>
                </a:lnTo>
                <a:lnTo>
                  <a:pt x="104397" y="6265"/>
                </a:lnTo>
                <a:lnTo>
                  <a:pt x="107652" y="6626"/>
                </a:lnTo>
                <a:lnTo>
                  <a:pt x="110774" y="6867"/>
                </a:lnTo>
                <a:lnTo>
                  <a:pt x="113808" y="7028"/>
                </a:lnTo>
                <a:lnTo>
                  <a:pt x="115831" y="8087"/>
                </a:lnTo>
                <a:lnTo>
                  <a:pt x="117179" y="9747"/>
                </a:lnTo>
                <a:lnTo>
                  <a:pt x="118078" y="11805"/>
                </a:lnTo>
                <a:lnTo>
                  <a:pt x="121617" y="16632"/>
                </a:lnTo>
                <a:lnTo>
                  <a:pt x="123894" y="19253"/>
                </a:lnTo>
                <a:lnTo>
                  <a:pt x="125412" y="21952"/>
                </a:lnTo>
                <a:lnTo>
                  <a:pt x="127099" y="27492"/>
                </a:lnTo>
                <a:lnTo>
                  <a:pt x="128501" y="29350"/>
                </a:lnTo>
                <a:lnTo>
                  <a:pt x="130389" y="30589"/>
                </a:lnTo>
                <a:lnTo>
                  <a:pt x="132599" y="31415"/>
                </a:lnTo>
                <a:lnTo>
                  <a:pt x="135026" y="33870"/>
                </a:lnTo>
                <a:lnTo>
                  <a:pt x="137596" y="37412"/>
                </a:lnTo>
                <a:lnTo>
                  <a:pt x="140262" y="41679"/>
                </a:lnTo>
                <a:lnTo>
                  <a:pt x="142039" y="45475"/>
                </a:lnTo>
                <a:lnTo>
                  <a:pt x="143224" y="48959"/>
                </a:lnTo>
                <a:lnTo>
                  <a:pt x="144014" y="52234"/>
                </a:lnTo>
                <a:lnTo>
                  <a:pt x="144540" y="55370"/>
                </a:lnTo>
                <a:lnTo>
                  <a:pt x="144891" y="58413"/>
                </a:lnTo>
                <a:lnTo>
                  <a:pt x="145125" y="61394"/>
                </a:lnTo>
                <a:lnTo>
                  <a:pt x="145281" y="65287"/>
                </a:lnTo>
                <a:lnTo>
                  <a:pt x="145501" y="78914"/>
                </a:lnTo>
                <a:lnTo>
                  <a:pt x="145552" y="86146"/>
                </a:lnTo>
                <a:lnTo>
                  <a:pt x="144614" y="89408"/>
                </a:lnTo>
                <a:lnTo>
                  <a:pt x="143035" y="92535"/>
                </a:lnTo>
                <a:lnTo>
                  <a:pt x="141030" y="95572"/>
                </a:lnTo>
                <a:lnTo>
                  <a:pt x="138742" y="99502"/>
                </a:lnTo>
                <a:lnTo>
                  <a:pt x="136263" y="104027"/>
                </a:lnTo>
                <a:lnTo>
                  <a:pt x="133658" y="108948"/>
                </a:lnTo>
                <a:lnTo>
                  <a:pt x="130969" y="113182"/>
                </a:lnTo>
                <a:lnTo>
                  <a:pt x="128224" y="116957"/>
                </a:lnTo>
                <a:lnTo>
                  <a:pt x="125441" y="120426"/>
                </a:lnTo>
                <a:lnTo>
                  <a:pt x="122634" y="124643"/>
                </a:lnTo>
                <a:lnTo>
                  <a:pt x="119810" y="129361"/>
                </a:lnTo>
                <a:lnTo>
                  <a:pt x="116974" y="134410"/>
                </a:lnTo>
                <a:lnTo>
                  <a:pt x="114131" y="138729"/>
                </a:lnTo>
                <a:lnTo>
                  <a:pt x="111284" y="142561"/>
                </a:lnTo>
                <a:lnTo>
                  <a:pt x="108433" y="146068"/>
                </a:lnTo>
                <a:lnTo>
                  <a:pt x="105580" y="149358"/>
                </a:lnTo>
                <a:lnTo>
                  <a:pt x="102725" y="152505"/>
                </a:lnTo>
                <a:lnTo>
                  <a:pt x="97013" y="158540"/>
                </a:lnTo>
                <a:lnTo>
                  <a:pt x="74156" y="181647"/>
                </a:lnTo>
                <a:lnTo>
                  <a:pt x="71299" y="183555"/>
                </a:lnTo>
                <a:lnTo>
                  <a:pt x="68441" y="184827"/>
                </a:lnTo>
                <a:lnTo>
                  <a:pt x="65583" y="185675"/>
                </a:lnTo>
                <a:lnTo>
                  <a:pt x="62726" y="186240"/>
                </a:lnTo>
                <a:lnTo>
                  <a:pt x="59868" y="186618"/>
                </a:lnTo>
                <a:lnTo>
                  <a:pt x="57011" y="186869"/>
                </a:lnTo>
                <a:lnTo>
                  <a:pt x="54154" y="187037"/>
                </a:lnTo>
                <a:lnTo>
                  <a:pt x="48438" y="187223"/>
                </a:lnTo>
                <a:lnTo>
                  <a:pt x="34151" y="187352"/>
                </a:lnTo>
                <a:lnTo>
                  <a:pt x="27272" y="187368"/>
                </a:lnTo>
                <a:lnTo>
                  <a:pt x="23791" y="184830"/>
                </a:lnTo>
                <a:lnTo>
                  <a:pt x="18346" y="179990"/>
                </a:lnTo>
                <a:lnTo>
                  <a:pt x="12852" y="174601"/>
                </a:lnTo>
                <a:lnTo>
                  <a:pt x="10427" y="173143"/>
                </a:lnTo>
                <a:lnTo>
                  <a:pt x="5192" y="171523"/>
                </a:lnTo>
                <a:lnTo>
                  <a:pt x="3415" y="170138"/>
                </a:lnTo>
                <a:lnTo>
                  <a:pt x="2230" y="168263"/>
                </a:lnTo>
                <a:lnTo>
                  <a:pt x="914" y="163639"/>
                </a:lnTo>
                <a:lnTo>
                  <a:pt x="329" y="158409"/>
                </a:lnTo>
                <a:lnTo>
                  <a:pt x="0" y="154660"/>
                </a:lnTo>
                <a:lnTo>
                  <a:pt x="2463" y="151243"/>
                </a:lnTo>
                <a:lnTo>
                  <a:pt x="4453" y="148998"/>
                </a:lnTo>
                <a:lnTo>
                  <a:pt x="5780" y="146549"/>
                </a:lnTo>
                <a:lnTo>
                  <a:pt x="7254" y="141289"/>
                </a:lnTo>
                <a:lnTo>
                  <a:pt x="10449" y="135775"/>
                </a:lnTo>
                <a:lnTo>
                  <a:pt x="12635" y="132972"/>
                </a:lnTo>
                <a:lnTo>
                  <a:pt x="15044" y="131102"/>
                </a:lnTo>
                <a:lnTo>
                  <a:pt x="17603" y="129856"/>
                </a:lnTo>
                <a:lnTo>
                  <a:pt x="20262" y="129026"/>
                </a:lnTo>
                <a:lnTo>
                  <a:pt x="22986" y="128472"/>
                </a:lnTo>
                <a:lnTo>
                  <a:pt x="25756" y="128103"/>
                </a:lnTo>
                <a:lnTo>
                  <a:pt x="28554" y="127856"/>
                </a:lnTo>
                <a:lnTo>
                  <a:pt x="31372" y="126740"/>
                </a:lnTo>
                <a:lnTo>
                  <a:pt x="34204" y="125043"/>
                </a:lnTo>
                <a:lnTo>
                  <a:pt x="37043" y="122959"/>
                </a:lnTo>
                <a:lnTo>
                  <a:pt x="40842" y="121570"/>
                </a:lnTo>
                <a:lnTo>
                  <a:pt x="45279" y="120644"/>
                </a:lnTo>
                <a:lnTo>
                  <a:pt x="50142" y="120027"/>
                </a:lnTo>
                <a:lnTo>
                  <a:pt x="54337" y="119615"/>
                </a:lnTo>
                <a:lnTo>
                  <a:pt x="58086" y="119340"/>
                </a:lnTo>
                <a:lnTo>
                  <a:pt x="61538" y="119158"/>
                </a:lnTo>
                <a:lnTo>
                  <a:pt x="67913" y="118954"/>
                </a:lnTo>
                <a:lnTo>
                  <a:pt x="79767" y="118824"/>
                </a:lnTo>
                <a:lnTo>
                  <a:pt x="92963" y="118801"/>
                </a:lnTo>
                <a:lnTo>
                  <a:pt x="97172" y="119751"/>
                </a:lnTo>
                <a:lnTo>
                  <a:pt x="100930" y="121336"/>
                </a:lnTo>
                <a:lnTo>
                  <a:pt x="104388" y="123345"/>
                </a:lnTo>
                <a:lnTo>
                  <a:pt x="107646" y="124685"/>
                </a:lnTo>
                <a:lnTo>
                  <a:pt x="110770" y="125578"/>
                </a:lnTo>
                <a:lnTo>
                  <a:pt x="113805" y="126174"/>
                </a:lnTo>
                <a:lnTo>
                  <a:pt x="116781" y="127523"/>
                </a:lnTo>
                <a:lnTo>
                  <a:pt x="119718" y="129375"/>
                </a:lnTo>
                <a:lnTo>
                  <a:pt x="122628" y="131562"/>
                </a:lnTo>
                <a:lnTo>
                  <a:pt x="125521" y="133020"/>
                </a:lnTo>
                <a:lnTo>
                  <a:pt x="128402" y="133993"/>
                </a:lnTo>
                <a:lnTo>
                  <a:pt x="131275" y="134641"/>
                </a:lnTo>
                <a:lnTo>
                  <a:pt x="134143" y="136025"/>
                </a:lnTo>
                <a:lnTo>
                  <a:pt x="137007" y="137900"/>
                </a:lnTo>
                <a:lnTo>
                  <a:pt x="139869" y="140103"/>
                </a:lnTo>
                <a:lnTo>
                  <a:pt x="141777" y="142525"/>
                </a:lnTo>
                <a:lnTo>
                  <a:pt x="143049" y="145091"/>
                </a:lnTo>
                <a:lnTo>
                  <a:pt x="145091" y="151503"/>
                </a:lnTo>
                <a:lnTo>
                  <a:pt x="149995" y="157165"/>
                </a:lnTo>
                <a:lnTo>
                  <a:pt x="151386" y="159614"/>
                </a:lnTo>
                <a:lnTo>
                  <a:pt x="152930" y="164875"/>
                </a:lnTo>
                <a:lnTo>
                  <a:pt x="154295" y="166659"/>
                </a:lnTo>
                <a:lnTo>
                  <a:pt x="156157" y="167848"/>
                </a:lnTo>
                <a:lnTo>
                  <a:pt x="161438" y="169757"/>
                </a:lnTo>
                <a:lnTo>
                  <a:pt x="164701" y="172558"/>
                </a:lnTo>
                <a:lnTo>
                  <a:pt x="171311" y="17879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04"/>
          <p:cNvSpPr/>
          <p:nvPr/>
        </p:nvSpPr>
        <p:spPr>
          <a:xfrm>
            <a:off x="2600325" y="4192069"/>
            <a:ext cx="8573" cy="34174"/>
          </a:xfrm>
          <a:custGeom>
            <a:avLst/>
            <a:gdLst/>
            <a:ahLst/>
            <a:cxnLst/>
            <a:rect l="0" t="0" r="0" b="0"/>
            <a:pathLst>
              <a:path w="8573" h="34174">
                <a:moveTo>
                  <a:pt x="0" y="34173"/>
                </a:moveTo>
                <a:lnTo>
                  <a:pt x="0" y="4372"/>
                </a:lnTo>
                <a:lnTo>
                  <a:pt x="952" y="2876"/>
                </a:lnTo>
                <a:lnTo>
                  <a:pt x="2539" y="1878"/>
                </a:lnTo>
                <a:lnTo>
                  <a:pt x="8219" y="0"/>
                </a:lnTo>
                <a:lnTo>
                  <a:pt x="8337" y="914"/>
                </a:lnTo>
                <a:lnTo>
                  <a:pt x="8415" y="2475"/>
                </a:lnTo>
                <a:lnTo>
                  <a:pt x="8572" y="845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05"/>
          <p:cNvSpPr/>
          <p:nvPr/>
        </p:nvSpPr>
        <p:spPr>
          <a:xfrm>
            <a:off x="2651759" y="4054792"/>
            <a:ext cx="154269" cy="171451"/>
          </a:xfrm>
          <a:custGeom>
            <a:avLst/>
            <a:gdLst/>
            <a:ahLst/>
            <a:cxnLst/>
            <a:rect l="0" t="0" r="0" b="0"/>
            <a:pathLst>
              <a:path w="154269" h="171451">
                <a:moveTo>
                  <a:pt x="102870" y="8573"/>
                </a:moveTo>
                <a:lnTo>
                  <a:pt x="27515" y="8573"/>
                </a:lnTo>
                <a:lnTo>
                  <a:pt x="23977" y="6033"/>
                </a:lnTo>
                <a:lnTo>
                  <a:pt x="18495" y="1192"/>
                </a:lnTo>
                <a:lnTo>
                  <a:pt x="15205" y="530"/>
                </a:lnTo>
                <a:lnTo>
                  <a:pt x="10568" y="236"/>
                </a:lnTo>
                <a:lnTo>
                  <a:pt x="62" y="1"/>
                </a:lnTo>
                <a:lnTo>
                  <a:pt x="13" y="0"/>
                </a:lnTo>
                <a:lnTo>
                  <a:pt x="0" y="71439"/>
                </a:lnTo>
                <a:lnTo>
                  <a:pt x="953" y="74296"/>
                </a:lnTo>
                <a:lnTo>
                  <a:pt x="2541" y="77153"/>
                </a:lnTo>
                <a:lnTo>
                  <a:pt x="4551" y="80011"/>
                </a:lnTo>
                <a:lnTo>
                  <a:pt x="5892" y="82868"/>
                </a:lnTo>
                <a:lnTo>
                  <a:pt x="6786" y="85725"/>
                </a:lnTo>
                <a:lnTo>
                  <a:pt x="8220" y="92604"/>
                </a:lnTo>
                <a:lnTo>
                  <a:pt x="10956" y="96085"/>
                </a:lnTo>
                <a:lnTo>
                  <a:pt x="17114" y="102835"/>
                </a:lnTo>
                <a:lnTo>
                  <a:pt x="29915" y="90099"/>
                </a:lnTo>
                <a:lnTo>
                  <a:pt x="31373" y="87689"/>
                </a:lnTo>
                <a:lnTo>
                  <a:pt x="32994" y="82470"/>
                </a:lnTo>
                <a:lnTo>
                  <a:pt x="34379" y="79745"/>
                </a:lnTo>
                <a:lnTo>
                  <a:pt x="36254" y="76976"/>
                </a:lnTo>
                <a:lnTo>
                  <a:pt x="38457" y="74178"/>
                </a:lnTo>
                <a:lnTo>
                  <a:pt x="41831" y="71359"/>
                </a:lnTo>
                <a:lnTo>
                  <a:pt x="45985" y="68528"/>
                </a:lnTo>
                <a:lnTo>
                  <a:pt x="50659" y="65688"/>
                </a:lnTo>
                <a:lnTo>
                  <a:pt x="54728" y="62842"/>
                </a:lnTo>
                <a:lnTo>
                  <a:pt x="58393" y="59992"/>
                </a:lnTo>
                <a:lnTo>
                  <a:pt x="61789" y="57140"/>
                </a:lnTo>
                <a:lnTo>
                  <a:pt x="65005" y="54286"/>
                </a:lnTo>
                <a:lnTo>
                  <a:pt x="71119" y="48574"/>
                </a:lnTo>
                <a:lnTo>
                  <a:pt x="74083" y="46671"/>
                </a:lnTo>
                <a:lnTo>
                  <a:pt x="77011" y="45401"/>
                </a:lnTo>
                <a:lnTo>
                  <a:pt x="79916" y="44555"/>
                </a:lnTo>
                <a:lnTo>
                  <a:pt x="82805" y="43991"/>
                </a:lnTo>
                <a:lnTo>
                  <a:pt x="85683" y="43615"/>
                </a:lnTo>
                <a:lnTo>
                  <a:pt x="88555" y="43364"/>
                </a:lnTo>
                <a:lnTo>
                  <a:pt x="91422" y="42244"/>
                </a:lnTo>
                <a:lnTo>
                  <a:pt x="94286" y="40546"/>
                </a:lnTo>
                <a:lnTo>
                  <a:pt x="97147" y="38460"/>
                </a:lnTo>
                <a:lnTo>
                  <a:pt x="100007" y="38023"/>
                </a:lnTo>
                <a:lnTo>
                  <a:pt x="102867" y="38684"/>
                </a:lnTo>
                <a:lnTo>
                  <a:pt x="105725" y="40077"/>
                </a:lnTo>
                <a:lnTo>
                  <a:pt x="108584" y="41006"/>
                </a:lnTo>
                <a:lnTo>
                  <a:pt x="111442" y="41625"/>
                </a:lnTo>
                <a:lnTo>
                  <a:pt x="114300" y="42037"/>
                </a:lnTo>
                <a:lnTo>
                  <a:pt x="117157" y="43265"/>
                </a:lnTo>
                <a:lnTo>
                  <a:pt x="120015" y="45036"/>
                </a:lnTo>
                <a:lnTo>
                  <a:pt x="122873" y="47169"/>
                </a:lnTo>
                <a:lnTo>
                  <a:pt x="126683" y="48591"/>
                </a:lnTo>
                <a:lnTo>
                  <a:pt x="131128" y="49539"/>
                </a:lnTo>
                <a:lnTo>
                  <a:pt x="135996" y="50171"/>
                </a:lnTo>
                <a:lnTo>
                  <a:pt x="139242" y="51545"/>
                </a:lnTo>
                <a:lnTo>
                  <a:pt x="141406" y="53413"/>
                </a:lnTo>
                <a:lnTo>
                  <a:pt x="144762" y="58029"/>
                </a:lnTo>
                <a:lnTo>
                  <a:pt x="149429" y="63256"/>
                </a:lnTo>
                <a:lnTo>
                  <a:pt x="151054" y="66936"/>
                </a:lnTo>
                <a:lnTo>
                  <a:pt x="152138" y="71294"/>
                </a:lnTo>
                <a:lnTo>
                  <a:pt x="152861" y="76104"/>
                </a:lnTo>
                <a:lnTo>
                  <a:pt x="153342" y="80264"/>
                </a:lnTo>
                <a:lnTo>
                  <a:pt x="153663" y="83989"/>
                </a:lnTo>
                <a:lnTo>
                  <a:pt x="153877" y="87426"/>
                </a:lnTo>
                <a:lnTo>
                  <a:pt x="154115" y="96323"/>
                </a:lnTo>
                <a:lnTo>
                  <a:pt x="154268" y="113007"/>
                </a:lnTo>
                <a:lnTo>
                  <a:pt x="153328" y="117248"/>
                </a:lnTo>
                <a:lnTo>
                  <a:pt x="151749" y="121980"/>
                </a:lnTo>
                <a:lnTo>
                  <a:pt x="149744" y="127040"/>
                </a:lnTo>
                <a:lnTo>
                  <a:pt x="147454" y="131366"/>
                </a:lnTo>
                <a:lnTo>
                  <a:pt x="144976" y="135203"/>
                </a:lnTo>
                <a:lnTo>
                  <a:pt x="142371" y="138712"/>
                </a:lnTo>
                <a:lnTo>
                  <a:pt x="139681" y="142005"/>
                </a:lnTo>
                <a:lnTo>
                  <a:pt x="136936" y="145153"/>
                </a:lnTo>
                <a:lnTo>
                  <a:pt x="134153" y="148204"/>
                </a:lnTo>
                <a:lnTo>
                  <a:pt x="128522" y="154133"/>
                </a:lnTo>
                <a:lnTo>
                  <a:pt x="125686" y="157048"/>
                </a:lnTo>
                <a:lnTo>
                  <a:pt x="122843" y="158991"/>
                </a:lnTo>
                <a:lnTo>
                  <a:pt x="119996" y="160287"/>
                </a:lnTo>
                <a:lnTo>
                  <a:pt x="117145" y="161150"/>
                </a:lnTo>
                <a:lnTo>
                  <a:pt x="113339" y="162678"/>
                </a:lnTo>
                <a:lnTo>
                  <a:pt x="108897" y="164650"/>
                </a:lnTo>
                <a:lnTo>
                  <a:pt x="104031" y="166917"/>
                </a:lnTo>
                <a:lnTo>
                  <a:pt x="99834" y="168428"/>
                </a:lnTo>
                <a:lnTo>
                  <a:pt x="96084" y="169435"/>
                </a:lnTo>
                <a:lnTo>
                  <a:pt x="92631" y="170107"/>
                </a:lnTo>
                <a:lnTo>
                  <a:pt x="88424" y="170555"/>
                </a:lnTo>
                <a:lnTo>
                  <a:pt x="83715" y="170853"/>
                </a:lnTo>
                <a:lnTo>
                  <a:pt x="74354" y="171185"/>
                </a:lnTo>
                <a:lnTo>
                  <a:pt x="63730" y="171372"/>
                </a:lnTo>
                <a:lnTo>
                  <a:pt x="34291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06"/>
          <p:cNvSpPr/>
          <p:nvPr/>
        </p:nvSpPr>
        <p:spPr>
          <a:xfrm>
            <a:off x="3414721" y="3814762"/>
            <a:ext cx="30642" cy="214314"/>
          </a:xfrm>
          <a:custGeom>
            <a:avLst/>
            <a:gdLst/>
            <a:ahLst/>
            <a:cxnLst/>
            <a:rect l="0" t="0" r="0" b="0"/>
            <a:pathLst>
              <a:path w="30642" h="214314">
                <a:moveTo>
                  <a:pt x="8563" y="0"/>
                </a:moveTo>
                <a:lnTo>
                  <a:pt x="8563" y="4551"/>
                </a:lnTo>
                <a:lnTo>
                  <a:pt x="7611" y="5892"/>
                </a:lnTo>
                <a:lnTo>
                  <a:pt x="6024" y="6785"/>
                </a:lnTo>
                <a:lnTo>
                  <a:pt x="4013" y="7381"/>
                </a:lnTo>
                <a:lnTo>
                  <a:pt x="2672" y="8731"/>
                </a:lnTo>
                <a:lnTo>
                  <a:pt x="1778" y="10583"/>
                </a:lnTo>
                <a:lnTo>
                  <a:pt x="344" y="15849"/>
                </a:lnTo>
                <a:lnTo>
                  <a:pt x="96" y="21312"/>
                </a:lnTo>
                <a:lnTo>
                  <a:pt x="0" y="37262"/>
                </a:lnTo>
                <a:lnTo>
                  <a:pt x="950" y="40082"/>
                </a:lnTo>
                <a:lnTo>
                  <a:pt x="2535" y="42914"/>
                </a:lnTo>
                <a:lnTo>
                  <a:pt x="4545" y="45754"/>
                </a:lnTo>
                <a:lnTo>
                  <a:pt x="5884" y="48600"/>
                </a:lnTo>
                <a:lnTo>
                  <a:pt x="6777" y="51450"/>
                </a:lnTo>
                <a:lnTo>
                  <a:pt x="7373" y="54302"/>
                </a:lnTo>
                <a:lnTo>
                  <a:pt x="7770" y="58109"/>
                </a:lnTo>
                <a:lnTo>
                  <a:pt x="8034" y="62552"/>
                </a:lnTo>
                <a:lnTo>
                  <a:pt x="8328" y="71616"/>
                </a:lnTo>
                <a:lnTo>
                  <a:pt x="8494" y="83026"/>
                </a:lnTo>
                <a:lnTo>
                  <a:pt x="8533" y="92781"/>
                </a:lnTo>
                <a:lnTo>
                  <a:pt x="9495" y="97096"/>
                </a:lnTo>
                <a:lnTo>
                  <a:pt x="11090" y="100926"/>
                </a:lnTo>
                <a:lnTo>
                  <a:pt x="13105" y="104432"/>
                </a:lnTo>
                <a:lnTo>
                  <a:pt x="14449" y="108674"/>
                </a:lnTo>
                <a:lnTo>
                  <a:pt x="15345" y="113407"/>
                </a:lnTo>
                <a:lnTo>
                  <a:pt x="15942" y="118467"/>
                </a:lnTo>
                <a:lnTo>
                  <a:pt x="16340" y="122793"/>
                </a:lnTo>
                <a:lnTo>
                  <a:pt x="16605" y="126629"/>
                </a:lnTo>
                <a:lnTo>
                  <a:pt x="16782" y="130140"/>
                </a:lnTo>
                <a:lnTo>
                  <a:pt x="16979" y="139120"/>
                </a:lnTo>
                <a:lnTo>
                  <a:pt x="17105" y="155856"/>
                </a:lnTo>
                <a:lnTo>
                  <a:pt x="18068" y="159149"/>
                </a:lnTo>
                <a:lnTo>
                  <a:pt x="19662" y="162297"/>
                </a:lnTo>
                <a:lnTo>
                  <a:pt x="21678" y="165348"/>
                </a:lnTo>
                <a:lnTo>
                  <a:pt x="23021" y="168335"/>
                </a:lnTo>
                <a:lnTo>
                  <a:pt x="23917" y="171278"/>
                </a:lnTo>
                <a:lnTo>
                  <a:pt x="24514" y="174193"/>
                </a:lnTo>
                <a:lnTo>
                  <a:pt x="25178" y="179972"/>
                </a:lnTo>
                <a:lnTo>
                  <a:pt x="25473" y="185715"/>
                </a:lnTo>
                <a:lnTo>
                  <a:pt x="25604" y="191443"/>
                </a:lnTo>
                <a:lnTo>
                  <a:pt x="25677" y="200022"/>
                </a:lnTo>
                <a:lnTo>
                  <a:pt x="26640" y="201928"/>
                </a:lnTo>
                <a:lnTo>
                  <a:pt x="28235" y="203199"/>
                </a:lnTo>
                <a:lnTo>
                  <a:pt x="30250" y="204046"/>
                </a:lnTo>
                <a:lnTo>
                  <a:pt x="30641" y="205563"/>
                </a:lnTo>
                <a:lnTo>
                  <a:pt x="29950" y="207527"/>
                </a:lnTo>
                <a:lnTo>
                  <a:pt x="28536" y="209789"/>
                </a:lnTo>
                <a:lnTo>
                  <a:pt x="26641" y="211297"/>
                </a:lnTo>
                <a:lnTo>
                  <a:pt x="24425" y="212302"/>
                </a:lnTo>
                <a:lnTo>
                  <a:pt x="17136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07"/>
          <p:cNvSpPr/>
          <p:nvPr/>
        </p:nvSpPr>
        <p:spPr>
          <a:xfrm>
            <a:off x="3483292" y="3831907"/>
            <a:ext cx="179979" cy="205741"/>
          </a:xfrm>
          <a:custGeom>
            <a:avLst/>
            <a:gdLst/>
            <a:ahLst/>
            <a:cxnLst/>
            <a:rect l="0" t="0" r="0" b="0"/>
            <a:pathLst>
              <a:path w="179979" h="205741">
                <a:moveTo>
                  <a:pt x="128587" y="0"/>
                </a:moveTo>
                <a:lnTo>
                  <a:pt x="108188" y="0"/>
                </a:lnTo>
                <a:lnTo>
                  <a:pt x="106415" y="953"/>
                </a:lnTo>
                <a:lnTo>
                  <a:pt x="105233" y="2540"/>
                </a:lnTo>
                <a:lnTo>
                  <a:pt x="104446" y="4551"/>
                </a:lnTo>
                <a:lnTo>
                  <a:pt x="102015" y="5892"/>
                </a:lnTo>
                <a:lnTo>
                  <a:pt x="98490" y="6785"/>
                </a:lnTo>
                <a:lnTo>
                  <a:pt x="94235" y="7381"/>
                </a:lnTo>
                <a:lnTo>
                  <a:pt x="90446" y="7778"/>
                </a:lnTo>
                <a:lnTo>
                  <a:pt x="86967" y="8043"/>
                </a:lnTo>
                <a:lnTo>
                  <a:pt x="83696" y="8220"/>
                </a:lnTo>
                <a:lnTo>
                  <a:pt x="77521" y="8416"/>
                </a:lnTo>
                <a:lnTo>
                  <a:pt x="61723" y="8564"/>
                </a:lnTo>
                <a:lnTo>
                  <a:pt x="34294" y="8572"/>
                </a:lnTo>
                <a:lnTo>
                  <a:pt x="34290" y="21591"/>
                </a:lnTo>
                <a:lnTo>
                  <a:pt x="35243" y="22967"/>
                </a:lnTo>
                <a:lnTo>
                  <a:pt x="36830" y="23884"/>
                </a:lnTo>
                <a:lnTo>
                  <a:pt x="38841" y="24495"/>
                </a:lnTo>
                <a:lnTo>
                  <a:pt x="40182" y="25855"/>
                </a:lnTo>
                <a:lnTo>
                  <a:pt x="41075" y="27714"/>
                </a:lnTo>
                <a:lnTo>
                  <a:pt x="42068" y="32320"/>
                </a:lnTo>
                <a:lnTo>
                  <a:pt x="42509" y="37542"/>
                </a:lnTo>
                <a:lnTo>
                  <a:pt x="42705" y="43038"/>
                </a:lnTo>
                <a:lnTo>
                  <a:pt x="42831" y="54327"/>
                </a:lnTo>
                <a:lnTo>
                  <a:pt x="43794" y="57173"/>
                </a:lnTo>
                <a:lnTo>
                  <a:pt x="47404" y="62875"/>
                </a:lnTo>
                <a:lnTo>
                  <a:pt x="49643" y="68585"/>
                </a:lnTo>
                <a:lnTo>
                  <a:pt x="50639" y="74297"/>
                </a:lnTo>
                <a:lnTo>
                  <a:pt x="51081" y="80011"/>
                </a:lnTo>
                <a:lnTo>
                  <a:pt x="51365" y="85549"/>
                </a:lnTo>
                <a:lnTo>
                  <a:pt x="51432" y="93901"/>
                </a:lnTo>
                <a:lnTo>
                  <a:pt x="55985" y="94180"/>
                </a:lnTo>
                <a:lnTo>
                  <a:pt x="60959" y="94297"/>
                </a:lnTo>
                <a:lnTo>
                  <a:pt x="64558" y="94297"/>
                </a:lnTo>
                <a:lnTo>
                  <a:pt x="65899" y="93345"/>
                </a:lnTo>
                <a:lnTo>
                  <a:pt x="66793" y="91758"/>
                </a:lnTo>
                <a:lnTo>
                  <a:pt x="67388" y="89747"/>
                </a:lnTo>
                <a:lnTo>
                  <a:pt x="68738" y="88406"/>
                </a:lnTo>
                <a:lnTo>
                  <a:pt x="70590" y="87513"/>
                </a:lnTo>
                <a:lnTo>
                  <a:pt x="72778" y="86917"/>
                </a:lnTo>
                <a:lnTo>
                  <a:pt x="77748" y="83715"/>
                </a:lnTo>
                <a:lnTo>
                  <a:pt x="80407" y="81527"/>
                </a:lnTo>
                <a:lnTo>
                  <a:pt x="83132" y="80069"/>
                </a:lnTo>
                <a:lnTo>
                  <a:pt x="88701" y="78449"/>
                </a:lnTo>
                <a:lnTo>
                  <a:pt x="91519" y="78017"/>
                </a:lnTo>
                <a:lnTo>
                  <a:pt x="94350" y="77729"/>
                </a:lnTo>
                <a:lnTo>
                  <a:pt x="97190" y="77537"/>
                </a:lnTo>
                <a:lnTo>
                  <a:pt x="99083" y="76456"/>
                </a:lnTo>
                <a:lnTo>
                  <a:pt x="100345" y="74783"/>
                </a:lnTo>
                <a:lnTo>
                  <a:pt x="101187" y="72716"/>
                </a:lnTo>
                <a:lnTo>
                  <a:pt x="102700" y="71337"/>
                </a:lnTo>
                <a:lnTo>
                  <a:pt x="104662" y="70418"/>
                </a:lnTo>
                <a:lnTo>
                  <a:pt x="109382" y="69397"/>
                </a:lnTo>
                <a:lnTo>
                  <a:pt x="114654" y="68943"/>
                </a:lnTo>
                <a:lnTo>
                  <a:pt x="118346" y="69775"/>
                </a:lnTo>
                <a:lnTo>
                  <a:pt x="122712" y="71281"/>
                </a:lnTo>
                <a:lnTo>
                  <a:pt x="134306" y="75993"/>
                </a:lnTo>
                <a:lnTo>
                  <a:pt x="138432" y="79177"/>
                </a:lnTo>
                <a:lnTo>
                  <a:pt x="140865" y="81360"/>
                </a:lnTo>
                <a:lnTo>
                  <a:pt x="143440" y="82815"/>
                </a:lnTo>
                <a:lnTo>
                  <a:pt x="148841" y="84432"/>
                </a:lnTo>
                <a:lnTo>
                  <a:pt x="154416" y="87690"/>
                </a:lnTo>
                <a:lnTo>
                  <a:pt x="157237" y="89893"/>
                </a:lnTo>
                <a:lnTo>
                  <a:pt x="160070" y="91361"/>
                </a:lnTo>
                <a:lnTo>
                  <a:pt x="162911" y="92340"/>
                </a:lnTo>
                <a:lnTo>
                  <a:pt x="165757" y="92992"/>
                </a:lnTo>
                <a:lnTo>
                  <a:pt x="168607" y="95333"/>
                </a:lnTo>
                <a:lnTo>
                  <a:pt x="171460" y="98798"/>
                </a:lnTo>
                <a:lnTo>
                  <a:pt x="174314" y="103013"/>
                </a:lnTo>
                <a:lnTo>
                  <a:pt x="176217" y="106775"/>
                </a:lnTo>
                <a:lnTo>
                  <a:pt x="177485" y="110236"/>
                </a:lnTo>
                <a:lnTo>
                  <a:pt x="178895" y="116621"/>
                </a:lnTo>
                <a:lnTo>
                  <a:pt x="179521" y="122634"/>
                </a:lnTo>
                <a:lnTo>
                  <a:pt x="179800" y="128482"/>
                </a:lnTo>
                <a:lnTo>
                  <a:pt x="179923" y="135208"/>
                </a:lnTo>
                <a:lnTo>
                  <a:pt x="179978" y="144547"/>
                </a:lnTo>
                <a:lnTo>
                  <a:pt x="179041" y="148753"/>
                </a:lnTo>
                <a:lnTo>
                  <a:pt x="177463" y="152508"/>
                </a:lnTo>
                <a:lnTo>
                  <a:pt x="175459" y="155965"/>
                </a:lnTo>
                <a:lnTo>
                  <a:pt x="170692" y="162345"/>
                </a:lnTo>
                <a:lnTo>
                  <a:pt x="165398" y="168356"/>
                </a:lnTo>
                <a:lnTo>
                  <a:pt x="159870" y="174203"/>
                </a:lnTo>
                <a:lnTo>
                  <a:pt x="142862" y="191443"/>
                </a:lnTo>
                <a:lnTo>
                  <a:pt x="140009" y="193351"/>
                </a:lnTo>
                <a:lnTo>
                  <a:pt x="137154" y="194623"/>
                </a:lnTo>
                <a:lnTo>
                  <a:pt x="134299" y="195471"/>
                </a:lnTo>
                <a:lnTo>
                  <a:pt x="131443" y="196990"/>
                </a:lnTo>
                <a:lnTo>
                  <a:pt x="128586" y="198954"/>
                </a:lnTo>
                <a:lnTo>
                  <a:pt x="125729" y="201216"/>
                </a:lnTo>
                <a:lnTo>
                  <a:pt x="121920" y="202724"/>
                </a:lnTo>
                <a:lnTo>
                  <a:pt x="117475" y="203730"/>
                </a:lnTo>
                <a:lnTo>
                  <a:pt x="112607" y="204400"/>
                </a:lnTo>
                <a:lnTo>
                  <a:pt x="108408" y="204846"/>
                </a:lnTo>
                <a:lnTo>
                  <a:pt x="104657" y="205145"/>
                </a:lnTo>
                <a:lnTo>
                  <a:pt x="101204" y="205343"/>
                </a:lnTo>
                <a:lnTo>
                  <a:pt x="92287" y="205563"/>
                </a:lnTo>
                <a:lnTo>
                  <a:pt x="23254" y="205740"/>
                </a:lnTo>
                <a:lnTo>
                  <a:pt x="21218" y="204787"/>
                </a:lnTo>
                <a:lnTo>
                  <a:pt x="19860" y="203200"/>
                </a:lnTo>
                <a:lnTo>
                  <a:pt x="18955" y="201189"/>
                </a:lnTo>
                <a:lnTo>
                  <a:pt x="17399" y="199849"/>
                </a:lnTo>
                <a:lnTo>
                  <a:pt x="15409" y="198955"/>
                </a:lnTo>
                <a:lnTo>
                  <a:pt x="9923" y="197521"/>
                </a:lnTo>
                <a:lnTo>
                  <a:pt x="6633" y="197324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08"/>
          <p:cNvSpPr/>
          <p:nvPr/>
        </p:nvSpPr>
        <p:spPr>
          <a:xfrm>
            <a:off x="3929062" y="3720465"/>
            <a:ext cx="1" cy="214313"/>
          </a:xfrm>
          <a:custGeom>
            <a:avLst/>
            <a:gdLst/>
            <a:ahLst/>
            <a:cxnLst/>
            <a:rect l="0" t="0" r="0" b="0"/>
            <a:pathLst>
              <a:path w="1" h="214313">
                <a:moveTo>
                  <a:pt x="0" y="0"/>
                </a:move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09"/>
          <p:cNvSpPr/>
          <p:nvPr/>
        </p:nvSpPr>
        <p:spPr>
          <a:xfrm>
            <a:off x="3955133" y="3729038"/>
            <a:ext cx="111090" cy="137159"/>
          </a:xfrm>
          <a:custGeom>
            <a:avLst/>
            <a:gdLst/>
            <a:ahLst/>
            <a:cxnLst/>
            <a:rect l="0" t="0" r="0" b="0"/>
            <a:pathLst>
              <a:path w="111090" h="137159">
                <a:moveTo>
                  <a:pt x="8219" y="17144"/>
                </a:moveTo>
                <a:lnTo>
                  <a:pt x="3669" y="17144"/>
                </a:lnTo>
                <a:lnTo>
                  <a:pt x="2327" y="16191"/>
                </a:lnTo>
                <a:lnTo>
                  <a:pt x="1434" y="14604"/>
                </a:lnTo>
                <a:lnTo>
                  <a:pt x="0" y="9763"/>
                </a:lnTo>
                <a:lnTo>
                  <a:pt x="834" y="9366"/>
                </a:lnTo>
                <a:lnTo>
                  <a:pt x="4302" y="8924"/>
                </a:lnTo>
                <a:lnTo>
                  <a:pt x="5608" y="7854"/>
                </a:lnTo>
                <a:lnTo>
                  <a:pt x="6478" y="6189"/>
                </a:lnTo>
                <a:lnTo>
                  <a:pt x="7058" y="4125"/>
                </a:lnTo>
                <a:lnTo>
                  <a:pt x="8398" y="2750"/>
                </a:lnTo>
                <a:lnTo>
                  <a:pt x="10243" y="1833"/>
                </a:lnTo>
                <a:lnTo>
                  <a:pt x="15498" y="361"/>
                </a:lnTo>
                <a:lnTo>
                  <a:pt x="18756" y="160"/>
                </a:lnTo>
                <a:lnTo>
                  <a:pt x="24332" y="71"/>
                </a:lnTo>
                <a:lnTo>
                  <a:pt x="62417" y="0"/>
                </a:lnTo>
                <a:lnTo>
                  <a:pt x="65306" y="952"/>
                </a:lnTo>
                <a:lnTo>
                  <a:pt x="68184" y="2540"/>
                </a:lnTo>
                <a:lnTo>
                  <a:pt x="71056" y="4550"/>
                </a:lnTo>
                <a:lnTo>
                  <a:pt x="73923" y="5891"/>
                </a:lnTo>
                <a:lnTo>
                  <a:pt x="76786" y="6784"/>
                </a:lnTo>
                <a:lnTo>
                  <a:pt x="79648" y="7380"/>
                </a:lnTo>
                <a:lnTo>
                  <a:pt x="81556" y="8730"/>
                </a:lnTo>
                <a:lnTo>
                  <a:pt x="82828" y="10582"/>
                </a:lnTo>
                <a:lnTo>
                  <a:pt x="83676" y="12770"/>
                </a:lnTo>
                <a:lnTo>
                  <a:pt x="84241" y="15180"/>
                </a:lnTo>
                <a:lnTo>
                  <a:pt x="84618" y="17740"/>
                </a:lnTo>
                <a:lnTo>
                  <a:pt x="84869" y="20399"/>
                </a:lnTo>
                <a:lnTo>
                  <a:pt x="85037" y="24076"/>
                </a:lnTo>
                <a:lnTo>
                  <a:pt x="85272" y="37401"/>
                </a:lnTo>
                <a:lnTo>
                  <a:pt x="85358" y="58500"/>
                </a:lnTo>
                <a:lnTo>
                  <a:pt x="84410" y="62812"/>
                </a:lnTo>
                <a:lnTo>
                  <a:pt x="82826" y="66640"/>
                </a:lnTo>
                <a:lnTo>
                  <a:pt x="80817" y="70144"/>
                </a:lnTo>
                <a:lnTo>
                  <a:pt x="79477" y="73432"/>
                </a:lnTo>
                <a:lnTo>
                  <a:pt x="78585" y="76577"/>
                </a:lnTo>
                <a:lnTo>
                  <a:pt x="77989" y="79626"/>
                </a:lnTo>
                <a:lnTo>
                  <a:pt x="75688" y="83564"/>
                </a:lnTo>
                <a:lnTo>
                  <a:pt x="72248" y="88094"/>
                </a:lnTo>
                <a:lnTo>
                  <a:pt x="68050" y="93019"/>
                </a:lnTo>
                <a:lnTo>
                  <a:pt x="65251" y="97255"/>
                </a:lnTo>
                <a:lnTo>
                  <a:pt x="63386" y="101031"/>
                </a:lnTo>
                <a:lnTo>
                  <a:pt x="62141" y="104502"/>
                </a:lnTo>
                <a:lnTo>
                  <a:pt x="60360" y="107767"/>
                </a:lnTo>
                <a:lnTo>
                  <a:pt x="58220" y="110897"/>
                </a:lnTo>
                <a:lnTo>
                  <a:pt x="55840" y="113936"/>
                </a:lnTo>
                <a:lnTo>
                  <a:pt x="53302" y="115962"/>
                </a:lnTo>
                <a:lnTo>
                  <a:pt x="50656" y="117313"/>
                </a:lnTo>
                <a:lnTo>
                  <a:pt x="47940" y="118213"/>
                </a:lnTo>
                <a:lnTo>
                  <a:pt x="46130" y="119766"/>
                </a:lnTo>
                <a:lnTo>
                  <a:pt x="44923" y="121754"/>
                </a:lnTo>
                <a:lnTo>
                  <a:pt x="42986" y="127237"/>
                </a:lnTo>
                <a:lnTo>
                  <a:pt x="41874" y="127687"/>
                </a:lnTo>
                <a:lnTo>
                  <a:pt x="40181" y="127987"/>
                </a:lnTo>
                <a:lnTo>
                  <a:pt x="34045" y="128576"/>
                </a:lnTo>
                <a:lnTo>
                  <a:pt x="33985" y="131122"/>
                </a:lnTo>
                <a:lnTo>
                  <a:pt x="33939" y="136806"/>
                </a:lnTo>
                <a:lnTo>
                  <a:pt x="36478" y="137002"/>
                </a:lnTo>
                <a:lnTo>
                  <a:pt x="41318" y="137128"/>
                </a:lnTo>
                <a:lnTo>
                  <a:pt x="62629" y="137158"/>
                </a:lnTo>
                <a:lnTo>
                  <a:pt x="65447" y="136206"/>
                </a:lnTo>
                <a:lnTo>
                  <a:pt x="68279" y="134619"/>
                </a:lnTo>
                <a:lnTo>
                  <a:pt x="71119" y="132608"/>
                </a:lnTo>
                <a:lnTo>
                  <a:pt x="73965" y="131268"/>
                </a:lnTo>
                <a:lnTo>
                  <a:pt x="76815" y="130374"/>
                </a:lnTo>
                <a:lnTo>
                  <a:pt x="79667" y="129778"/>
                </a:lnTo>
                <a:lnTo>
                  <a:pt x="83474" y="129381"/>
                </a:lnTo>
                <a:lnTo>
                  <a:pt x="87917" y="129116"/>
                </a:lnTo>
                <a:lnTo>
                  <a:pt x="96980" y="128822"/>
                </a:lnTo>
                <a:lnTo>
                  <a:pt x="111089" y="1285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10"/>
          <p:cNvSpPr/>
          <p:nvPr/>
        </p:nvSpPr>
        <p:spPr>
          <a:xfrm>
            <a:off x="4126229" y="3806190"/>
            <a:ext cx="17147" cy="8573"/>
          </a:xfrm>
          <a:custGeom>
            <a:avLst/>
            <a:gdLst/>
            <a:ahLst/>
            <a:cxnLst/>
            <a:rect l="0" t="0" r="0" b="0"/>
            <a:pathLst>
              <a:path w="17147" h="8573">
                <a:moveTo>
                  <a:pt x="0" y="8572"/>
                </a:moveTo>
                <a:lnTo>
                  <a:pt x="0" y="1191"/>
                </a:lnTo>
                <a:lnTo>
                  <a:pt x="953" y="794"/>
                </a:lnTo>
                <a:lnTo>
                  <a:pt x="2541" y="529"/>
                </a:lnTo>
                <a:lnTo>
                  <a:pt x="7382" y="104"/>
                </a:lnTo>
                <a:lnTo>
                  <a:pt x="10584" y="46"/>
                </a:lnTo>
                <a:lnTo>
                  <a:pt x="1714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11"/>
          <p:cNvSpPr/>
          <p:nvPr/>
        </p:nvSpPr>
        <p:spPr>
          <a:xfrm>
            <a:off x="4186355" y="3669029"/>
            <a:ext cx="137008" cy="180024"/>
          </a:xfrm>
          <a:custGeom>
            <a:avLst/>
            <a:gdLst/>
            <a:ahLst/>
            <a:cxnLst/>
            <a:rect l="0" t="0" r="0" b="0"/>
            <a:pathLst>
              <a:path w="137008" h="180024">
                <a:moveTo>
                  <a:pt x="77035" y="0"/>
                </a:moveTo>
                <a:lnTo>
                  <a:pt x="85598" y="0"/>
                </a:lnTo>
                <a:lnTo>
                  <a:pt x="81053" y="0"/>
                </a:lnTo>
                <a:lnTo>
                  <a:pt x="79714" y="953"/>
                </a:lnTo>
                <a:lnTo>
                  <a:pt x="78821" y="2541"/>
                </a:lnTo>
                <a:lnTo>
                  <a:pt x="78225" y="4552"/>
                </a:lnTo>
                <a:lnTo>
                  <a:pt x="76876" y="5892"/>
                </a:lnTo>
                <a:lnTo>
                  <a:pt x="75024" y="6786"/>
                </a:lnTo>
                <a:lnTo>
                  <a:pt x="72836" y="7381"/>
                </a:lnTo>
                <a:lnTo>
                  <a:pt x="69473" y="8731"/>
                </a:lnTo>
                <a:lnTo>
                  <a:pt x="65326" y="10583"/>
                </a:lnTo>
                <a:lnTo>
                  <a:pt x="60657" y="12771"/>
                </a:lnTo>
                <a:lnTo>
                  <a:pt x="56591" y="14229"/>
                </a:lnTo>
                <a:lnTo>
                  <a:pt x="52928" y="15201"/>
                </a:lnTo>
                <a:lnTo>
                  <a:pt x="49533" y="15849"/>
                </a:lnTo>
                <a:lnTo>
                  <a:pt x="46318" y="17234"/>
                </a:lnTo>
                <a:lnTo>
                  <a:pt x="43222" y="19109"/>
                </a:lnTo>
                <a:lnTo>
                  <a:pt x="40205" y="21312"/>
                </a:lnTo>
                <a:lnTo>
                  <a:pt x="37242" y="22781"/>
                </a:lnTo>
                <a:lnTo>
                  <a:pt x="34313" y="23760"/>
                </a:lnTo>
                <a:lnTo>
                  <a:pt x="31409" y="24412"/>
                </a:lnTo>
                <a:lnTo>
                  <a:pt x="28520" y="23895"/>
                </a:lnTo>
                <a:lnTo>
                  <a:pt x="25641" y="22598"/>
                </a:lnTo>
                <a:lnTo>
                  <a:pt x="22770" y="20781"/>
                </a:lnTo>
                <a:lnTo>
                  <a:pt x="19903" y="19569"/>
                </a:lnTo>
                <a:lnTo>
                  <a:pt x="17039" y="18761"/>
                </a:lnTo>
                <a:lnTo>
                  <a:pt x="10150" y="17465"/>
                </a:lnTo>
                <a:lnTo>
                  <a:pt x="6668" y="17287"/>
                </a:lnTo>
                <a:lnTo>
                  <a:pt x="0" y="17148"/>
                </a:lnTo>
                <a:lnTo>
                  <a:pt x="2474" y="19686"/>
                </a:lnTo>
                <a:lnTo>
                  <a:pt x="7273" y="24527"/>
                </a:lnTo>
                <a:lnTo>
                  <a:pt x="7930" y="27729"/>
                </a:lnTo>
                <a:lnTo>
                  <a:pt x="8351" y="32994"/>
                </a:lnTo>
                <a:lnTo>
                  <a:pt x="10949" y="36254"/>
                </a:lnTo>
                <a:lnTo>
                  <a:pt x="12975" y="38457"/>
                </a:lnTo>
                <a:lnTo>
                  <a:pt x="14326" y="40879"/>
                </a:lnTo>
                <a:lnTo>
                  <a:pt x="15826" y="46108"/>
                </a:lnTo>
                <a:lnTo>
                  <a:pt x="19034" y="51608"/>
                </a:lnTo>
                <a:lnTo>
                  <a:pt x="21222" y="54408"/>
                </a:lnTo>
                <a:lnTo>
                  <a:pt x="22681" y="57227"/>
                </a:lnTo>
                <a:lnTo>
                  <a:pt x="23654" y="60059"/>
                </a:lnTo>
                <a:lnTo>
                  <a:pt x="24302" y="62900"/>
                </a:lnTo>
                <a:lnTo>
                  <a:pt x="24735" y="65746"/>
                </a:lnTo>
                <a:lnTo>
                  <a:pt x="25023" y="68596"/>
                </a:lnTo>
                <a:lnTo>
                  <a:pt x="25486" y="75463"/>
                </a:lnTo>
                <a:lnTo>
                  <a:pt x="25549" y="78942"/>
                </a:lnTo>
                <a:lnTo>
                  <a:pt x="25565" y="81203"/>
                </a:lnTo>
                <a:lnTo>
                  <a:pt x="26529" y="82710"/>
                </a:lnTo>
                <a:lnTo>
                  <a:pt x="28124" y="83715"/>
                </a:lnTo>
                <a:lnTo>
                  <a:pt x="32977" y="85329"/>
                </a:lnTo>
                <a:lnTo>
                  <a:pt x="33376" y="86413"/>
                </a:lnTo>
                <a:lnTo>
                  <a:pt x="33818" y="90159"/>
                </a:lnTo>
                <a:lnTo>
                  <a:pt x="34888" y="91539"/>
                </a:lnTo>
                <a:lnTo>
                  <a:pt x="36555" y="92458"/>
                </a:lnTo>
                <a:lnTo>
                  <a:pt x="38618" y="93071"/>
                </a:lnTo>
                <a:lnTo>
                  <a:pt x="39994" y="92528"/>
                </a:lnTo>
                <a:lnTo>
                  <a:pt x="40911" y="91213"/>
                </a:lnTo>
                <a:lnTo>
                  <a:pt x="41522" y="89384"/>
                </a:lnTo>
                <a:lnTo>
                  <a:pt x="42882" y="88164"/>
                </a:lnTo>
                <a:lnTo>
                  <a:pt x="44741" y="87351"/>
                </a:lnTo>
                <a:lnTo>
                  <a:pt x="46933" y="86810"/>
                </a:lnTo>
                <a:lnTo>
                  <a:pt x="49347" y="86448"/>
                </a:lnTo>
                <a:lnTo>
                  <a:pt x="51909" y="86208"/>
                </a:lnTo>
                <a:lnTo>
                  <a:pt x="54569" y="86047"/>
                </a:lnTo>
                <a:lnTo>
                  <a:pt x="57295" y="84987"/>
                </a:lnTo>
                <a:lnTo>
                  <a:pt x="60065" y="83328"/>
                </a:lnTo>
                <a:lnTo>
                  <a:pt x="62864" y="81270"/>
                </a:lnTo>
                <a:lnTo>
                  <a:pt x="65683" y="79897"/>
                </a:lnTo>
                <a:lnTo>
                  <a:pt x="68514" y="78983"/>
                </a:lnTo>
                <a:lnTo>
                  <a:pt x="71354" y="78373"/>
                </a:lnTo>
                <a:lnTo>
                  <a:pt x="75153" y="77966"/>
                </a:lnTo>
                <a:lnTo>
                  <a:pt x="79590" y="77695"/>
                </a:lnTo>
                <a:lnTo>
                  <a:pt x="88648" y="77394"/>
                </a:lnTo>
                <a:lnTo>
                  <a:pt x="102224" y="77201"/>
                </a:lnTo>
                <a:lnTo>
                  <a:pt x="132515" y="77153"/>
                </a:lnTo>
                <a:lnTo>
                  <a:pt x="134025" y="78106"/>
                </a:lnTo>
                <a:lnTo>
                  <a:pt x="135030" y="79693"/>
                </a:lnTo>
                <a:lnTo>
                  <a:pt x="136148" y="83997"/>
                </a:lnTo>
                <a:lnTo>
                  <a:pt x="136645" y="89085"/>
                </a:lnTo>
                <a:lnTo>
                  <a:pt x="136924" y="92754"/>
                </a:lnTo>
                <a:lnTo>
                  <a:pt x="137007" y="102942"/>
                </a:lnTo>
                <a:lnTo>
                  <a:pt x="136066" y="106728"/>
                </a:lnTo>
                <a:lnTo>
                  <a:pt x="134487" y="110205"/>
                </a:lnTo>
                <a:lnTo>
                  <a:pt x="132481" y="113475"/>
                </a:lnTo>
                <a:lnTo>
                  <a:pt x="130191" y="116608"/>
                </a:lnTo>
                <a:lnTo>
                  <a:pt x="127712" y="119649"/>
                </a:lnTo>
                <a:lnTo>
                  <a:pt x="125107" y="122629"/>
                </a:lnTo>
                <a:lnTo>
                  <a:pt x="122418" y="125568"/>
                </a:lnTo>
                <a:lnTo>
                  <a:pt x="116890" y="131373"/>
                </a:lnTo>
                <a:lnTo>
                  <a:pt x="113130" y="134255"/>
                </a:lnTo>
                <a:lnTo>
                  <a:pt x="108718" y="137128"/>
                </a:lnTo>
                <a:lnTo>
                  <a:pt x="103872" y="139997"/>
                </a:lnTo>
                <a:lnTo>
                  <a:pt x="99688" y="142861"/>
                </a:lnTo>
                <a:lnTo>
                  <a:pt x="95947" y="145724"/>
                </a:lnTo>
                <a:lnTo>
                  <a:pt x="92500" y="148584"/>
                </a:lnTo>
                <a:lnTo>
                  <a:pt x="89250" y="151444"/>
                </a:lnTo>
                <a:lnTo>
                  <a:pt x="83099" y="157161"/>
                </a:lnTo>
                <a:lnTo>
                  <a:pt x="71388" y="168593"/>
                </a:lnTo>
                <a:lnTo>
                  <a:pt x="65635" y="174308"/>
                </a:lnTo>
                <a:lnTo>
                  <a:pt x="62768" y="176213"/>
                </a:lnTo>
                <a:lnTo>
                  <a:pt x="59903" y="177483"/>
                </a:lnTo>
                <a:lnTo>
                  <a:pt x="51317" y="1800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12"/>
          <p:cNvSpPr/>
          <p:nvPr/>
        </p:nvSpPr>
        <p:spPr>
          <a:xfrm>
            <a:off x="4118848" y="3951922"/>
            <a:ext cx="153115" cy="162879"/>
          </a:xfrm>
          <a:custGeom>
            <a:avLst/>
            <a:gdLst/>
            <a:ahLst/>
            <a:cxnLst/>
            <a:rect l="0" t="0" r="0" b="0"/>
            <a:pathLst>
              <a:path w="153115" h="162879">
                <a:moveTo>
                  <a:pt x="7381" y="162878"/>
                </a:moveTo>
                <a:lnTo>
                  <a:pt x="0" y="162878"/>
                </a:lnTo>
                <a:lnTo>
                  <a:pt x="3713" y="162878"/>
                </a:lnTo>
                <a:lnTo>
                  <a:pt x="3983" y="161925"/>
                </a:lnTo>
                <a:lnTo>
                  <a:pt x="3211" y="160338"/>
                </a:lnTo>
                <a:lnTo>
                  <a:pt x="1744" y="158327"/>
                </a:lnTo>
                <a:lnTo>
                  <a:pt x="1718" y="156986"/>
                </a:lnTo>
                <a:lnTo>
                  <a:pt x="2654" y="156093"/>
                </a:lnTo>
                <a:lnTo>
                  <a:pt x="6447" y="154658"/>
                </a:lnTo>
                <a:lnTo>
                  <a:pt x="6759" y="153588"/>
                </a:lnTo>
                <a:lnTo>
                  <a:pt x="7105" y="149859"/>
                </a:lnTo>
                <a:lnTo>
                  <a:pt x="8150" y="148483"/>
                </a:lnTo>
                <a:lnTo>
                  <a:pt x="9799" y="147566"/>
                </a:lnTo>
                <a:lnTo>
                  <a:pt x="11850" y="146955"/>
                </a:lnTo>
                <a:lnTo>
                  <a:pt x="14171" y="145595"/>
                </a:lnTo>
                <a:lnTo>
                  <a:pt x="16670" y="143736"/>
                </a:lnTo>
                <a:lnTo>
                  <a:pt x="19289" y="141544"/>
                </a:lnTo>
                <a:lnTo>
                  <a:pt x="21035" y="139130"/>
                </a:lnTo>
                <a:lnTo>
                  <a:pt x="22199" y="136569"/>
                </a:lnTo>
                <a:lnTo>
                  <a:pt x="22975" y="133908"/>
                </a:lnTo>
                <a:lnTo>
                  <a:pt x="24444" y="131182"/>
                </a:lnTo>
                <a:lnTo>
                  <a:pt x="26377" y="128412"/>
                </a:lnTo>
                <a:lnTo>
                  <a:pt x="28618" y="125613"/>
                </a:lnTo>
                <a:lnTo>
                  <a:pt x="31064" y="123747"/>
                </a:lnTo>
                <a:lnTo>
                  <a:pt x="33647" y="122503"/>
                </a:lnTo>
                <a:lnTo>
                  <a:pt x="36322" y="121674"/>
                </a:lnTo>
                <a:lnTo>
                  <a:pt x="40010" y="120168"/>
                </a:lnTo>
                <a:lnTo>
                  <a:pt x="44374" y="118212"/>
                </a:lnTo>
                <a:lnTo>
                  <a:pt x="49188" y="115956"/>
                </a:lnTo>
                <a:lnTo>
                  <a:pt x="53350" y="113499"/>
                </a:lnTo>
                <a:lnTo>
                  <a:pt x="57077" y="110909"/>
                </a:lnTo>
                <a:lnTo>
                  <a:pt x="60515" y="108229"/>
                </a:lnTo>
                <a:lnTo>
                  <a:pt x="63759" y="105490"/>
                </a:lnTo>
                <a:lnTo>
                  <a:pt x="66874" y="102712"/>
                </a:lnTo>
                <a:lnTo>
                  <a:pt x="69903" y="99907"/>
                </a:lnTo>
                <a:lnTo>
                  <a:pt x="72875" y="96132"/>
                </a:lnTo>
                <a:lnTo>
                  <a:pt x="75809" y="91711"/>
                </a:lnTo>
                <a:lnTo>
                  <a:pt x="78717" y="86858"/>
                </a:lnTo>
                <a:lnTo>
                  <a:pt x="81609" y="82670"/>
                </a:lnTo>
                <a:lnTo>
                  <a:pt x="84489" y="78926"/>
                </a:lnTo>
                <a:lnTo>
                  <a:pt x="87361" y="75477"/>
                </a:lnTo>
                <a:lnTo>
                  <a:pt x="91181" y="72226"/>
                </a:lnTo>
                <a:lnTo>
                  <a:pt x="95633" y="69106"/>
                </a:lnTo>
                <a:lnTo>
                  <a:pt x="100506" y="66073"/>
                </a:lnTo>
                <a:lnTo>
                  <a:pt x="103755" y="63099"/>
                </a:lnTo>
                <a:lnTo>
                  <a:pt x="105920" y="60163"/>
                </a:lnTo>
                <a:lnTo>
                  <a:pt x="107364" y="57254"/>
                </a:lnTo>
                <a:lnTo>
                  <a:pt x="110232" y="54362"/>
                </a:lnTo>
                <a:lnTo>
                  <a:pt x="114048" y="51481"/>
                </a:lnTo>
                <a:lnTo>
                  <a:pt x="118498" y="48609"/>
                </a:lnTo>
                <a:lnTo>
                  <a:pt x="121464" y="45740"/>
                </a:lnTo>
                <a:lnTo>
                  <a:pt x="123441" y="42876"/>
                </a:lnTo>
                <a:lnTo>
                  <a:pt x="124760" y="40014"/>
                </a:lnTo>
                <a:lnTo>
                  <a:pt x="131166" y="26884"/>
                </a:lnTo>
                <a:lnTo>
                  <a:pt x="133719" y="22686"/>
                </a:lnTo>
                <a:lnTo>
                  <a:pt x="136374" y="18934"/>
                </a:lnTo>
                <a:lnTo>
                  <a:pt x="139097" y="15480"/>
                </a:lnTo>
                <a:lnTo>
                  <a:pt x="141864" y="13177"/>
                </a:lnTo>
                <a:lnTo>
                  <a:pt x="144662" y="11643"/>
                </a:lnTo>
                <a:lnTo>
                  <a:pt x="147479" y="10619"/>
                </a:lnTo>
                <a:lnTo>
                  <a:pt x="149357" y="8985"/>
                </a:lnTo>
                <a:lnTo>
                  <a:pt x="150610" y="6942"/>
                </a:lnTo>
                <a:lnTo>
                  <a:pt x="15311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6140767" y="3008947"/>
            <a:ext cx="1808371" cy="317183"/>
            <a:chOff x="6140767" y="3008947"/>
            <a:chExt cx="1808371" cy="317183"/>
          </a:xfrm>
        </p:grpSpPr>
        <p:sp>
          <p:nvSpPr>
            <p:cNvPr id="38" name="SMARTPenAnnotation413"/>
            <p:cNvSpPr/>
            <p:nvPr/>
          </p:nvSpPr>
          <p:spPr>
            <a:xfrm>
              <a:off x="7006590" y="3008947"/>
              <a:ext cx="179490" cy="265630"/>
            </a:xfrm>
            <a:custGeom>
              <a:avLst/>
              <a:gdLst/>
              <a:ahLst/>
              <a:cxnLst/>
              <a:rect l="0" t="0" r="0" b="0"/>
              <a:pathLst>
                <a:path w="179490" h="265630">
                  <a:moveTo>
                    <a:pt x="162877" y="17145"/>
                  </a:moveTo>
                  <a:lnTo>
                    <a:pt x="162877" y="4024"/>
                  </a:lnTo>
                  <a:lnTo>
                    <a:pt x="161925" y="2683"/>
                  </a:lnTo>
                  <a:lnTo>
                    <a:pt x="160337" y="1789"/>
                  </a:lnTo>
                  <a:lnTo>
                    <a:pt x="156034" y="795"/>
                  </a:lnTo>
                  <a:lnTo>
                    <a:pt x="150945" y="354"/>
                  </a:lnTo>
                  <a:lnTo>
                    <a:pt x="145509" y="157"/>
                  </a:lnTo>
                  <a:lnTo>
                    <a:pt x="134258" y="31"/>
                  </a:lnTo>
                  <a:lnTo>
                    <a:pt x="1703" y="0"/>
                  </a:lnTo>
                  <a:lnTo>
                    <a:pt x="1135" y="953"/>
                  </a:lnTo>
                  <a:lnTo>
                    <a:pt x="149" y="7381"/>
                  </a:lnTo>
                  <a:lnTo>
                    <a:pt x="29" y="15181"/>
                  </a:lnTo>
                  <a:lnTo>
                    <a:pt x="0" y="153802"/>
                  </a:lnTo>
                  <a:lnTo>
                    <a:pt x="4551" y="154156"/>
                  </a:lnTo>
                  <a:lnTo>
                    <a:pt x="7381" y="154261"/>
                  </a:lnTo>
                  <a:lnTo>
                    <a:pt x="7777" y="153323"/>
                  </a:lnTo>
                  <a:lnTo>
                    <a:pt x="8219" y="149741"/>
                  </a:lnTo>
                  <a:lnTo>
                    <a:pt x="9289" y="147452"/>
                  </a:lnTo>
                  <a:lnTo>
                    <a:pt x="14394" y="140633"/>
                  </a:lnTo>
                  <a:lnTo>
                    <a:pt x="15922" y="138704"/>
                  </a:lnTo>
                  <a:lnTo>
                    <a:pt x="18235" y="137237"/>
                  </a:lnTo>
                  <a:lnTo>
                    <a:pt x="21681" y="135306"/>
                  </a:lnTo>
                  <a:lnTo>
                    <a:pt x="25884" y="133067"/>
                  </a:lnTo>
                  <a:lnTo>
                    <a:pt x="29638" y="130621"/>
                  </a:lnTo>
                  <a:lnTo>
                    <a:pt x="33094" y="128038"/>
                  </a:lnTo>
                  <a:lnTo>
                    <a:pt x="36349" y="125364"/>
                  </a:lnTo>
                  <a:lnTo>
                    <a:pt x="40425" y="123581"/>
                  </a:lnTo>
                  <a:lnTo>
                    <a:pt x="45047" y="122392"/>
                  </a:lnTo>
                  <a:lnTo>
                    <a:pt x="50035" y="121600"/>
                  </a:lnTo>
                  <a:lnTo>
                    <a:pt x="55264" y="120119"/>
                  </a:lnTo>
                  <a:lnTo>
                    <a:pt x="60655" y="118180"/>
                  </a:lnTo>
                  <a:lnTo>
                    <a:pt x="66154" y="115934"/>
                  </a:lnTo>
                  <a:lnTo>
                    <a:pt x="71725" y="114437"/>
                  </a:lnTo>
                  <a:lnTo>
                    <a:pt x="77344" y="113439"/>
                  </a:lnTo>
                  <a:lnTo>
                    <a:pt x="82995" y="112773"/>
                  </a:lnTo>
                  <a:lnTo>
                    <a:pt x="88667" y="112330"/>
                  </a:lnTo>
                  <a:lnTo>
                    <a:pt x="94354" y="112034"/>
                  </a:lnTo>
                  <a:lnTo>
                    <a:pt x="100050" y="111837"/>
                  </a:lnTo>
                  <a:lnTo>
                    <a:pt x="105752" y="112658"/>
                  </a:lnTo>
                  <a:lnTo>
                    <a:pt x="111459" y="114158"/>
                  </a:lnTo>
                  <a:lnTo>
                    <a:pt x="117168" y="116110"/>
                  </a:lnTo>
                  <a:lnTo>
                    <a:pt x="121927" y="117412"/>
                  </a:lnTo>
                  <a:lnTo>
                    <a:pt x="126052" y="118280"/>
                  </a:lnTo>
                  <a:lnTo>
                    <a:pt x="129755" y="118858"/>
                  </a:lnTo>
                  <a:lnTo>
                    <a:pt x="133176" y="120196"/>
                  </a:lnTo>
                  <a:lnTo>
                    <a:pt x="136408" y="122041"/>
                  </a:lnTo>
                  <a:lnTo>
                    <a:pt x="139517" y="124223"/>
                  </a:lnTo>
                  <a:lnTo>
                    <a:pt x="143494" y="126630"/>
                  </a:lnTo>
                  <a:lnTo>
                    <a:pt x="148050" y="129188"/>
                  </a:lnTo>
                  <a:lnTo>
                    <a:pt x="152993" y="131845"/>
                  </a:lnTo>
                  <a:lnTo>
                    <a:pt x="157240" y="135522"/>
                  </a:lnTo>
                  <a:lnTo>
                    <a:pt x="161024" y="139878"/>
                  </a:lnTo>
                  <a:lnTo>
                    <a:pt x="164500" y="144687"/>
                  </a:lnTo>
                  <a:lnTo>
                    <a:pt x="167768" y="148845"/>
                  </a:lnTo>
                  <a:lnTo>
                    <a:pt x="170901" y="152570"/>
                  </a:lnTo>
                  <a:lnTo>
                    <a:pt x="173941" y="156006"/>
                  </a:lnTo>
                  <a:lnTo>
                    <a:pt x="175968" y="160202"/>
                  </a:lnTo>
                  <a:lnTo>
                    <a:pt x="177320" y="164904"/>
                  </a:lnTo>
                  <a:lnTo>
                    <a:pt x="178221" y="169943"/>
                  </a:lnTo>
                  <a:lnTo>
                    <a:pt x="178821" y="175208"/>
                  </a:lnTo>
                  <a:lnTo>
                    <a:pt x="179221" y="180623"/>
                  </a:lnTo>
                  <a:lnTo>
                    <a:pt x="179489" y="186138"/>
                  </a:lnTo>
                  <a:lnTo>
                    <a:pt x="178714" y="190767"/>
                  </a:lnTo>
                  <a:lnTo>
                    <a:pt x="175313" y="198450"/>
                  </a:lnTo>
                  <a:lnTo>
                    <a:pt x="168044" y="212682"/>
                  </a:lnTo>
                  <a:lnTo>
                    <a:pt x="166321" y="217988"/>
                  </a:lnTo>
                  <a:lnTo>
                    <a:pt x="165173" y="223430"/>
                  </a:lnTo>
                  <a:lnTo>
                    <a:pt x="164408" y="228964"/>
                  </a:lnTo>
                  <a:lnTo>
                    <a:pt x="161993" y="233605"/>
                  </a:lnTo>
                  <a:lnTo>
                    <a:pt x="158478" y="237652"/>
                  </a:lnTo>
                  <a:lnTo>
                    <a:pt x="154229" y="241302"/>
                  </a:lnTo>
                  <a:lnTo>
                    <a:pt x="150444" y="244688"/>
                  </a:lnTo>
                  <a:lnTo>
                    <a:pt x="143699" y="250990"/>
                  </a:lnTo>
                  <a:lnTo>
                    <a:pt x="139614" y="253052"/>
                  </a:lnTo>
                  <a:lnTo>
                    <a:pt x="134986" y="254426"/>
                  </a:lnTo>
                  <a:lnTo>
                    <a:pt x="129996" y="255343"/>
                  </a:lnTo>
                  <a:lnTo>
                    <a:pt x="124763" y="256906"/>
                  </a:lnTo>
                  <a:lnTo>
                    <a:pt x="119371" y="258901"/>
                  </a:lnTo>
                  <a:lnTo>
                    <a:pt x="113870" y="261183"/>
                  </a:lnTo>
                  <a:lnTo>
                    <a:pt x="108298" y="262704"/>
                  </a:lnTo>
                  <a:lnTo>
                    <a:pt x="102679" y="263719"/>
                  </a:lnTo>
                  <a:lnTo>
                    <a:pt x="97027" y="264395"/>
                  </a:lnTo>
                  <a:lnTo>
                    <a:pt x="92307" y="264846"/>
                  </a:lnTo>
                  <a:lnTo>
                    <a:pt x="88208" y="265146"/>
                  </a:lnTo>
                  <a:lnTo>
                    <a:pt x="84522" y="265347"/>
                  </a:lnTo>
                  <a:lnTo>
                    <a:pt x="75348" y="265569"/>
                  </a:lnTo>
                  <a:lnTo>
                    <a:pt x="70234" y="265629"/>
                  </a:lnTo>
                  <a:lnTo>
                    <a:pt x="64920" y="264716"/>
                  </a:lnTo>
                  <a:lnTo>
                    <a:pt x="59473" y="263155"/>
                  </a:lnTo>
                  <a:lnTo>
                    <a:pt x="53936" y="261161"/>
                  </a:lnTo>
                  <a:lnTo>
                    <a:pt x="49293" y="259833"/>
                  </a:lnTo>
                  <a:lnTo>
                    <a:pt x="45243" y="258947"/>
                  </a:lnTo>
                  <a:lnTo>
                    <a:pt x="41592" y="258356"/>
                  </a:lnTo>
                  <a:lnTo>
                    <a:pt x="37253" y="257962"/>
                  </a:lnTo>
                  <a:lnTo>
                    <a:pt x="32456" y="257700"/>
                  </a:lnTo>
                  <a:lnTo>
                    <a:pt x="27351" y="257525"/>
                  </a:lnTo>
                  <a:lnTo>
                    <a:pt x="23949" y="256456"/>
                  </a:lnTo>
                  <a:lnTo>
                    <a:pt x="21681" y="254791"/>
                  </a:lnTo>
                  <a:lnTo>
                    <a:pt x="18208" y="250400"/>
                  </a:lnTo>
                  <a:lnTo>
                    <a:pt x="13490" y="245274"/>
                  </a:lnTo>
                  <a:lnTo>
                    <a:pt x="10029" y="241584"/>
                  </a:lnTo>
                  <a:lnTo>
                    <a:pt x="9543" y="240113"/>
                  </a:lnTo>
                  <a:lnTo>
                    <a:pt x="9220" y="238181"/>
                  </a:lnTo>
                  <a:lnTo>
                    <a:pt x="8572" y="2314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414"/>
            <p:cNvSpPr/>
            <p:nvPr/>
          </p:nvSpPr>
          <p:spPr>
            <a:xfrm>
              <a:off x="7272735" y="3017520"/>
              <a:ext cx="246499" cy="265748"/>
            </a:xfrm>
            <a:custGeom>
              <a:avLst/>
              <a:gdLst/>
              <a:ahLst/>
              <a:cxnLst/>
              <a:rect l="0" t="0" r="0" b="0"/>
              <a:pathLst>
                <a:path w="246499" h="265748">
                  <a:moveTo>
                    <a:pt x="25320" y="17144"/>
                  </a:moveTo>
                  <a:lnTo>
                    <a:pt x="29871" y="12594"/>
                  </a:lnTo>
                  <a:lnTo>
                    <a:pt x="32164" y="11253"/>
                  </a:lnTo>
                  <a:lnTo>
                    <a:pt x="37251" y="9764"/>
                  </a:lnTo>
                  <a:lnTo>
                    <a:pt x="42688" y="9102"/>
                  </a:lnTo>
                  <a:lnTo>
                    <a:pt x="48279" y="8808"/>
                  </a:lnTo>
                  <a:lnTo>
                    <a:pt x="53939" y="8677"/>
                  </a:lnTo>
                  <a:lnTo>
                    <a:pt x="57734" y="7689"/>
                  </a:lnTo>
                  <a:lnTo>
                    <a:pt x="62169" y="6079"/>
                  </a:lnTo>
                  <a:lnTo>
                    <a:pt x="67031" y="4052"/>
                  </a:lnTo>
                  <a:lnTo>
                    <a:pt x="71225" y="2701"/>
                  </a:lnTo>
                  <a:lnTo>
                    <a:pt x="78424" y="1200"/>
                  </a:lnTo>
                  <a:lnTo>
                    <a:pt x="82630" y="800"/>
                  </a:lnTo>
                  <a:lnTo>
                    <a:pt x="87339" y="533"/>
                  </a:lnTo>
                  <a:lnTo>
                    <a:pt x="96698" y="237"/>
                  </a:lnTo>
                  <a:lnTo>
                    <a:pt x="108276" y="70"/>
                  </a:lnTo>
                  <a:lnTo>
                    <a:pt x="168229" y="0"/>
                  </a:lnTo>
                  <a:lnTo>
                    <a:pt x="173932" y="953"/>
                  </a:lnTo>
                  <a:lnTo>
                    <a:pt x="179640" y="2540"/>
                  </a:lnTo>
                  <a:lnTo>
                    <a:pt x="185350" y="4550"/>
                  </a:lnTo>
                  <a:lnTo>
                    <a:pt x="191061" y="6844"/>
                  </a:lnTo>
                  <a:lnTo>
                    <a:pt x="196774" y="9325"/>
                  </a:lnTo>
                  <a:lnTo>
                    <a:pt x="202488" y="11931"/>
                  </a:lnTo>
                  <a:lnTo>
                    <a:pt x="207249" y="14622"/>
                  </a:lnTo>
                  <a:lnTo>
                    <a:pt x="211376" y="17368"/>
                  </a:lnTo>
                  <a:lnTo>
                    <a:pt x="218502" y="22959"/>
                  </a:lnTo>
                  <a:lnTo>
                    <a:pt x="224843" y="28619"/>
                  </a:lnTo>
                  <a:lnTo>
                    <a:pt x="230837" y="34309"/>
                  </a:lnTo>
                  <a:lnTo>
                    <a:pt x="242445" y="45724"/>
                  </a:lnTo>
                  <a:lnTo>
                    <a:pt x="244365" y="49532"/>
                  </a:lnTo>
                  <a:lnTo>
                    <a:pt x="245645" y="53976"/>
                  </a:lnTo>
                  <a:lnTo>
                    <a:pt x="246498" y="58844"/>
                  </a:lnTo>
                  <a:lnTo>
                    <a:pt x="246114" y="63994"/>
                  </a:lnTo>
                  <a:lnTo>
                    <a:pt x="244906" y="69333"/>
                  </a:lnTo>
                  <a:lnTo>
                    <a:pt x="236122" y="96139"/>
                  </a:lnTo>
                  <a:lnTo>
                    <a:pt x="232530" y="103145"/>
                  </a:lnTo>
                  <a:lnTo>
                    <a:pt x="228230" y="109721"/>
                  </a:lnTo>
                  <a:lnTo>
                    <a:pt x="223458" y="116010"/>
                  </a:lnTo>
                  <a:lnTo>
                    <a:pt x="219325" y="122107"/>
                  </a:lnTo>
                  <a:lnTo>
                    <a:pt x="215616" y="128077"/>
                  </a:lnTo>
                  <a:lnTo>
                    <a:pt x="212191" y="133962"/>
                  </a:lnTo>
                  <a:lnTo>
                    <a:pt x="203306" y="148121"/>
                  </a:lnTo>
                  <a:lnTo>
                    <a:pt x="198270" y="155897"/>
                  </a:lnTo>
                  <a:lnTo>
                    <a:pt x="193007" y="162986"/>
                  </a:lnTo>
                  <a:lnTo>
                    <a:pt x="187594" y="169618"/>
                  </a:lnTo>
                  <a:lnTo>
                    <a:pt x="182079" y="175943"/>
                  </a:lnTo>
                  <a:lnTo>
                    <a:pt x="176499" y="181113"/>
                  </a:lnTo>
                  <a:lnTo>
                    <a:pt x="170873" y="185512"/>
                  </a:lnTo>
                  <a:lnTo>
                    <a:pt x="143606" y="203967"/>
                  </a:lnTo>
                  <a:lnTo>
                    <a:pt x="137515" y="208367"/>
                  </a:lnTo>
                  <a:lnTo>
                    <a:pt x="132502" y="212254"/>
                  </a:lnTo>
                  <a:lnTo>
                    <a:pt x="128207" y="215797"/>
                  </a:lnTo>
                  <a:lnTo>
                    <a:pt x="123439" y="219112"/>
                  </a:lnTo>
                  <a:lnTo>
                    <a:pt x="118355" y="222275"/>
                  </a:lnTo>
                  <a:lnTo>
                    <a:pt x="113060" y="225336"/>
                  </a:lnTo>
                  <a:lnTo>
                    <a:pt x="102098" y="231277"/>
                  </a:lnTo>
                  <a:lnTo>
                    <a:pt x="96508" y="234194"/>
                  </a:lnTo>
                  <a:lnTo>
                    <a:pt x="91829" y="236139"/>
                  </a:lnTo>
                  <a:lnTo>
                    <a:pt x="87756" y="237436"/>
                  </a:lnTo>
                  <a:lnTo>
                    <a:pt x="84089" y="238301"/>
                  </a:lnTo>
                  <a:lnTo>
                    <a:pt x="79740" y="239830"/>
                  </a:lnTo>
                  <a:lnTo>
                    <a:pt x="74935" y="241801"/>
                  </a:lnTo>
                  <a:lnTo>
                    <a:pt x="69826" y="244068"/>
                  </a:lnTo>
                  <a:lnTo>
                    <a:pt x="64516" y="245580"/>
                  </a:lnTo>
                  <a:lnTo>
                    <a:pt x="59070" y="246587"/>
                  </a:lnTo>
                  <a:lnTo>
                    <a:pt x="53535" y="247259"/>
                  </a:lnTo>
                  <a:lnTo>
                    <a:pt x="48892" y="247707"/>
                  </a:lnTo>
                  <a:lnTo>
                    <a:pt x="41194" y="248204"/>
                  </a:lnTo>
                  <a:lnTo>
                    <a:pt x="37807" y="247384"/>
                  </a:lnTo>
                  <a:lnTo>
                    <a:pt x="31505" y="243933"/>
                  </a:lnTo>
                  <a:lnTo>
                    <a:pt x="25529" y="241765"/>
                  </a:lnTo>
                  <a:lnTo>
                    <a:pt x="22601" y="241186"/>
                  </a:lnTo>
                  <a:lnTo>
                    <a:pt x="16809" y="238004"/>
                  </a:lnTo>
                  <a:lnTo>
                    <a:pt x="13931" y="235822"/>
                  </a:lnTo>
                  <a:lnTo>
                    <a:pt x="12012" y="233414"/>
                  </a:lnTo>
                  <a:lnTo>
                    <a:pt x="10733" y="230857"/>
                  </a:lnTo>
                  <a:lnTo>
                    <a:pt x="9880" y="228199"/>
                  </a:lnTo>
                  <a:lnTo>
                    <a:pt x="8360" y="226428"/>
                  </a:lnTo>
                  <a:lnTo>
                    <a:pt x="6393" y="225247"/>
                  </a:lnTo>
                  <a:lnTo>
                    <a:pt x="4130" y="224460"/>
                  </a:lnTo>
                  <a:lnTo>
                    <a:pt x="2620" y="222982"/>
                  </a:lnTo>
                  <a:lnTo>
                    <a:pt x="1614" y="221045"/>
                  </a:lnTo>
                  <a:lnTo>
                    <a:pt x="497" y="216352"/>
                  </a:lnTo>
                  <a:lnTo>
                    <a:pt x="0" y="211091"/>
                  </a:lnTo>
                  <a:lnTo>
                    <a:pt x="820" y="208355"/>
                  </a:lnTo>
                  <a:lnTo>
                    <a:pt x="4271" y="202774"/>
                  </a:lnTo>
                  <a:lnTo>
                    <a:pt x="8980" y="197119"/>
                  </a:lnTo>
                  <a:lnTo>
                    <a:pt x="14248" y="191431"/>
                  </a:lnTo>
                  <a:lnTo>
                    <a:pt x="19764" y="185728"/>
                  </a:lnTo>
                  <a:lnTo>
                    <a:pt x="23521" y="182873"/>
                  </a:lnTo>
                  <a:lnTo>
                    <a:pt x="27931" y="180018"/>
                  </a:lnTo>
                  <a:lnTo>
                    <a:pt x="32775" y="177162"/>
                  </a:lnTo>
                  <a:lnTo>
                    <a:pt x="37910" y="175258"/>
                  </a:lnTo>
                  <a:lnTo>
                    <a:pt x="43238" y="173988"/>
                  </a:lnTo>
                  <a:lnTo>
                    <a:pt x="48696" y="173142"/>
                  </a:lnTo>
                  <a:lnTo>
                    <a:pt x="54239" y="171625"/>
                  </a:lnTo>
                  <a:lnTo>
                    <a:pt x="59839" y="169662"/>
                  </a:lnTo>
                  <a:lnTo>
                    <a:pt x="65478" y="167400"/>
                  </a:lnTo>
                  <a:lnTo>
                    <a:pt x="71142" y="165892"/>
                  </a:lnTo>
                  <a:lnTo>
                    <a:pt x="76823" y="164887"/>
                  </a:lnTo>
                  <a:lnTo>
                    <a:pt x="82515" y="164217"/>
                  </a:lnTo>
                  <a:lnTo>
                    <a:pt x="89168" y="164723"/>
                  </a:lnTo>
                  <a:lnTo>
                    <a:pt x="96460" y="166013"/>
                  </a:lnTo>
                  <a:lnTo>
                    <a:pt x="104179" y="167825"/>
                  </a:lnTo>
                  <a:lnTo>
                    <a:pt x="110277" y="169033"/>
                  </a:lnTo>
                  <a:lnTo>
                    <a:pt x="115296" y="169839"/>
                  </a:lnTo>
                  <a:lnTo>
                    <a:pt x="119593" y="170376"/>
                  </a:lnTo>
                  <a:lnTo>
                    <a:pt x="124363" y="171686"/>
                  </a:lnTo>
                  <a:lnTo>
                    <a:pt x="129449" y="173512"/>
                  </a:lnTo>
                  <a:lnTo>
                    <a:pt x="134744" y="175682"/>
                  </a:lnTo>
                  <a:lnTo>
                    <a:pt x="139227" y="178081"/>
                  </a:lnTo>
                  <a:lnTo>
                    <a:pt x="146748" y="183287"/>
                  </a:lnTo>
                  <a:lnTo>
                    <a:pt x="153265" y="191316"/>
                  </a:lnTo>
                  <a:lnTo>
                    <a:pt x="156337" y="196123"/>
                  </a:lnTo>
                  <a:lnTo>
                    <a:pt x="162290" y="204006"/>
                  </a:lnTo>
                  <a:lnTo>
                    <a:pt x="168110" y="210684"/>
                  </a:lnTo>
                  <a:lnTo>
                    <a:pt x="173872" y="216827"/>
                  </a:lnTo>
                  <a:lnTo>
                    <a:pt x="176742" y="220751"/>
                  </a:lnTo>
                  <a:lnTo>
                    <a:pt x="179608" y="225272"/>
                  </a:lnTo>
                  <a:lnTo>
                    <a:pt x="182471" y="230191"/>
                  </a:lnTo>
                  <a:lnTo>
                    <a:pt x="185652" y="238197"/>
                  </a:lnTo>
                  <a:lnTo>
                    <a:pt x="186500" y="241665"/>
                  </a:lnTo>
                  <a:lnTo>
                    <a:pt x="189983" y="248059"/>
                  </a:lnTo>
                  <a:lnTo>
                    <a:pt x="192245" y="251097"/>
                  </a:lnTo>
                  <a:lnTo>
                    <a:pt x="194759" y="257014"/>
                  </a:lnTo>
                  <a:lnTo>
                    <a:pt x="196770" y="2657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415"/>
            <p:cNvSpPr/>
            <p:nvPr/>
          </p:nvSpPr>
          <p:spPr>
            <a:xfrm>
              <a:off x="7606665" y="3240405"/>
              <a:ext cx="8573" cy="8573"/>
            </a:xfrm>
            <a:custGeom>
              <a:avLst/>
              <a:gdLst/>
              <a:ahLst/>
              <a:cxnLst/>
              <a:rect l="0" t="0" r="0" b="0"/>
              <a:pathLst>
                <a:path w="8573" h="8573">
                  <a:moveTo>
                    <a:pt x="0" y="8572"/>
                  </a:moveTo>
                  <a:lnTo>
                    <a:pt x="4551" y="8572"/>
                  </a:lnTo>
                  <a:lnTo>
                    <a:pt x="5891" y="7620"/>
                  </a:lnTo>
                  <a:lnTo>
                    <a:pt x="6785" y="6032"/>
                  </a:lnTo>
                  <a:lnTo>
                    <a:pt x="857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416"/>
            <p:cNvSpPr/>
            <p:nvPr/>
          </p:nvSpPr>
          <p:spPr>
            <a:xfrm>
              <a:off x="7743825" y="3034664"/>
              <a:ext cx="205313" cy="248604"/>
            </a:xfrm>
            <a:custGeom>
              <a:avLst/>
              <a:gdLst/>
              <a:ahLst/>
              <a:cxnLst/>
              <a:rect l="0" t="0" r="0" b="0"/>
              <a:pathLst>
                <a:path w="205313" h="248604">
                  <a:moveTo>
                    <a:pt x="137159" y="17146"/>
                  </a:moveTo>
                  <a:lnTo>
                    <a:pt x="137159" y="8926"/>
                  </a:lnTo>
                  <a:lnTo>
                    <a:pt x="132608" y="8678"/>
                  </a:lnTo>
                  <a:lnTo>
                    <a:pt x="117008" y="8582"/>
                  </a:lnTo>
                  <a:lnTo>
                    <a:pt x="92619" y="8574"/>
                  </a:lnTo>
                  <a:lnTo>
                    <a:pt x="88416" y="7621"/>
                  </a:lnTo>
                  <a:lnTo>
                    <a:pt x="83708" y="6033"/>
                  </a:lnTo>
                  <a:lnTo>
                    <a:pt x="78666" y="4023"/>
                  </a:lnTo>
                  <a:lnTo>
                    <a:pt x="73399" y="2682"/>
                  </a:lnTo>
                  <a:lnTo>
                    <a:pt x="67982" y="1788"/>
                  </a:lnTo>
                  <a:lnTo>
                    <a:pt x="62467" y="1192"/>
                  </a:lnTo>
                  <a:lnTo>
                    <a:pt x="57837" y="795"/>
                  </a:lnTo>
                  <a:lnTo>
                    <a:pt x="53798" y="530"/>
                  </a:lnTo>
                  <a:lnTo>
                    <a:pt x="50152" y="354"/>
                  </a:lnTo>
                  <a:lnTo>
                    <a:pt x="41023" y="157"/>
                  </a:lnTo>
                  <a:lnTo>
                    <a:pt x="45" y="0"/>
                  </a:lnTo>
                  <a:lnTo>
                    <a:pt x="9" y="6845"/>
                  </a:lnTo>
                  <a:lnTo>
                    <a:pt x="0" y="126892"/>
                  </a:lnTo>
                  <a:lnTo>
                    <a:pt x="2540" y="130374"/>
                  </a:lnTo>
                  <a:lnTo>
                    <a:pt x="8219" y="136763"/>
                  </a:lnTo>
                  <a:lnTo>
                    <a:pt x="13018" y="137043"/>
                  </a:lnTo>
                  <a:lnTo>
                    <a:pt x="15346" y="136130"/>
                  </a:lnTo>
                  <a:lnTo>
                    <a:pt x="20473" y="132575"/>
                  </a:lnTo>
                  <a:lnTo>
                    <a:pt x="24126" y="131246"/>
                  </a:lnTo>
                  <a:lnTo>
                    <a:pt x="28467" y="130360"/>
                  </a:lnTo>
                  <a:lnTo>
                    <a:pt x="33265" y="129769"/>
                  </a:lnTo>
                  <a:lnTo>
                    <a:pt x="37417" y="128423"/>
                  </a:lnTo>
                  <a:lnTo>
                    <a:pt x="41137" y="126573"/>
                  </a:lnTo>
                  <a:lnTo>
                    <a:pt x="44570" y="124387"/>
                  </a:lnTo>
                  <a:lnTo>
                    <a:pt x="48763" y="121978"/>
                  </a:lnTo>
                  <a:lnTo>
                    <a:pt x="58502" y="116760"/>
                  </a:lnTo>
                  <a:lnTo>
                    <a:pt x="62813" y="114035"/>
                  </a:lnTo>
                  <a:lnTo>
                    <a:pt x="66641" y="111266"/>
                  </a:lnTo>
                  <a:lnTo>
                    <a:pt x="70145" y="108468"/>
                  </a:lnTo>
                  <a:lnTo>
                    <a:pt x="74386" y="106602"/>
                  </a:lnTo>
                  <a:lnTo>
                    <a:pt x="79118" y="105358"/>
                  </a:lnTo>
                  <a:lnTo>
                    <a:pt x="84177" y="104529"/>
                  </a:lnTo>
                  <a:lnTo>
                    <a:pt x="90408" y="103024"/>
                  </a:lnTo>
                  <a:lnTo>
                    <a:pt x="97420" y="101068"/>
                  </a:lnTo>
                  <a:lnTo>
                    <a:pt x="104951" y="98811"/>
                  </a:lnTo>
                  <a:lnTo>
                    <a:pt x="111877" y="97307"/>
                  </a:lnTo>
                  <a:lnTo>
                    <a:pt x="118400" y="96304"/>
                  </a:lnTo>
                  <a:lnTo>
                    <a:pt x="124653" y="95635"/>
                  </a:lnTo>
                  <a:lnTo>
                    <a:pt x="130727" y="95190"/>
                  </a:lnTo>
                  <a:lnTo>
                    <a:pt x="136681" y="94892"/>
                  </a:lnTo>
                  <a:lnTo>
                    <a:pt x="151623" y="94474"/>
                  </a:lnTo>
                  <a:lnTo>
                    <a:pt x="155374" y="94415"/>
                  </a:lnTo>
                  <a:lnTo>
                    <a:pt x="158827" y="95329"/>
                  </a:lnTo>
                  <a:lnTo>
                    <a:pt x="165206" y="98884"/>
                  </a:lnTo>
                  <a:lnTo>
                    <a:pt x="171214" y="101099"/>
                  </a:lnTo>
                  <a:lnTo>
                    <a:pt x="174150" y="101689"/>
                  </a:lnTo>
                  <a:lnTo>
                    <a:pt x="178013" y="103036"/>
                  </a:lnTo>
                  <a:lnTo>
                    <a:pt x="182493" y="104886"/>
                  </a:lnTo>
                  <a:lnTo>
                    <a:pt x="187383" y="107071"/>
                  </a:lnTo>
                  <a:lnTo>
                    <a:pt x="190645" y="109481"/>
                  </a:lnTo>
                  <a:lnTo>
                    <a:pt x="192819" y="112040"/>
                  </a:lnTo>
                  <a:lnTo>
                    <a:pt x="196188" y="117424"/>
                  </a:lnTo>
                  <a:lnTo>
                    <a:pt x="200859" y="122991"/>
                  </a:lnTo>
                  <a:lnTo>
                    <a:pt x="202486" y="126762"/>
                  </a:lnTo>
                  <a:lnTo>
                    <a:pt x="203570" y="131181"/>
                  </a:lnTo>
                  <a:lnTo>
                    <a:pt x="204293" y="136031"/>
                  </a:lnTo>
                  <a:lnTo>
                    <a:pt x="204775" y="140218"/>
                  </a:lnTo>
                  <a:lnTo>
                    <a:pt x="205312" y="147409"/>
                  </a:lnTo>
                  <a:lnTo>
                    <a:pt x="204502" y="150660"/>
                  </a:lnTo>
                  <a:lnTo>
                    <a:pt x="201062" y="156813"/>
                  </a:lnTo>
                  <a:lnTo>
                    <a:pt x="199763" y="160740"/>
                  </a:lnTo>
                  <a:lnTo>
                    <a:pt x="198898" y="165263"/>
                  </a:lnTo>
                  <a:lnTo>
                    <a:pt x="198322" y="170183"/>
                  </a:lnTo>
                  <a:lnTo>
                    <a:pt x="196984" y="174415"/>
                  </a:lnTo>
                  <a:lnTo>
                    <a:pt x="192958" y="181658"/>
                  </a:lnTo>
                  <a:lnTo>
                    <a:pt x="189599" y="184923"/>
                  </a:lnTo>
                  <a:lnTo>
                    <a:pt x="185454" y="188052"/>
                  </a:lnTo>
                  <a:lnTo>
                    <a:pt x="180786" y="191091"/>
                  </a:lnTo>
                  <a:lnTo>
                    <a:pt x="176721" y="194069"/>
                  </a:lnTo>
                  <a:lnTo>
                    <a:pt x="173059" y="197007"/>
                  </a:lnTo>
                  <a:lnTo>
                    <a:pt x="169665" y="199918"/>
                  </a:lnTo>
                  <a:lnTo>
                    <a:pt x="163354" y="205693"/>
                  </a:lnTo>
                  <a:lnTo>
                    <a:pt x="160337" y="208566"/>
                  </a:lnTo>
                  <a:lnTo>
                    <a:pt x="155469" y="210482"/>
                  </a:lnTo>
                  <a:lnTo>
                    <a:pt x="149366" y="211759"/>
                  </a:lnTo>
                  <a:lnTo>
                    <a:pt x="142440" y="212611"/>
                  </a:lnTo>
                  <a:lnTo>
                    <a:pt x="136869" y="214130"/>
                  </a:lnTo>
                  <a:lnTo>
                    <a:pt x="132204" y="216096"/>
                  </a:lnTo>
                  <a:lnTo>
                    <a:pt x="128141" y="218359"/>
                  </a:lnTo>
                  <a:lnTo>
                    <a:pt x="118547" y="223414"/>
                  </a:lnTo>
                  <a:lnTo>
                    <a:pt x="113320" y="226095"/>
                  </a:lnTo>
                  <a:lnTo>
                    <a:pt x="107932" y="227883"/>
                  </a:lnTo>
                  <a:lnTo>
                    <a:pt x="102435" y="229075"/>
                  </a:lnTo>
                  <a:lnTo>
                    <a:pt x="96864" y="229869"/>
                  </a:lnTo>
                  <a:lnTo>
                    <a:pt x="92199" y="231351"/>
                  </a:lnTo>
                  <a:lnTo>
                    <a:pt x="88135" y="233292"/>
                  </a:lnTo>
                  <a:lnTo>
                    <a:pt x="84474" y="235538"/>
                  </a:lnTo>
                  <a:lnTo>
                    <a:pt x="80129" y="237036"/>
                  </a:lnTo>
                  <a:lnTo>
                    <a:pt x="75327" y="238034"/>
                  </a:lnTo>
                  <a:lnTo>
                    <a:pt x="70220" y="238700"/>
                  </a:lnTo>
                  <a:lnTo>
                    <a:pt x="65863" y="240096"/>
                  </a:lnTo>
                  <a:lnTo>
                    <a:pt x="62007" y="241979"/>
                  </a:lnTo>
                  <a:lnTo>
                    <a:pt x="58482" y="244187"/>
                  </a:lnTo>
                  <a:lnTo>
                    <a:pt x="55181" y="245659"/>
                  </a:lnTo>
                  <a:lnTo>
                    <a:pt x="52027" y="246640"/>
                  </a:lnTo>
                  <a:lnTo>
                    <a:pt x="42862" y="2486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417"/>
            <p:cNvSpPr/>
            <p:nvPr/>
          </p:nvSpPr>
          <p:spPr>
            <a:xfrm>
              <a:off x="6200775" y="3026106"/>
              <a:ext cx="264544" cy="300024"/>
            </a:xfrm>
            <a:custGeom>
              <a:avLst/>
              <a:gdLst/>
              <a:ahLst/>
              <a:cxnLst/>
              <a:rect l="0" t="0" r="0" b="0"/>
              <a:pathLst>
                <a:path w="264544" h="300024">
                  <a:moveTo>
                    <a:pt x="0" y="300023"/>
                  </a:moveTo>
                  <a:lnTo>
                    <a:pt x="0" y="279550"/>
                  </a:lnTo>
                  <a:lnTo>
                    <a:pt x="952" y="277802"/>
                  </a:lnTo>
                  <a:lnTo>
                    <a:pt x="2540" y="276637"/>
                  </a:lnTo>
                  <a:lnTo>
                    <a:pt x="4550" y="275860"/>
                  </a:lnTo>
                  <a:lnTo>
                    <a:pt x="5891" y="273437"/>
                  </a:lnTo>
                  <a:lnTo>
                    <a:pt x="7380" y="265665"/>
                  </a:lnTo>
                  <a:lnTo>
                    <a:pt x="10583" y="258400"/>
                  </a:lnTo>
                  <a:lnTo>
                    <a:pt x="12770" y="255130"/>
                  </a:lnTo>
                  <a:lnTo>
                    <a:pt x="15200" y="248956"/>
                  </a:lnTo>
                  <a:lnTo>
                    <a:pt x="17233" y="242084"/>
                  </a:lnTo>
                  <a:lnTo>
                    <a:pt x="19109" y="237585"/>
                  </a:lnTo>
                  <a:lnTo>
                    <a:pt x="21311" y="232680"/>
                  </a:lnTo>
                  <a:lnTo>
                    <a:pt x="26299" y="222151"/>
                  </a:lnTo>
                  <a:lnTo>
                    <a:pt x="45754" y="182824"/>
                  </a:lnTo>
                  <a:lnTo>
                    <a:pt x="47647" y="176171"/>
                  </a:lnTo>
                  <a:lnTo>
                    <a:pt x="48910" y="168878"/>
                  </a:lnTo>
                  <a:lnTo>
                    <a:pt x="49751" y="161158"/>
                  </a:lnTo>
                  <a:lnTo>
                    <a:pt x="51265" y="154106"/>
                  </a:lnTo>
                  <a:lnTo>
                    <a:pt x="53226" y="147500"/>
                  </a:lnTo>
                  <a:lnTo>
                    <a:pt x="55487" y="141192"/>
                  </a:lnTo>
                  <a:lnTo>
                    <a:pt x="57946" y="135081"/>
                  </a:lnTo>
                  <a:lnTo>
                    <a:pt x="60538" y="129101"/>
                  </a:lnTo>
                  <a:lnTo>
                    <a:pt x="65958" y="117378"/>
                  </a:lnTo>
                  <a:lnTo>
                    <a:pt x="71542" y="105818"/>
                  </a:lnTo>
                  <a:lnTo>
                    <a:pt x="74364" y="99116"/>
                  </a:lnTo>
                  <a:lnTo>
                    <a:pt x="77199" y="91790"/>
                  </a:lnTo>
                  <a:lnTo>
                    <a:pt x="80041" y="84049"/>
                  </a:lnTo>
                  <a:lnTo>
                    <a:pt x="82887" y="76983"/>
                  </a:lnTo>
                  <a:lnTo>
                    <a:pt x="85738" y="70367"/>
                  </a:lnTo>
                  <a:lnTo>
                    <a:pt x="88591" y="64052"/>
                  </a:lnTo>
                  <a:lnTo>
                    <a:pt x="90493" y="57937"/>
                  </a:lnTo>
                  <a:lnTo>
                    <a:pt x="91761" y="51955"/>
                  </a:lnTo>
                  <a:lnTo>
                    <a:pt x="92607" y="46062"/>
                  </a:lnTo>
                  <a:lnTo>
                    <a:pt x="94123" y="40228"/>
                  </a:lnTo>
                  <a:lnTo>
                    <a:pt x="96086" y="34434"/>
                  </a:lnTo>
                  <a:lnTo>
                    <a:pt x="98347" y="28667"/>
                  </a:lnTo>
                  <a:lnTo>
                    <a:pt x="103399" y="19718"/>
                  </a:lnTo>
                  <a:lnTo>
                    <a:pt x="108820" y="12566"/>
                  </a:lnTo>
                  <a:lnTo>
                    <a:pt x="116275" y="4137"/>
                  </a:lnTo>
                  <a:lnTo>
                    <a:pt x="119522" y="533"/>
                  </a:lnTo>
                  <a:lnTo>
                    <a:pt x="127764" y="18"/>
                  </a:lnTo>
                  <a:lnTo>
                    <a:pt x="128221" y="0"/>
                  </a:lnTo>
                  <a:lnTo>
                    <a:pt x="133030" y="4541"/>
                  </a:lnTo>
                  <a:lnTo>
                    <a:pt x="137864" y="11853"/>
                  </a:lnTo>
                  <a:lnTo>
                    <a:pt x="143188" y="20500"/>
                  </a:lnTo>
                  <a:lnTo>
                    <a:pt x="148729" y="27519"/>
                  </a:lnTo>
                  <a:lnTo>
                    <a:pt x="154366" y="36353"/>
                  </a:lnTo>
                  <a:lnTo>
                    <a:pt x="157203" y="41375"/>
                  </a:lnTo>
                  <a:lnTo>
                    <a:pt x="162895" y="52036"/>
                  </a:lnTo>
                  <a:lnTo>
                    <a:pt x="174311" y="74403"/>
                  </a:lnTo>
                  <a:lnTo>
                    <a:pt x="177167" y="81029"/>
                  </a:lnTo>
                  <a:lnTo>
                    <a:pt x="180023" y="88305"/>
                  </a:lnTo>
                  <a:lnTo>
                    <a:pt x="185738" y="104009"/>
                  </a:lnTo>
                  <a:lnTo>
                    <a:pt x="191453" y="120514"/>
                  </a:lnTo>
                  <a:lnTo>
                    <a:pt x="194310" y="127963"/>
                  </a:lnTo>
                  <a:lnTo>
                    <a:pt x="197167" y="134834"/>
                  </a:lnTo>
                  <a:lnTo>
                    <a:pt x="200025" y="141320"/>
                  </a:lnTo>
                  <a:lnTo>
                    <a:pt x="202882" y="148501"/>
                  </a:lnTo>
                  <a:lnTo>
                    <a:pt x="208597" y="164100"/>
                  </a:lnTo>
                  <a:lnTo>
                    <a:pt x="211455" y="171308"/>
                  </a:lnTo>
                  <a:lnTo>
                    <a:pt x="214312" y="178018"/>
                  </a:lnTo>
                  <a:lnTo>
                    <a:pt x="217169" y="184397"/>
                  </a:lnTo>
                  <a:lnTo>
                    <a:pt x="220979" y="190554"/>
                  </a:lnTo>
                  <a:lnTo>
                    <a:pt x="225425" y="196564"/>
                  </a:lnTo>
                  <a:lnTo>
                    <a:pt x="230293" y="202476"/>
                  </a:lnTo>
                  <a:lnTo>
                    <a:pt x="233538" y="208321"/>
                  </a:lnTo>
                  <a:lnTo>
                    <a:pt x="235702" y="214124"/>
                  </a:lnTo>
                  <a:lnTo>
                    <a:pt x="237145" y="219897"/>
                  </a:lnTo>
                  <a:lnTo>
                    <a:pt x="239059" y="225651"/>
                  </a:lnTo>
                  <a:lnTo>
                    <a:pt x="241287" y="231392"/>
                  </a:lnTo>
                  <a:lnTo>
                    <a:pt x="243726" y="237124"/>
                  </a:lnTo>
                  <a:lnTo>
                    <a:pt x="248975" y="248573"/>
                  </a:lnTo>
                  <a:lnTo>
                    <a:pt x="251709" y="254293"/>
                  </a:lnTo>
                  <a:lnTo>
                    <a:pt x="254745" y="263189"/>
                  </a:lnTo>
                  <a:lnTo>
                    <a:pt x="256095" y="270318"/>
                  </a:lnTo>
                  <a:lnTo>
                    <a:pt x="256855" y="279686"/>
                  </a:lnTo>
                  <a:lnTo>
                    <a:pt x="257032" y="285587"/>
                  </a:lnTo>
                  <a:lnTo>
                    <a:pt x="258032" y="287542"/>
                  </a:lnTo>
                  <a:lnTo>
                    <a:pt x="259651" y="288845"/>
                  </a:lnTo>
                  <a:lnTo>
                    <a:pt x="261683" y="289714"/>
                  </a:lnTo>
                  <a:lnTo>
                    <a:pt x="263038" y="291245"/>
                  </a:lnTo>
                  <a:lnTo>
                    <a:pt x="263941" y="293219"/>
                  </a:lnTo>
                  <a:lnTo>
                    <a:pt x="264543" y="295487"/>
                  </a:lnTo>
                  <a:lnTo>
                    <a:pt x="263992" y="296999"/>
                  </a:lnTo>
                  <a:lnTo>
                    <a:pt x="262672" y="298007"/>
                  </a:lnTo>
                  <a:lnTo>
                    <a:pt x="257175" y="3000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418"/>
            <p:cNvSpPr/>
            <p:nvPr/>
          </p:nvSpPr>
          <p:spPr>
            <a:xfrm>
              <a:off x="6140767" y="3180397"/>
              <a:ext cx="257176" cy="34291"/>
            </a:xfrm>
            <a:custGeom>
              <a:avLst/>
              <a:gdLst/>
              <a:ahLst/>
              <a:cxnLst/>
              <a:rect l="0" t="0" r="0" b="0"/>
              <a:pathLst>
                <a:path w="257176" h="34291">
                  <a:moveTo>
                    <a:pt x="0" y="34290"/>
                  </a:moveTo>
                  <a:lnTo>
                    <a:pt x="33170" y="34290"/>
                  </a:lnTo>
                  <a:lnTo>
                    <a:pt x="38306" y="33338"/>
                  </a:lnTo>
                  <a:lnTo>
                    <a:pt x="43635" y="31750"/>
                  </a:lnTo>
                  <a:lnTo>
                    <a:pt x="49093" y="29739"/>
                  </a:lnTo>
                  <a:lnTo>
                    <a:pt x="54636" y="28398"/>
                  </a:lnTo>
                  <a:lnTo>
                    <a:pt x="60237" y="27505"/>
                  </a:lnTo>
                  <a:lnTo>
                    <a:pt x="65875" y="26909"/>
                  </a:lnTo>
                  <a:lnTo>
                    <a:pt x="72492" y="26512"/>
                  </a:lnTo>
                  <a:lnTo>
                    <a:pt x="87464" y="26071"/>
                  </a:lnTo>
                  <a:lnTo>
                    <a:pt x="94504" y="25000"/>
                  </a:lnTo>
                  <a:lnTo>
                    <a:pt x="101103" y="23334"/>
                  </a:lnTo>
                  <a:lnTo>
                    <a:pt x="107407" y="21271"/>
                  </a:lnTo>
                  <a:lnTo>
                    <a:pt x="114467" y="19896"/>
                  </a:lnTo>
                  <a:lnTo>
                    <a:pt x="122032" y="18979"/>
                  </a:lnTo>
                  <a:lnTo>
                    <a:pt x="129932" y="18368"/>
                  </a:lnTo>
                  <a:lnTo>
                    <a:pt x="138056" y="17008"/>
                  </a:lnTo>
                  <a:lnTo>
                    <a:pt x="146330" y="15148"/>
                  </a:lnTo>
                  <a:lnTo>
                    <a:pt x="154704" y="12956"/>
                  </a:lnTo>
                  <a:lnTo>
                    <a:pt x="163143" y="11495"/>
                  </a:lnTo>
                  <a:lnTo>
                    <a:pt x="171627" y="10521"/>
                  </a:lnTo>
                  <a:lnTo>
                    <a:pt x="180141" y="9872"/>
                  </a:lnTo>
                  <a:lnTo>
                    <a:pt x="188674" y="8486"/>
                  </a:lnTo>
                  <a:lnTo>
                    <a:pt x="197220" y="6610"/>
                  </a:lnTo>
                  <a:lnTo>
                    <a:pt x="205775" y="4407"/>
                  </a:lnTo>
                  <a:lnTo>
                    <a:pt x="213383" y="2938"/>
                  </a:lnTo>
                  <a:lnTo>
                    <a:pt x="220361" y="1958"/>
                  </a:lnTo>
                  <a:lnTo>
                    <a:pt x="226917" y="1306"/>
                  </a:lnTo>
                  <a:lnTo>
                    <a:pt x="233193" y="871"/>
                  </a:lnTo>
                  <a:lnTo>
                    <a:pt x="239282" y="580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419"/>
            <p:cNvSpPr/>
            <p:nvPr/>
          </p:nvSpPr>
          <p:spPr>
            <a:xfrm>
              <a:off x="6526530" y="3163252"/>
              <a:ext cx="77153" cy="17146"/>
            </a:xfrm>
            <a:custGeom>
              <a:avLst/>
              <a:gdLst/>
              <a:ahLst/>
              <a:cxnLst/>
              <a:rect l="0" t="0" r="0" b="0"/>
              <a:pathLst>
                <a:path w="77153" h="17146">
                  <a:moveTo>
                    <a:pt x="0" y="0"/>
                  </a:moveTo>
                  <a:lnTo>
                    <a:pt x="33170" y="0"/>
                  </a:lnTo>
                  <a:lnTo>
                    <a:pt x="37353" y="953"/>
                  </a:lnTo>
                  <a:lnTo>
                    <a:pt x="41094" y="2540"/>
                  </a:lnTo>
                  <a:lnTo>
                    <a:pt x="44541" y="4551"/>
                  </a:lnTo>
                  <a:lnTo>
                    <a:pt x="47791" y="5891"/>
                  </a:lnTo>
                  <a:lnTo>
                    <a:pt x="50911" y="6785"/>
                  </a:lnTo>
                  <a:lnTo>
                    <a:pt x="53943" y="7381"/>
                  </a:lnTo>
                  <a:lnTo>
                    <a:pt x="56916" y="7778"/>
                  </a:lnTo>
                  <a:lnTo>
                    <a:pt x="59852" y="8043"/>
                  </a:lnTo>
                  <a:lnTo>
                    <a:pt x="62761" y="8220"/>
                  </a:lnTo>
                  <a:lnTo>
                    <a:pt x="65653" y="9290"/>
                  </a:lnTo>
                  <a:lnTo>
                    <a:pt x="68534" y="10956"/>
                  </a:lnTo>
                  <a:lnTo>
                    <a:pt x="77152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420"/>
            <p:cNvSpPr/>
            <p:nvPr/>
          </p:nvSpPr>
          <p:spPr>
            <a:xfrm>
              <a:off x="6509384" y="3231832"/>
              <a:ext cx="111444" cy="25719"/>
            </a:xfrm>
            <a:custGeom>
              <a:avLst/>
              <a:gdLst/>
              <a:ahLst/>
              <a:cxnLst/>
              <a:rect l="0" t="0" r="0" b="0"/>
              <a:pathLst>
                <a:path w="111444" h="25719">
                  <a:moveTo>
                    <a:pt x="0" y="25718"/>
                  </a:moveTo>
                  <a:lnTo>
                    <a:pt x="7381" y="18337"/>
                  </a:lnTo>
                  <a:lnTo>
                    <a:pt x="10583" y="17675"/>
                  </a:lnTo>
                  <a:lnTo>
                    <a:pt x="12771" y="17498"/>
                  </a:lnTo>
                  <a:lnTo>
                    <a:pt x="16134" y="17380"/>
                  </a:lnTo>
                  <a:lnTo>
                    <a:pt x="24951" y="17250"/>
                  </a:lnTo>
                  <a:lnTo>
                    <a:pt x="29017" y="16262"/>
                  </a:lnTo>
                  <a:lnTo>
                    <a:pt x="32680" y="14652"/>
                  </a:lnTo>
                  <a:lnTo>
                    <a:pt x="36074" y="12625"/>
                  </a:lnTo>
                  <a:lnTo>
                    <a:pt x="40242" y="11274"/>
                  </a:lnTo>
                  <a:lnTo>
                    <a:pt x="44926" y="10374"/>
                  </a:lnTo>
                  <a:lnTo>
                    <a:pt x="49953" y="9773"/>
                  </a:lnTo>
                  <a:lnTo>
                    <a:pt x="55210" y="9373"/>
                  </a:lnTo>
                  <a:lnTo>
                    <a:pt x="60619" y="9106"/>
                  </a:lnTo>
                  <a:lnTo>
                    <a:pt x="66130" y="8928"/>
                  </a:lnTo>
                  <a:lnTo>
                    <a:pt x="71710" y="7857"/>
                  </a:lnTo>
                  <a:lnTo>
                    <a:pt x="77334" y="6191"/>
                  </a:lnTo>
                  <a:lnTo>
                    <a:pt x="82988" y="4127"/>
                  </a:lnTo>
                  <a:lnTo>
                    <a:pt x="87711" y="2751"/>
                  </a:lnTo>
                  <a:lnTo>
                    <a:pt x="91812" y="1834"/>
                  </a:lnTo>
                  <a:lnTo>
                    <a:pt x="95498" y="1223"/>
                  </a:lnTo>
                  <a:lnTo>
                    <a:pt x="98908" y="815"/>
                  </a:lnTo>
                  <a:lnTo>
                    <a:pt x="102134" y="544"/>
                  </a:lnTo>
                  <a:lnTo>
                    <a:pt x="11144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900113"/>
            <a:ext cx="489585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327"/>
          <p:cNvSpPr/>
          <p:nvPr/>
        </p:nvSpPr>
        <p:spPr>
          <a:xfrm>
            <a:off x="2711777" y="2640330"/>
            <a:ext cx="111285" cy="77045"/>
          </a:xfrm>
          <a:custGeom>
            <a:avLst/>
            <a:gdLst/>
            <a:ahLst/>
            <a:cxnLst/>
            <a:rect l="0" t="0" r="0" b="0"/>
            <a:pathLst>
              <a:path w="111285" h="77045">
                <a:moveTo>
                  <a:pt x="34280" y="34290"/>
                </a:moveTo>
                <a:lnTo>
                  <a:pt x="58772" y="34290"/>
                </a:lnTo>
                <a:lnTo>
                  <a:pt x="60133" y="35242"/>
                </a:lnTo>
                <a:lnTo>
                  <a:pt x="61993" y="36830"/>
                </a:lnTo>
                <a:lnTo>
                  <a:pt x="67271" y="41670"/>
                </a:lnTo>
                <a:lnTo>
                  <a:pt x="67704" y="43020"/>
                </a:lnTo>
                <a:lnTo>
                  <a:pt x="67993" y="44872"/>
                </a:lnTo>
                <a:lnTo>
                  <a:pt x="68185" y="47060"/>
                </a:lnTo>
                <a:lnTo>
                  <a:pt x="67361" y="48518"/>
                </a:lnTo>
                <a:lnTo>
                  <a:pt x="65859" y="49490"/>
                </a:lnTo>
                <a:lnTo>
                  <a:pt x="63905" y="50138"/>
                </a:lnTo>
                <a:lnTo>
                  <a:pt x="62603" y="51523"/>
                </a:lnTo>
                <a:lnTo>
                  <a:pt x="61734" y="53398"/>
                </a:lnTo>
                <a:lnTo>
                  <a:pt x="61155" y="55601"/>
                </a:lnTo>
                <a:lnTo>
                  <a:pt x="59817" y="58022"/>
                </a:lnTo>
                <a:lnTo>
                  <a:pt x="57972" y="60589"/>
                </a:lnTo>
                <a:lnTo>
                  <a:pt x="52718" y="67001"/>
                </a:lnTo>
                <a:lnTo>
                  <a:pt x="50382" y="67527"/>
                </a:lnTo>
                <a:lnTo>
                  <a:pt x="46920" y="67878"/>
                </a:lnTo>
                <a:lnTo>
                  <a:pt x="42707" y="68112"/>
                </a:lnTo>
                <a:lnTo>
                  <a:pt x="39898" y="69220"/>
                </a:lnTo>
                <a:lnTo>
                  <a:pt x="38025" y="70912"/>
                </a:lnTo>
                <a:lnTo>
                  <a:pt x="36777" y="72992"/>
                </a:lnTo>
                <a:lnTo>
                  <a:pt x="34992" y="74379"/>
                </a:lnTo>
                <a:lnTo>
                  <a:pt x="32850" y="75303"/>
                </a:lnTo>
                <a:lnTo>
                  <a:pt x="30469" y="75919"/>
                </a:lnTo>
                <a:lnTo>
                  <a:pt x="27929" y="76330"/>
                </a:lnTo>
                <a:lnTo>
                  <a:pt x="25284" y="76604"/>
                </a:lnTo>
                <a:lnTo>
                  <a:pt x="22568" y="76787"/>
                </a:lnTo>
                <a:lnTo>
                  <a:pt x="19804" y="76908"/>
                </a:lnTo>
                <a:lnTo>
                  <a:pt x="14194" y="77044"/>
                </a:lnTo>
                <a:lnTo>
                  <a:pt x="12316" y="76127"/>
                </a:lnTo>
                <a:lnTo>
                  <a:pt x="11065" y="74564"/>
                </a:lnTo>
                <a:lnTo>
                  <a:pt x="10231" y="72569"/>
                </a:lnTo>
                <a:lnTo>
                  <a:pt x="8722" y="71239"/>
                </a:lnTo>
                <a:lnTo>
                  <a:pt x="6764" y="70353"/>
                </a:lnTo>
                <a:lnTo>
                  <a:pt x="1328" y="68930"/>
                </a:lnTo>
                <a:lnTo>
                  <a:pt x="882" y="67861"/>
                </a:lnTo>
                <a:lnTo>
                  <a:pt x="585" y="66195"/>
                </a:lnTo>
                <a:lnTo>
                  <a:pt x="386" y="64133"/>
                </a:lnTo>
                <a:lnTo>
                  <a:pt x="254" y="61805"/>
                </a:lnTo>
                <a:lnTo>
                  <a:pt x="25" y="52988"/>
                </a:lnTo>
                <a:lnTo>
                  <a:pt x="0" y="47344"/>
                </a:lnTo>
                <a:lnTo>
                  <a:pt x="949" y="44898"/>
                </a:lnTo>
                <a:lnTo>
                  <a:pt x="2535" y="42314"/>
                </a:lnTo>
                <a:lnTo>
                  <a:pt x="4544" y="39639"/>
                </a:lnTo>
                <a:lnTo>
                  <a:pt x="6836" y="36904"/>
                </a:lnTo>
                <a:lnTo>
                  <a:pt x="9316" y="34127"/>
                </a:lnTo>
                <a:lnTo>
                  <a:pt x="11923" y="31324"/>
                </a:lnTo>
                <a:lnTo>
                  <a:pt x="14612" y="29455"/>
                </a:lnTo>
                <a:lnTo>
                  <a:pt x="17358" y="28209"/>
                </a:lnTo>
                <a:lnTo>
                  <a:pt x="20141" y="27378"/>
                </a:lnTo>
                <a:lnTo>
                  <a:pt x="22949" y="26825"/>
                </a:lnTo>
                <a:lnTo>
                  <a:pt x="25774" y="26455"/>
                </a:lnTo>
                <a:lnTo>
                  <a:pt x="28609" y="26209"/>
                </a:lnTo>
                <a:lnTo>
                  <a:pt x="32404" y="26045"/>
                </a:lnTo>
                <a:lnTo>
                  <a:pt x="45895" y="25814"/>
                </a:lnTo>
                <a:lnTo>
                  <a:pt x="72588" y="25718"/>
                </a:lnTo>
                <a:lnTo>
                  <a:pt x="74106" y="26670"/>
                </a:lnTo>
                <a:lnTo>
                  <a:pt x="75118" y="28258"/>
                </a:lnTo>
                <a:lnTo>
                  <a:pt x="76743" y="33098"/>
                </a:lnTo>
                <a:lnTo>
                  <a:pt x="76876" y="34448"/>
                </a:lnTo>
                <a:lnTo>
                  <a:pt x="76965" y="36300"/>
                </a:lnTo>
                <a:lnTo>
                  <a:pt x="77107" y="41566"/>
                </a:lnTo>
                <a:lnTo>
                  <a:pt x="78072" y="42950"/>
                </a:lnTo>
                <a:lnTo>
                  <a:pt x="79667" y="44826"/>
                </a:lnTo>
                <a:lnTo>
                  <a:pt x="84520" y="50129"/>
                </a:lnTo>
                <a:lnTo>
                  <a:pt x="83966" y="51517"/>
                </a:lnTo>
                <a:lnTo>
                  <a:pt x="82644" y="53395"/>
                </a:lnTo>
                <a:lnTo>
                  <a:pt x="80810" y="55599"/>
                </a:lnTo>
                <a:lnTo>
                  <a:pt x="79587" y="58021"/>
                </a:lnTo>
                <a:lnTo>
                  <a:pt x="78773" y="60588"/>
                </a:lnTo>
                <a:lnTo>
                  <a:pt x="78229" y="63252"/>
                </a:lnTo>
                <a:lnTo>
                  <a:pt x="76914" y="65028"/>
                </a:lnTo>
                <a:lnTo>
                  <a:pt x="75085" y="66212"/>
                </a:lnTo>
                <a:lnTo>
                  <a:pt x="72914" y="67001"/>
                </a:lnTo>
                <a:lnTo>
                  <a:pt x="70513" y="67527"/>
                </a:lnTo>
                <a:lnTo>
                  <a:pt x="67960" y="67878"/>
                </a:lnTo>
                <a:lnTo>
                  <a:pt x="61570" y="68441"/>
                </a:lnTo>
                <a:lnTo>
                  <a:pt x="55617" y="68518"/>
                </a:lnTo>
                <a:lnTo>
                  <a:pt x="40823" y="68568"/>
                </a:lnTo>
                <a:lnTo>
                  <a:pt x="38642" y="67619"/>
                </a:lnTo>
                <a:lnTo>
                  <a:pt x="37188" y="66034"/>
                </a:lnTo>
                <a:lnTo>
                  <a:pt x="36219" y="64025"/>
                </a:lnTo>
                <a:lnTo>
                  <a:pt x="34620" y="62686"/>
                </a:lnTo>
                <a:lnTo>
                  <a:pt x="32602" y="61793"/>
                </a:lnTo>
                <a:lnTo>
                  <a:pt x="30304" y="61198"/>
                </a:lnTo>
                <a:lnTo>
                  <a:pt x="29724" y="59848"/>
                </a:lnTo>
                <a:lnTo>
                  <a:pt x="30290" y="57996"/>
                </a:lnTo>
                <a:lnTo>
                  <a:pt x="31620" y="55809"/>
                </a:lnTo>
                <a:lnTo>
                  <a:pt x="32507" y="53398"/>
                </a:lnTo>
                <a:lnTo>
                  <a:pt x="33098" y="50839"/>
                </a:lnTo>
                <a:lnTo>
                  <a:pt x="33492" y="48180"/>
                </a:lnTo>
                <a:lnTo>
                  <a:pt x="33755" y="45455"/>
                </a:lnTo>
                <a:lnTo>
                  <a:pt x="33930" y="42685"/>
                </a:lnTo>
                <a:lnTo>
                  <a:pt x="34047" y="39887"/>
                </a:lnTo>
                <a:lnTo>
                  <a:pt x="34176" y="34237"/>
                </a:lnTo>
                <a:lnTo>
                  <a:pt x="34211" y="31397"/>
                </a:lnTo>
                <a:lnTo>
                  <a:pt x="35186" y="28551"/>
                </a:lnTo>
                <a:lnTo>
                  <a:pt x="36789" y="25702"/>
                </a:lnTo>
                <a:lnTo>
                  <a:pt x="38810" y="22849"/>
                </a:lnTo>
                <a:lnTo>
                  <a:pt x="41110" y="20948"/>
                </a:lnTo>
                <a:lnTo>
                  <a:pt x="43596" y="19680"/>
                </a:lnTo>
                <a:lnTo>
                  <a:pt x="46206" y="18835"/>
                </a:lnTo>
                <a:lnTo>
                  <a:pt x="48898" y="17319"/>
                </a:lnTo>
                <a:lnTo>
                  <a:pt x="51645" y="15356"/>
                </a:lnTo>
                <a:lnTo>
                  <a:pt x="54429" y="13095"/>
                </a:lnTo>
                <a:lnTo>
                  <a:pt x="57238" y="11587"/>
                </a:lnTo>
                <a:lnTo>
                  <a:pt x="60063" y="10582"/>
                </a:lnTo>
                <a:lnTo>
                  <a:pt x="66890" y="8969"/>
                </a:lnTo>
                <a:lnTo>
                  <a:pt x="70363" y="8749"/>
                </a:lnTo>
                <a:lnTo>
                  <a:pt x="75082" y="8650"/>
                </a:lnTo>
                <a:lnTo>
                  <a:pt x="97176" y="8575"/>
                </a:lnTo>
                <a:lnTo>
                  <a:pt x="100023" y="9527"/>
                </a:lnTo>
                <a:lnTo>
                  <a:pt x="102874" y="11113"/>
                </a:lnTo>
                <a:lnTo>
                  <a:pt x="109742" y="15953"/>
                </a:lnTo>
                <a:lnTo>
                  <a:pt x="110305" y="17303"/>
                </a:lnTo>
                <a:lnTo>
                  <a:pt x="110681" y="19155"/>
                </a:lnTo>
                <a:lnTo>
                  <a:pt x="110931" y="21342"/>
                </a:lnTo>
                <a:lnTo>
                  <a:pt x="111099" y="23753"/>
                </a:lnTo>
                <a:lnTo>
                  <a:pt x="111210" y="26313"/>
                </a:lnTo>
                <a:lnTo>
                  <a:pt x="111284" y="28972"/>
                </a:lnTo>
                <a:lnTo>
                  <a:pt x="110381" y="31697"/>
                </a:lnTo>
                <a:lnTo>
                  <a:pt x="108826" y="34466"/>
                </a:lnTo>
                <a:lnTo>
                  <a:pt x="106838" y="37265"/>
                </a:lnTo>
                <a:lnTo>
                  <a:pt x="104559" y="40083"/>
                </a:lnTo>
                <a:lnTo>
                  <a:pt x="102088" y="42914"/>
                </a:lnTo>
                <a:lnTo>
                  <a:pt x="99488" y="45754"/>
                </a:lnTo>
                <a:lnTo>
                  <a:pt x="96802" y="47648"/>
                </a:lnTo>
                <a:lnTo>
                  <a:pt x="94059" y="48910"/>
                </a:lnTo>
                <a:lnTo>
                  <a:pt x="91277" y="49752"/>
                </a:lnTo>
                <a:lnTo>
                  <a:pt x="88471" y="51265"/>
                </a:lnTo>
                <a:lnTo>
                  <a:pt x="85647" y="53227"/>
                </a:lnTo>
                <a:lnTo>
                  <a:pt x="82812" y="55487"/>
                </a:lnTo>
                <a:lnTo>
                  <a:pt x="79017" y="56994"/>
                </a:lnTo>
                <a:lnTo>
                  <a:pt x="74583" y="57998"/>
                </a:lnTo>
                <a:lnTo>
                  <a:pt x="62879" y="59610"/>
                </a:lnTo>
                <a:lnTo>
                  <a:pt x="60966" y="59742"/>
                </a:lnTo>
                <a:lnTo>
                  <a:pt x="58738" y="59831"/>
                </a:lnTo>
                <a:lnTo>
                  <a:pt x="53723" y="59929"/>
                </a:lnTo>
                <a:lnTo>
                  <a:pt x="48319" y="59972"/>
                </a:lnTo>
                <a:lnTo>
                  <a:pt x="45544" y="59031"/>
                </a:lnTo>
                <a:lnTo>
                  <a:pt x="42742" y="57452"/>
                </a:lnTo>
                <a:lnTo>
                  <a:pt x="39921" y="55446"/>
                </a:lnTo>
                <a:lnTo>
                  <a:pt x="37088" y="54109"/>
                </a:lnTo>
                <a:lnTo>
                  <a:pt x="34247" y="53217"/>
                </a:lnTo>
                <a:lnTo>
                  <a:pt x="31401" y="52623"/>
                </a:lnTo>
                <a:lnTo>
                  <a:pt x="29503" y="51274"/>
                </a:lnTo>
                <a:lnTo>
                  <a:pt x="28238" y="49423"/>
                </a:lnTo>
                <a:lnTo>
                  <a:pt x="27394" y="47236"/>
                </a:lnTo>
                <a:lnTo>
                  <a:pt x="25880" y="44825"/>
                </a:lnTo>
                <a:lnTo>
                  <a:pt x="23917" y="42266"/>
                </a:lnTo>
                <a:lnTo>
                  <a:pt x="21656" y="39607"/>
                </a:lnTo>
                <a:lnTo>
                  <a:pt x="20149" y="36882"/>
                </a:lnTo>
                <a:lnTo>
                  <a:pt x="19145" y="34113"/>
                </a:lnTo>
                <a:lnTo>
                  <a:pt x="18475" y="31315"/>
                </a:lnTo>
                <a:lnTo>
                  <a:pt x="18028" y="28496"/>
                </a:lnTo>
                <a:lnTo>
                  <a:pt x="17730" y="25665"/>
                </a:lnTo>
                <a:lnTo>
                  <a:pt x="17532" y="22825"/>
                </a:lnTo>
                <a:lnTo>
                  <a:pt x="17400" y="19979"/>
                </a:lnTo>
                <a:lnTo>
                  <a:pt x="17253" y="14277"/>
                </a:lnTo>
                <a:lnTo>
                  <a:pt x="18166" y="12375"/>
                </a:lnTo>
                <a:lnTo>
                  <a:pt x="19727" y="11108"/>
                </a:lnTo>
                <a:lnTo>
                  <a:pt x="21721" y="10262"/>
                </a:lnTo>
                <a:lnTo>
                  <a:pt x="24002" y="8747"/>
                </a:lnTo>
                <a:lnTo>
                  <a:pt x="26476" y="6783"/>
                </a:lnTo>
                <a:lnTo>
                  <a:pt x="29077" y="4522"/>
                </a:lnTo>
                <a:lnTo>
                  <a:pt x="31764" y="3015"/>
                </a:lnTo>
                <a:lnTo>
                  <a:pt x="34508" y="2010"/>
                </a:lnTo>
                <a:lnTo>
                  <a:pt x="37289" y="1339"/>
                </a:lnTo>
                <a:lnTo>
                  <a:pt x="40096" y="893"/>
                </a:lnTo>
                <a:lnTo>
                  <a:pt x="42920" y="595"/>
                </a:lnTo>
                <a:lnTo>
                  <a:pt x="45755" y="397"/>
                </a:lnTo>
                <a:lnTo>
                  <a:pt x="48597" y="264"/>
                </a:lnTo>
                <a:lnTo>
                  <a:pt x="54296" y="117"/>
                </a:lnTo>
                <a:lnTo>
                  <a:pt x="62859" y="34"/>
                </a:lnTo>
                <a:lnTo>
                  <a:pt x="65715" y="975"/>
                </a:lnTo>
                <a:lnTo>
                  <a:pt x="68572" y="2555"/>
                </a:lnTo>
                <a:lnTo>
                  <a:pt x="75449" y="7383"/>
                </a:lnTo>
                <a:lnTo>
                  <a:pt x="76014" y="8732"/>
                </a:lnTo>
                <a:lnTo>
                  <a:pt x="76390" y="10584"/>
                </a:lnTo>
                <a:lnTo>
                  <a:pt x="76641" y="12771"/>
                </a:lnTo>
                <a:lnTo>
                  <a:pt x="76808" y="15181"/>
                </a:lnTo>
                <a:lnTo>
                  <a:pt x="76920" y="17741"/>
                </a:lnTo>
                <a:lnTo>
                  <a:pt x="77044" y="23125"/>
                </a:lnTo>
                <a:lnTo>
                  <a:pt x="77129" y="32631"/>
                </a:lnTo>
                <a:lnTo>
                  <a:pt x="78086" y="34136"/>
                </a:lnTo>
                <a:lnTo>
                  <a:pt x="79677" y="36093"/>
                </a:lnTo>
                <a:lnTo>
                  <a:pt x="81690" y="38349"/>
                </a:lnTo>
                <a:lnTo>
                  <a:pt x="82079" y="39853"/>
                </a:lnTo>
                <a:lnTo>
                  <a:pt x="81386" y="40856"/>
                </a:lnTo>
                <a:lnTo>
                  <a:pt x="77981" y="42466"/>
                </a:lnTo>
                <a:lnTo>
                  <a:pt x="74975" y="42686"/>
                </a:lnTo>
                <a:lnTo>
                  <a:pt x="70464" y="42784"/>
                </a:lnTo>
                <a:lnTo>
                  <a:pt x="61564" y="42852"/>
                </a:lnTo>
                <a:lnTo>
                  <a:pt x="60089" y="41903"/>
                </a:lnTo>
                <a:lnTo>
                  <a:pt x="58154" y="40318"/>
                </a:lnTo>
                <a:lnTo>
                  <a:pt x="55911" y="38308"/>
                </a:lnTo>
                <a:lnTo>
                  <a:pt x="50879" y="33536"/>
                </a:lnTo>
                <a:lnTo>
                  <a:pt x="48203" y="30929"/>
                </a:lnTo>
                <a:lnTo>
                  <a:pt x="46420" y="28240"/>
                </a:lnTo>
                <a:lnTo>
                  <a:pt x="45231" y="25494"/>
                </a:lnTo>
                <a:lnTo>
                  <a:pt x="44438" y="22711"/>
                </a:lnTo>
                <a:lnTo>
                  <a:pt x="43909" y="19903"/>
                </a:lnTo>
                <a:lnTo>
                  <a:pt x="43557" y="17078"/>
                </a:lnTo>
                <a:lnTo>
                  <a:pt x="43322" y="14243"/>
                </a:lnTo>
                <a:lnTo>
                  <a:pt x="43166" y="11400"/>
                </a:lnTo>
                <a:lnTo>
                  <a:pt x="42992" y="5702"/>
                </a:lnTo>
                <a:lnTo>
                  <a:pt x="43898" y="3801"/>
                </a:lnTo>
                <a:lnTo>
                  <a:pt x="45454" y="2534"/>
                </a:lnTo>
                <a:lnTo>
                  <a:pt x="47445" y="1689"/>
                </a:lnTo>
                <a:lnTo>
                  <a:pt x="49724" y="1126"/>
                </a:lnTo>
                <a:lnTo>
                  <a:pt x="52196" y="750"/>
                </a:lnTo>
                <a:lnTo>
                  <a:pt x="58457" y="148"/>
                </a:lnTo>
                <a:lnTo>
                  <a:pt x="61853" y="66"/>
                </a:lnTo>
                <a:lnTo>
                  <a:pt x="6857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28"/>
          <p:cNvSpPr/>
          <p:nvPr/>
        </p:nvSpPr>
        <p:spPr>
          <a:xfrm>
            <a:off x="3131829" y="2074577"/>
            <a:ext cx="59882" cy="59975"/>
          </a:xfrm>
          <a:custGeom>
            <a:avLst/>
            <a:gdLst/>
            <a:ahLst/>
            <a:cxnLst/>
            <a:rect l="0" t="0" r="0" b="0"/>
            <a:pathLst>
              <a:path w="59882" h="59975">
                <a:moveTo>
                  <a:pt x="17135" y="34258"/>
                </a:moveTo>
                <a:lnTo>
                  <a:pt x="17135" y="38808"/>
                </a:lnTo>
                <a:lnTo>
                  <a:pt x="18088" y="40149"/>
                </a:lnTo>
                <a:lnTo>
                  <a:pt x="19675" y="41043"/>
                </a:lnTo>
                <a:lnTo>
                  <a:pt x="24516" y="42477"/>
                </a:lnTo>
                <a:lnTo>
                  <a:pt x="24914" y="43547"/>
                </a:lnTo>
                <a:lnTo>
                  <a:pt x="25178" y="45213"/>
                </a:lnTo>
                <a:lnTo>
                  <a:pt x="25604" y="50180"/>
                </a:lnTo>
                <a:lnTo>
                  <a:pt x="26591" y="50588"/>
                </a:lnTo>
                <a:lnTo>
                  <a:pt x="28202" y="50859"/>
                </a:lnTo>
                <a:lnTo>
                  <a:pt x="30228" y="51040"/>
                </a:lnTo>
                <a:lnTo>
                  <a:pt x="31579" y="52113"/>
                </a:lnTo>
                <a:lnTo>
                  <a:pt x="32479" y="53782"/>
                </a:lnTo>
                <a:lnTo>
                  <a:pt x="33080" y="55846"/>
                </a:lnTo>
                <a:lnTo>
                  <a:pt x="32527" y="57222"/>
                </a:lnTo>
                <a:lnTo>
                  <a:pt x="31207" y="58140"/>
                </a:lnTo>
                <a:lnTo>
                  <a:pt x="26030" y="59868"/>
                </a:lnTo>
                <a:lnTo>
                  <a:pt x="24970" y="59903"/>
                </a:lnTo>
                <a:lnTo>
                  <a:pt x="9862" y="59974"/>
                </a:lnTo>
                <a:lnTo>
                  <a:pt x="9429" y="59022"/>
                </a:lnTo>
                <a:lnTo>
                  <a:pt x="9140" y="57435"/>
                </a:lnTo>
                <a:lnTo>
                  <a:pt x="8948" y="55424"/>
                </a:lnTo>
                <a:lnTo>
                  <a:pt x="7867" y="53131"/>
                </a:lnTo>
                <a:lnTo>
                  <a:pt x="6194" y="50650"/>
                </a:lnTo>
                <a:lnTo>
                  <a:pt x="1216" y="44375"/>
                </a:lnTo>
                <a:lnTo>
                  <a:pt x="807" y="42907"/>
                </a:lnTo>
                <a:lnTo>
                  <a:pt x="535" y="40977"/>
                </a:lnTo>
                <a:lnTo>
                  <a:pt x="354" y="38737"/>
                </a:lnTo>
                <a:lnTo>
                  <a:pt x="232" y="36291"/>
                </a:lnTo>
                <a:lnTo>
                  <a:pt x="22" y="27270"/>
                </a:lnTo>
                <a:lnTo>
                  <a:pt x="0" y="21604"/>
                </a:lnTo>
                <a:lnTo>
                  <a:pt x="949" y="20107"/>
                </a:lnTo>
                <a:lnTo>
                  <a:pt x="2535" y="19109"/>
                </a:lnTo>
                <a:lnTo>
                  <a:pt x="7372" y="17507"/>
                </a:lnTo>
                <a:lnTo>
                  <a:pt x="8722" y="17375"/>
                </a:lnTo>
                <a:lnTo>
                  <a:pt x="10574" y="17288"/>
                </a:lnTo>
                <a:lnTo>
                  <a:pt x="15839" y="17147"/>
                </a:lnTo>
                <a:lnTo>
                  <a:pt x="29872" y="17113"/>
                </a:lnTo>
                <a:lnTo>
                  <a:pt x="31342" y="18066"/>
                </a:lnTo>
                <a:lnTo>
                  <a:pt x="32321" y="19653"/>
                </a:lnTo>
                <a:lnTo>
                  <a:pt x="32974" y="21664"/>
                </a:lnTo>
                <a:lnTo>
                  <a:pt x="34362" y="23004"/>
                </a:lnTo>
                <a:lnTo>
                  <a:pt x="36240" y="23898"/>
                </a:lnTo>
                <a:lnTo>
                  <a:pt x="38444" y="24494"/>
                </a:lnTo>
                <a:lnTo>
                  <a:pt x="39914" y="25843"/>
                </a:lnTo>
                <a:lnTo>
                  <a:pt x="40894" y="27696"/>
                </a:lnTo>
                <a:lnTo>
                  <a:pt x="42846" y="34235"/>
                </a:lnTo>
                <a:lnTo>
                  <a:pt x="42853" y="34257"/>
                </a:lnTo>
                <a:lnTo>
                  <a:pt x="35472" y="34257"/>
                </a:lnTo>
                <a:lnTo>
                  <a:pt x="34122" y="33305"/>
                </a:lnTo>
                <a:lnTo>
                  <a:pt x="32270" y="31718"/>
                </a:lnTo>
                <a:lnTo>
                  <a:pt x="27004" y="26877"/>
                </a:lnTo>
                <a:lnTo>
                  <a:pt x="25620" y="26479"/>
                </a:lnTo>
                <a:lnTo>
                  <a:pt x="23744" y="26215"/>
                </a:lnTo>
                <a:lnTo>
                  <a:pt x="21542" y="26038"/>
                </a:lnTo>
                <a:lnTo>
                  <a:pt x="20073" y="24968"/>
                </a:lnTo>
                <a:lnTo>
                  <a:pt x="19094" y="23302"/>
                </a:lnTo>
                <a:lnTo>
                  <a:pt x="18441" y="21239"/>
                </a:lnTo>
                <a:lnTo>
                  <a:pt x="18006" y="18911"/>
                </a:lnTo>
                <a:lnTo>
                  <a:pt x="17716" y="16406"/>
                </a:lnTo>
                <a:lnTo>
                  <a:pt x="17169" y="9001"/>
                </a:lnTo>
                <a:lnTo>
                  <a:pt x="17146" y="4126"/>
                </a:lnTo>
                <a:lnTo>
                  <a:pt x="18095" y="2740"/>
                </a:lnTo>
                <a:lnTo>
                  <a:pt x="19680" y="1816"/>
                </a:lnTo>
                <a:lnTo>
                  <a:pt x="25355" y="76"/>
                </a:lnTo>
                <a:lnTo>
                  <a:pt x="26425" y="40"/>
                </a:lnTo>
                <a:lnTo>
                  <a:pt x="30154" y="0"/>
                </a:lnTo>
                <a:lnTo>
                  <a:pt x="32482" y="941"/>
                </a:lnTo>
                <a:lnTo>
                  <a:pt x="34987" y="2522"/>
                </a:lnTo>
                <a:lnTo>
                  <a:pt x="37609" y="4528"/>
                </a:lnTo>
                <a:lnTo>
                  <a:pt x="40309" y="5865"/>
                </a:lnTo>
                <a:lnTo>
                  <a:pt x="43062" y="6757"/>
                </a:lnTo>
                <a:lnTo>
                  <a:pt x="45850" y="7351"/>
                </a:lnTo>
                <a:lnTo>
                  <a:pt x="47708" y="8700"/>
                </a:lnTo>
                <a:lnTo>
                  <a:pt x="48947" y="10552"/>
                </a:lnTo>
                <a:lnTo>
                  <a:pt x="49773" y="12739"/>
                </a:lnTo>
                <a:lnTo>
                  <a:pt x="51277" y="15149"/>
                </a:lnTo>
                <a:lnTo>
                  <a:pt x="53231" y="17709"/>
                </a:lnTo>
                <a:lnTo>
                  <a:pt x="55487" y="20367"/>
                </a:lnTo>
                <a:lnTo>
                  <a:pt x="56991" y="23093"/>
                </a:lnTo>
                <a:lnTo>
                  <a:pt x="57993" y="25862"/>
                </a:lnTo>
                <a:lnTo>
                  <a:pt x="59602" y="32599"/>
                </a:lnTo>
                <a:lnTo>
                  <a:pt x="59734" y="34104"/>
                </a:lnTo>
                <a:lnTo>
                  <a:pt x="59822" y="36061"/>
                </a:lnTo>
                <a:lnTo>
                  <a:pt x="59881" y="38317"/>
                </a:lnTo>
                <a:lnTo>
                  <a:pt x="58967" y="39821"/>
                </a:lnTo>
                <a:lnTo>
                  <a:pt x="57406" y="40824"/>
                </a:lnTo>
                <a:lnTo>
                  <a:pt x="55412" y="41493"/>
                </a:lnTo>
                <a:lnTo>
                  <a:pt x="54083" y="42891"/>
                </a:lnTo>
                <a:lnTo>
                  <a:pt x="53198" y="44776"/>
                </a:lnTo>
                <a:lnTo>
                  <a:pt x="52607" y="46985"/>
                </a:lnTo>
                <a:lnTo>
                  <a:pt x="50308" y="48457"/>
                </a:lnTo>
                <a:lnTo>
                  <a:pt x="46870" y="49439"/>
                </a:lnTo>
                <a:lnTo>
                  <a:pt x="36767" y="51015"/>
                </a:lnTo>
                <a:lnTo>
                  <a:pt x="34986" y="51144"/>
                </a:lnTo>
                <a:lnTo>
                  <a:pt x="32846" y="51230"/>
                </a:lnTo>
                <a:lnTo>
                  <a:pt x="27928" y="51326"/>
                </a:lnTo>
                <a:lnTo>
                  <a:pt x="18745" y="51393"/>
                </a:lnTo>
                <a:lnTo>
                  <a:pt x="17256" y="50443"/>
                </a:lnTo>
                <a:lnTo>
                  <a:pt x="15311" y="48858"/>
                </a:lnTo>
                <a:lnTo>
                  <a:pt x="9896" y="44021"/>
                </a:lnTo>
                <a:lnTo>
                  <a:pt x="4407" y="38632"/>
                </a:lnTo>
                <a:lnTo>
                  <a:pt x="2935" y="36221"/>
                </a:lnTo>
                <a:lnTo>
                  <a:pt x="1954" y="33662"/>
                </a:lnTo>
                <a:lnTo>
                  <a:pt x="378" y="27261"/>
                </a:lnTo>
                <a:lnTo>
                  <a:pt x="1201" y="25783"/>
                </a:lnTo>
                <a:lnTo>
                  <a:pt x="2703" y="23845"/>
                </a:lnTo>
                <a:lnTo>
                  <a:pt x="4656" y="21601"/>
                </a:lnTo>
                <a:lnTo>
                  <a:pt x="5959" y="19152"/>
                </a:lnTo>
                <a:lnTo>
                  <a:pt x="6827" y="16568"/>
                </a:lnTo>
                <a:lnTo>
                  <a:pt x="8220" y="10126"/>
                </a:lnTo>
                <a:lnTo>
                  <a:pt x="9287" y="9597"/>
                </a:lnTo>
                <a:lnTo>
                  <a:pt x="10951" y="9245"/>
                </a:lnTo>
                <a:lnTo>
                  <a:pt x="13012" y="9010"/>
                </a:lnTo>
                <a:lnTo>
                  <a:pt x="15339" y="8853"/>
                </a:lnTo>
                <a:lnTo>
                  <a:pt x="17843" y="8749"/>
                </a:lnTo>
                <a:lnTo>
                  <a:pt x="23165" y="8633"/>
                </a:lnTo>
                <a:lnTo>
                  <a:pt x="45723" y="8544"/>
                </a:lnTo>
                <a:lnTo>
                  <a:pt x="47624" y="9495"/>
                </a:lnTo>
                <a:lnTo>
                  <a:pt x="48891" y="11082"/>
                </a:lnTo>
                <a:lnTo>
                  <a:pt x="49736" y="13092"/>
                </a:lnTo>
                <a:lnTo>
                  <a:pt x="50299" y="15385"/>
                </a:lnTo>
                <a:lnTo>
                  <a:pt x="50675" y="17866"/>
                </a:lnTo>
                <a:lnTo>
                  <a:pt x="50925" y="20472"/>
                </a:lnTo>
                <a:lnTo>
                  <a:pt x="52044" y="23162"/>
                </a:lnTo>
                <a:lnTo>
                  <a:pt x="53743" y="25908"/>
                </a:lnTo>
                <a:lnTo>
                  <a:pt x="55828" y="28691"/>
                </a:lnTo>
                <a:lnTo>
                  <a:pt x="56265" y="31499"/>
                </a:lnTo>
                <a:lnTo>
                  <a:pt x="55605" y="34324"/>
                </a:lnTo>
                <a:lnTo>
                  <a:pt x="52251" y="41150"/>
                </a:lnTo>
                <a:lnTo>
                  <a:pt x="51023" y="42662"/>
                </a:lnTo>
                <a:lnTo>
                  <a:pt x="49252" y="44623"/>
                </a:lnTo>
                <a:lnTo>
                  <a:pt x="44745" y="49342"/>
                </a:lnTo>
                <a:lnTo>
                  <a:pt x="39566" y="54614"/>
                </a:lnTo>
                <a:lnTo>
                  <a:pt x="36852" y="56401"/>
                </a:lnTo>
                <a:lnTo>
                  <a:pt x="34090" y="57593"/>
                </a:lnTo>
                <a:lnTo>
                  <a:pt x="27364" y="59504"/>
                </a:lnTo>
                <a:lnTo>
                  <a:pt x="25859" y="59661"/>
                </a:lnTo>
                <a:lnTo>
                  <a:pt x="23904" y="59766"/>
                </a:lnTo>
                <a:lnTo>
                  <a:pt x="21648" y="59836"/>
                </a:lnTo>
                <a:lnTo>
                  <a:pt x="19191" y="58930"/>
                </a:lnTo>
                <a:lnTo>
                  <a:pt x="16601" y="57373"/>
                </a:lnTo>
                <a:lnTo>
                  <a:pt x="10151" y="52582"/>
                </a:lnTo>
                <a:lnTo>
                  <a:pt x="9621" y="51236"/>
                </a:lnTo>
                <a:lnTo>
                  <a:pt x="9269" y="49387"/>
                </a:lnTo>
                <a:lnTo>
                  <a:pt x="8702" y="44125"/>
                </a:lnTo>
                <a:lnTo>
                  <a:pt x="8656" y="42741"/>
                </a:lnTo>
                <a:lnTo>
                  <a:pt x="8604" y="38663"/>
                </a:lnTo>
                <a:lnTo>
                  <a:pt x="7638" y="36242"/>
                </a:lnTo>
                <a:lnTo>
                  <a:pt x="6041" y="33676"/>
                </a:lnTo>
                <a:lnTo>
                  <a:pt x="4024" y="31012"/>
                </a:lnTo>
                <a:lnTo>
                  <a:pt x="3632" y="29236"/>
                </a:lnTo>
                <a:lnTo>
                  <a:pt x="4323" y="28053"/>
                </a:lnTo>
                <a:lnTo>
                  <a:pt x="8315" y="25824"/>
                </a:lnTo>
                <a:lnTo>
                  <a:pt x="9350" y="25777"/>
                </a:lnTo>
                <a:lnTo>
                  <a:pt x="17135" y="256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29"/>
          <p:cNvSpPr/>
          <p:nvPr/>
        </p:nvSpPr>
        <p:spPr>
          <a:xfrm>
            <a:off x="3707517" y="2640342"/>
            <a:ext cx="101496" cy="85350"/>
          </a:xfrm>
          <a:custGeom>
            <a:avLst/>
            <a:gdLst/>
            <a:ahLst/>
            <a:cxnLst/>
            <a:rect l="0" t="0" r="0" b="0"/>
            <a:pathLst>
              <a:path w="101496" h="85350">
                <a:moveTo>
                  <a:pt x="67240" y="42850"/>
                </a:moveTo>
                <a:lnTo>
                  <a:pt x="74621" y="42850"/>
                </a:lnTo>
                <a:lnTo>
                  <a:pt x="75018" y="43803"/>
                </a:lnTo>
                <a:lnTo>
                  <a:pt x="75283" y="45390"/>
                </a:lnTo>
                <a:lnTo>
                  <a:pt x="75708" y="50231"/>
                </a:lnTo>
                <a:lnTo>
                  <a:pt x="75766" y="53433"/>
                </a:lnTo>
                <a:lnTo>
                  <a:pt x="75781" y="55620"/>
                </a:lnTo>
                <a:lnTo>
                  <a:pt x="76744" y="57079"/>
                </a:lnTo>
                <a:lnTo>
                  <a:pt x="78339" y="58051"/>
                </a:lnTo>
                <a:lnTo>
                  <a:pt x="80354" y="58699"/>
                </a:lnTo>
                <a:lnTo>
                  <a:pt x="81698" y="60084"/>
                </a:lnTo>
                <a:lnTo>
                  <a:pt x="82593" y="61959"/>
                </a:lnTo>
                <a:lnTo>
                  <a:pt x="83190" y="64162"/>
                </a:lnTo>
                <a:lnTo>
                  <a:pt x="82636" y="65631"/>
                </a:lnTo>
                <a:lnTo>
                  <a:pt x="81314" y="66609"/>
                </a:lnTo>
                <a:lnTo>
                  <a:pt x="79480" y="67262"/>
                </a:lnTo>
                <a:lnTo>
                  <a:pt x="78258" y="68650"/>
                </a:lnTo>
                <a:lnTo>
                  <a:pt x="77443" y="70527"/>
                </a:lnTo>
                <a:lnTo>
                  <a:pt x="75908" y="76753"/>
                </a:lnTo>
                <a:lnTo>
                  <a:pt x="73315" y="76968"/>
                </a:lnTo>
                <a:lnTo>
                  <a:pt x="68440" y="77106"/>
                </a:lnTo>
                <a:lnTo>
                  <a:pt x="63045" y="77130"/>
                </a:lnTo>
                <a:lnTo>
                  <a:pt x="61585" y="76181"/>
                </a:lnTo>
                <a:lnTo>
                  <a:pt x="60613" y="74596"/>
                </a:lnTo>
                <a:lnTo>
                  <a:pt x="59965" y="72586"/>
                </a:lnTo>
                <a:lnTo>
                  <a:pt x="58579" y="71247"/>
                </a:lnTo>
                <a:lnTo>
                  <a:pt x="56704" y="70353"/>
                </a:lnTo>
                <a:lnTo>
                  <a:pt x="51400" y="68920"/>
                </a:lnTo>
                <a:lnTo>
                  <a:pt x="50965" y="67850"/>
                </a:lnTo>
                <a:lnTo>
                  <a:pt x="50675" y="66185"/>
                </a:lnTo>
                <a:lnTo>
                  <a:pt x="50482" y="64121"/>
                </a:lnTo>
                <a:lnTo>
                  <a:pt x="50353" y="61793"/>
                </a:lnTo>
                <a:lnTo>
                  <a:pt x="50129" y="52976"/>
                </a:lnTo>
                <a:lnTo>
                  <a:pt x="50105" y="47332"/>
                </a:lnTo>
                <a:lnTo>
                  <a:pt x="51055" y="44886"/>
                </a:lnTo>
                <a:lnTo>
                  <a:pt x="52639" y="42302"/>
                </a:lnTo>
                <a:lnTo>
                  <a:pt x="57477" y="35863"/>
                </a:lnTo>
                <a:lnTo>
                  <a:pt x="58826" y="34382"/>
                </a:lnTo>
                <a:lnTo>
                  <a:pt x="65944" y="27036"/>
                </a:lnTo>
                <a:lnTo>
                  <a:pt x="67328" y="26592"/>
                </a:lnTo>
                <a:lnTo>
                  <a:pt x="69204" y="26296"/>
                </a:lnTo>
                <a:lnTo>
                  <a:pt x="74507" y="25822"/>
                </a:lnTo>
                <a:lnTo>
                  <a:pt x="75895" y="25783"/>
                </a:lnTo>
                <a:lnTo>
                  <a:pt x="91379" y="25708"/>
                </a:lnTo>
                <a:lnTo>
                  <a:pt x="92858" y="26660"/>
                </a:lnTo>
                <a:lnTo>
                  <a:pt x="94796" y="28246"/>
                </a:lnTo>
                <a:lnTo>
                  <a:pt x="100200" y="33086"/>
                </a:lnTo>
                <a:lnTo>
                  <a:pt x="100643" y="34436"/>
                </a:lnTo>
                <a:lnTo>
                  <a:pt x="100939" y="36288"/>
                </a:lnTo>
                <a:lnTo>
                  <a:pt x="101136" y="38475"/>
                </a:lnTo>
                <a:lnTo>
                  <a:pt x="101267" y="40886"/>
                </a:lnTo>
                <a:lnTo>
                  <a:pt x="101413" y="46105"/>
                </a:lnTo>
                <a:lnTo>
                  <a:pt x="101495" y="54398"/>
                </a:lnTo>
                <a:lnTo>
                  <a:pt x="100554" y="57216"/>
                </a:lnTo>
                <a:lnTo>
                  <a:pt x="98975" y="60047"/>
                </a:lnTo>
                <a:lnTo>
                  <a:pt x="94146" y="66885"/>
                </a:lnTo>
                <a:lnTo>
                  <a:pt x="92797" y="68398"/>
                </a:lnTo>
                <a:lnTo>
                  <a:pt x="88759" y="72620"/>
                </a:lnTo>
                <a:lnTo>
                  <a:pt x="86349" y="74127"/>
                </a:lnTo>
                <a:lnTo>
                  <a:pt x="83789" y="75131"/>
                </a:lnTo>
                <a:lnTo>
                  <a:pt x="77388" y="76743"/>
                </a:lnTo>
                <a:lnTo>
                  <a:pt x="74958" y="77828"/>
                </a:lnTo>
                <a:lnTo>
                  <a:pt x="67178" y="81573"/>
                </a:lnTo>
                <a:lnTo>
                  <a:pt x="63388" y="82953"/>
                </a:lnTo>
                <a:lnTo>
                  <a:pt x="59910" y="83873"/>
                </a:lnTo>
                <a:lnTo>
                  <a:pt x="56638" y="84486"/>
                </a:lnTo>
                <a:lnTo>
                  <a:pt x="53505" y="84895"/>
                </a:lnTo>
                <a:lnTo>
                  <a:pt x="50463" y="85168"/>
                </a:lnTo>
                <a:lnTo>
                  <a:pt x="47482" y="85349"/>
                </a:lnTo>
                <a:lnTo>
                  <a:pt x="44543" y="84518"/>
                </a:lnTo>
                <a:lnTo>
                  <a:pt x="41631" y="83011"/>
                </a:lnTo>
                <a:lnTo>
                  <a:pt x="38737" y="81054"/>
                </a:lnTo>
                <a:lnTo>
                  <a:pt x="35856" y="78797"/>
                </a:lnTo>
                <a:lnTo>
                  <a:pt x="32982" y="76340"/>
                </a:lnTo>
                <a:lnTo>
                  <a:pt x="30114" y="73749"/>
                </a:lnTo>
                <a:lnTo>
                  <a:pt x="27249" y="72022"/>
                </a:lnTo>
                <a:lnTo>
                  <a:pt x="24387" y="70870"/>
                </a:lnTo>
                <a:lnTo>
                  <a:pt x="21527" y="70103"/>
                </a:lnTo>
                <a:lnTo>
                  <a:pt x="18667" y="68638"/>
                </a:lnTo>
                <a:lnTo>
                  <a:pt x="15808" y="66710"/>
                </a:lnTo>
                <a:lnTo>
                  <a:pt x="12949" y="64472"/>
                </a:lnTo>
                <a:lnTo>
                  <a:pt x="11044" y="62027"/>
                </a:lnTo>
                <a:lnTo>
                  <a:pt x="9773" y="59445"/>
                </a:lnTo>
                <a:lnTo>
                  <a:pt x="8926" y="56771"/>
                </a:lnTo>
                <a:lnTo>
                  <a:pt x="7409" y="54035"/>
                </a:lnTo>
                <a:lnTo>
                  <a:pt x="5445" y="51259"/>
                </a:lnTo>
                <a:lnTo>
                  <a:pt x="3183" y="48456"/>
                </a:lnTo>
                <a:lnTo>
                  <a:pt x="1676" y="45635"/>
                </a:lnTo>
                <a:lnTo>
                  <a:pt x="671" y="42802"/>
                </a:lnTo>
                <a:lnTo>
                  <a:pt x="0" y="39960"/>
                </a:lnTo>
                <a:lnTo>
                  <a:pt x="506" y="37114"/>
                </a:lnTo>
                <a:lnTo>
                  <a:pt x="1796" y="34263"/>
                </a:lnTo>
                <a:lnTo>
                  <a:pt x="3608" y="31411"/>
                </a:lnTo>
                <a:lnTo>
                  <a:pt x="4816" y="28556"/>
                </a:lnTo>
                <a:lnTo>
                  <a:pt x="5621" y="25701"/>
                </a:lnTo>
                <a:lnTo>
                  <a:pt x="6914" y="18825"/>
                </a:lnTo>
                <a:lnTo>
                  <a:pt x="7973" y="17308"/>
                </a:lnTo>
                <a:lnTo>
                  <a:pt x="9631" y="15345"/>
                </a:lnTo>
                <a:lnTo>
                  <a:pt x="14585" y="9900"/>
                </a:lnTo>
                <a:lnTo>
                  <a:pt x="15945" y="9454"/>
                </a:lnTo>
                <a:lnTo>
                  <a:pt x="17803" y="9156"/>
                </a:lnTo>
                <a:lnTo>
                  <a:pt x="19995" y="8957"/>
                </a:lnTo>
                <a:lnTo>
                  <a:pt x="22408" y="8825"/>
                </a:lnTo>
                <a:lnTo>
                  <a:pt x="27630" y="8678"/>
                </a:lnTo>
                <a:lnTo>
                  <a:pt x="30356" y="9591"/>
                </a:lnTo>
                <a:lnTo>
                  <a:pt x="33125" y="11152"/>
                </a:lnTo>
                <a:lnTo>
                  <a:pt x="39864" y="15951"/>
                </a:lnTo>
                <a:lnTo>
                  <a:pt x="41369" y="17298"/>
                </a:lnTo>
                <a:lnTo>
                  <a:pt x="45582" y="21334"/>
                </a:lnTo>
                <a:lnTo>
                  <a:pt x="48039" y="22791"/>
                </a:lnTo>
                <a:lnTo>
                  <a:pt x="50629" y="23762"/>
                </a:lnTo>
                <a:lnTo>
                  <a:pt x="53309" y="24410"/>
                </a:lnTo>
                <a:lnTo>
                  <a:pt x="55095" y="25794"/>
                </a:lnTo>
                <a:lnTo>
                  <a:pt x="56286" y="27669"/>
                </a:lnTo>
                <a:lnTo>
                  <a:pt x="57079" y="29872"/>
                </a:lnTo>
                <a:lnTo>
                  <a:pt x="58561" y="31341"/>
                </a:lnTo>
                <a:lnTo>
                  <a:pt x="60502" y="32320"/>
                </a:lnTo>
                <a:lnTo>
                  <a:pt x="62748" y="32972"/>
                </a:lnTo>
                <a:lnTo>
                  <a:pt x="64245" y="34360"/>
                </a:lnTo>
                <a:lnTo>
                  <a:pt x="65243" y="36238"/>
                </a:lnTo>
                <a:lnTo>
                  <a:pt x="65909" y="38442"/>
                </a:lnTo>
                <a:lnTo>
                  <a:pt x="65400" y="40864"/>
                </a:lnTo>
                <a:lnTo>
                  <a:pt x="64108" y="43431"/>
                </a:lnTo>
                <a:lnTo>
                  <a:pt x="58986" y="50955"/>
                </a:lnTo>
                <a:lnTo>
                  <a:pt x="56269" y="51215"/>
                </a:lnTo>
                <a:lnTo>
                  <a:pt x="51315" y="51381"/>
                </a:lnTo>
                <a:lnTo>
                  <a:pt x="28866" y="51422"/>
                </a:lnTo>
                <a:lnTo>
                  <a:pt x="26417" y="50470"/>
                </a:lnTo>
                <a:lnTo>
                  <a:pt x="23832" y="48883"/>
                </a:lnTo>
                <a:lnTo>
                  <a:pt x="21156" y="46872"/>
                </a:lnTo>
                <a:lnTo>
                  <a:pt x="19373" y="44578"/>
                </a:lnTo>
                <a:lnTo>
                  <a:pt x="18183" y="42097"/>
                </a:lnTo>
                <a:lnTo>
                  <a:pt x="17391" y="39491"/>
                </a:lnTo>
                <a:lnTo>
                  <a:pt x="16862" y="36800"/>
                </a:lnTo>
                <a:lnTo>
                  <a:pt x="16510" y="34055"/>
                </a:lnTo>
                <a:lnTo>
                  <a:pt x="16275" y="31271"/>
                </a:lnTo>
                <a:lnTo>
                  <a:pt x="15166" y="28463"/>
                </a:lnTo>
                <a:lnTo>
                  <a:pt x="13474" y="25639"/>
                </a:lnTo>
                <a:lnTo>
                  <a:pt x="11393" y="22803"/>
                </a:lnTo>
                <a:lnTo>
                  <a:pt x="10959" y="20913"/>
                </a:lnTo>
                <a:lnTo>
                  <a:pt x="11622" y="19653"/>
                </a:lnTo>
                <a:lnTo>
                  <a:pt x="13016" y="18813"/>
                </a:lnTo>
                <a:lnTo>
                  <a:pt x="13946" y="17300"/>
                </a:lnTo>
                <a:lnTo>
                  <a:pt x="14565" y="15339"/>
                </a:lnTo>
                <a:lnTo>
                  <a:pt x="14979" y="13080"/>
                </a:lnTo>
                <a:lnTo>
                  <a:pt x="15254" y="10620"/>
                </a:lnTo>
                <a:lnTo>
                  <a:pt x="15438" y="8029"/>
                </a:lnTo>
                <a:lnTo>
                  <a:pt x="15560" y="5348"/>
                </a:lnTo>
                <a:lnTo>
                  <a:pt x="16594" y="3561"/>
                </a:lnTo>
                <a:lnTo>
                  <a:pt x="18236" y="2370"/>
                </a:lnTo>
                <a:lnTo>
                  <a:pt x="20283" y="1576"/>
                </a:lnTo>
                <a:lnTo>
                  <a:pt x="22601" y="1046"/>
                </a:lnTo>
                <a:lnTo>
                  <a:pt x="25098" y="694"/>
                </a:lnTo>
                <a:lnTo>
                  <a:pt x="27715" y="458"/>
                </a:lnTo>
                <a:lnTo>
                  <a:pt x="30413" y="301"/>
                </a:lnTo>
                <a:lnTo>
                  <a:pt x="35950" y="127"/>
                </a:lnTo>
                <a:lnTo>
                  <a:pt x="48414" y="0"/>
                </a:lnTo>
                <a:lnTo>
                  <a:pt x="49927" y="948"/>
                </a:lnTo>
                <a:lnTo>
                  <a:pt x="51888" y="2533"/>
                </a:lnTo>
                <a:lnTo>
                  <a:pt x="54148" y="4542"/>
                </a:lnTo>
                <a:lnTo>
                  <a:pt x="59199" y="9314"/>
                </a:lnTo>
                <a:lnTo>
                  <a:pt x="65651" y="15588"/>
                </a:lnTo>
                <a:lnTo>
                  <a:pt x="67134" y="18008"/>
                </a:lnTo>
                <a:lnTo>
                  <a:pt x="69074" y="21526"/>
                </a:lnTo>
                <a:lnTo>
                  <a:pt x="71320" y="25777"/>
                </a:lnTo>
                <a:lnTo>
                  <a:pt x="71865" y="29563"/>
                </a:lnTo>
                <a:lnTo>
                  <a:pt x="71276" y="33039"/>
                </a:lnTo>
                <a:lnTo>
                  <a:pt x="69931" y="36310"/>
                </a:lnTo>
                <a:lnTo>
                  <a:pt x="68081" y="39442"/>
                </a:lnTo>
                <a:lnTo>
                  <a:pt x="65896" y="42483"/>
                </a:lnTo>
                <a:lnTo>
                  <a:pt x="63486" y="45463"/>
                </a:lnTo>
                <a:lnTo>
                  <a:pt x="61880" y="48402"/>
                </a:lnTo>
                <a:lnTo>
                  <a:pt x="60809" y="51314"/>
                </a:lnTo>
                <a:lnTo>
                  <a:pt x="60095" y="54208"/>
                </a:lnTo>
                <a:lnTo>
                  <a:pt x="58667" y="56137"/>
                </a:lnTo>
                <a:lnTo>
                  <a:pt x="56762" y="57423"/>
                </a:lnTo>
                <a:lnTo>
                  <a:pt x="54540" y="58280"/>
                </a:lnTo>
                <a:lnTo>
                  <a:pt x="52106" y="59804"/>
                </a:lnTo>
                <a:lnTo>
                  <a:pt x="49530" y="61773"/>
                </a:lnTo>
                <a:lnTo>
                  <a:pt x="46861" y="64038"/>
                </a:lnTo>
                <a:lnTo>
                  <a:pt x="44129" y="65548"/>
                </a:lnTo>
                <a:lnTo>
                  <a:pt x="41355" y="66554"/>
                </a:lnTo>
                <a:lnTo>
                  <a:pt x="38553" y="67226"/>
                </a:lnTo>
                <a:lnTo>
                  <a:pt x="35733" y="67673"/>
                </a:lnTo>
                <a:lnTo>
                  <a:pt x="32900" y="67971"/>
                </a:lnTo>
                <a:lnTo>
                  <a:pt x="30059" y="68170"/>
                </a:lnTo>
                <a:lnTo>
                  <a:pt x="27213" y="68302"/>
                </a:lnTo>
                <a:lnTo>
                  <a:pt x="17495" y="68533"/>
                </a:lnTo>
                <a:lnTo>
                  <a:pt x="15979" y="67592"/>
                </a:lnTo>
                <a:lnTo>
                  <a:pt x="14017" y="66012"/>
                </a:lnTo>
                <a:lnTo>
                  <a:pt x="11755" y="64006"/>
                </a:lnTo>
                <a:lnTo>
                  <a:pt x="10247" y="61717"/>
                </a:lnTo>
                <a:lnTo>
                  <a:pt x="9243" y="59238"/>
                </a:lnTo>
                <a:lnTo>
                  <a:pt x="7630" y="52966"/>
                </a:lnTo>
                <a:lnTo>
                  <a:pt x="6545" y="51499"/>
                </a:lnTo>
                <a:lnTo>
                  <a:pt x="4869" y="49569"/>
                </a:lnTo>
                <a:lnTo>
                  <a:pt x="2799" y="47329"/>
                </a:lnTo>
                <a:lnTo>
                  <a:pt x="2372" y="44884"/>
                </a:lnTo>
                <a:lnTo>
                  <a:pt x="3040" y="42301"/>
                </a:lnTo>
                <a:lnTo>
                  <a:pt x="6404" y="35862"/>
                </a:lnTo>
                <a:lnTo>
                  <a:pt x="6681" y="34382"/>
                </a:lnTo>
                <a:lnTo>
                  <a:pt x="6865" y="32442"/>
                </a:lnTo>
                <a:lnTo>
                  <a:pt x="6987" y="30196"/>
                </a:lnTo>
                <a:lnTo>
                  <a:pt x="8022" y="28699"/>
                </a:lnTo>
                <a:lnTo>
                  <a:pt x="9663" y="27701"/>
                </a:lnTo>
                <a:lnTo>
                  <a:pt x="11711" y="27036"/>
                </a:lnTo>
                <a:lnTo>
                  <a:pt x="14028" y="26592"/>
                </a:lnTo>
                <a:lnTo>
                  <a:pt x="16525" y="26296"/>
                </a:lnTo>
                <a:lnTo>
                  <a:pt x="19143" y="26099"/>
                </a:lnTo>
                <a:lnTo>
                  <a:pt x="21841" y="25015"/>
                </a:lnTo>
                <a:lnTo>
                  <a:pt x="24591" y="23340"/>
                </a:lnTo>
                <a:lnTo>
                  <a:pt x="27377" y="21271"/>
                </a:lnTo>
                <a:lnTo>
                  <a:pt x="29235" y="20844"/>
                </a:lnTo>
                <a:lnTo>
                  <a:pt x="30474" y="21512"/>
                </a:lnTo>
                <a:lnTo>
                  <a:pt x="32938" y="25684"/>
                </a:lnTo>
                <a:lnTo>
                  <a:pt x="7233" y="257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30"/>
          <p:cNvSpPr/>
          <p:nvPr/>
        </p:nvSpPr>
        <p:spPr>
          <a:xfrm>
            <a:off x="4280932" y="3600494"/>
            <a:ext cx="85325" cy="76991"/>
          </a:xfrm>
          <a:custGeom>
            <a:avLst/>
            <a:gdLst/>
            <a:ahLst/>
            <a:cxnLst/>
            <a:rect l="0" t="0" r="0" b="0"/>
            <a:pathLst>
              <a:path w="85325" h="76991">
                <a:moveTo>
                  <a:pt x="16747" y="42818"/>
                </a:moveTo>
                <a:lnTo>
                  <a:pt x="21298" y="42818"/>
                </a:lnTo>
                <a:lnTo>
                  <a:pt x="22639" y="41865"/>
                </a:lnTo>
                <a:lnTo>
                  <a:pt x="23533" y="40278"/>
                </a:lnTo>
                <a:lnTo>
                  <a:pt x="24129" y="38268"/>
                </a:lnTo>
                <a:lnTo>
                  <a:pt x="25478" y="36926"/>
                </a:lnTo>
                <a:lnTo>
                  <a:pt x="27331" y="36033"/>
                </a:lnTo>
                <a:lnTo>
                  <a:pt x="29518" y="35437"/>
                </a:lnTo>
                <a:lnTo>
                  <a:pt x="31929" y="35040"/>
                </a:lnTo>
                <a:lnTo>
                  <a:pt x="34489" y="34775"/>
                </a:lnTo>
                <a:lnTo>
                  <a:pt x="37147" y="34598"/>
                </a:lnTo>
                <a:lnTo>
                  <a:pt x="39872" y="34481"/>
                </a:lnTo>
                <a:lnTo>
                  <a:pt x="45441" y="34350"/>
                </a:lnTo>
                <a:lnTo>
                  <a:pt x="75063" y="34246"/>
                </a:lnTo>
                <a:lnTo>
                  <a:pt x="76579" y="35199"/>
                </a:lnTo>
                <a:lnTo>
                  <a:pt x="78543" y="36786"/>
                </a:lnTo>
                <a:lnTo>
                  <a:pt x="83988" y="41627"/>
                </a:lnTo>
                <a:lnTo>
                  <a:pt x="84434" y="42977"/>
                </a:lnTo>
                <a:lnTo>
                  <a:pt x="84732" y="44829"/>
                </a:lnTo>
                <a:lnTo>
                  <a:pt x="85210" y="50094"/>
                </a:lnTo>
                <a:lnTo>
                  <a:pt x="85249" y="51479"/>
                </a:lnTo>
                <a:lnTo>
                  <a:pt x="85324" y="59576"/>
                </a:lnTo>
                <a:lnTo>
                  <a:pt x="82786" y="59791"/>
                </a:lnTo>
                <a:lnTo>
                  <a:pt x="77108" y="59953"/>
                </a:lnTo>
                <a:lnTo>
                  <a:pt x="76038" y="59004"/>
                </a:lnTo>
                <a:lnTo>
                  <a:pt x="72309" y="55409"/>
                </a:lnTo>
                <a:lnTo>
                  <a:pt x="70934" y="53117"/>
                </a:lnTo>
                <a:lnTo>
                  <a:pt x="70016" y="50637"/>
                </a:lnTo>
                <a:lnTo>
                  <a:pt x="69405" y="48030"/>
                </a:lnTo>
                <a:lnTo>
                  <a:pt x="68045" y="46293"/>
                </a:lnTo>
                <a:lnTo>
                  <a:pt x="66186" y="45135"/>
                </a:lnTo>
                <a:lnTo>
                  <a:pt x="63994" y="44362"/>
                </a:lnTo>
                <a:lnTo>
                  <a:pt x="61580" y="42895"/>
                </a:lnTo>
                <a:lnTo>
                  <a:pt x="59018" y="40965"/>
                </a:lnTo>
                <a:lnTo>
                  <a:pt x="56358" y="38725"/>
                </a:lnTo>
                <a:lnTo>
                  <a:pt x="54584" y="36279"/>
                </a:lnTo>
                <a:lnTo>
                  <a:pt x="53403" y="33696"/>
                </a:lnTo>
                <a:lnTo>
                  <a:pt x="52614" y="31022"/>
                </a:lnTo>
                <a:lnTo>
                  <a:pt x="52089" y="28287"/>
                </a:lnTo>
                <a:lnTo>
                  <a:pt x="51738" y="25511"/>
                </a:lnTo>
                <a:lnTo>
                  <a:pt x="51176" y="18762"/>
                </a:lnTo>
                <a:lnTo>
                  <a:pt x="51130" y="17256"/>
                </a:lnTo>
                <a:lnTo>
                  <a:pt x="51038" y="8646"/>
                </a:lnTo>
                <a:lnTo>
                  <a:pt x="51038" y="8563"/>
                </a:lnTo>
                <a:lnTo>
                  <a:pt x="58419" y="15912"/>
                </a:lnTo>
                <a:lnTo>
                  <a:pt x="59768" y="18213"/>
                </a:lnTo>
                <a:lnTo>
                  <a:pt x="63808" y="25850"/>
                </a:lnTo>
                <a:lnTo>
                  <a:pt x="65266" y="29601"/>
                </a:lnTo>
                <a:lnTo>
                  <a:pt x="66238" y="33054"/>
                </a:lnTo>
                <a:lnTo>
                  <a:pt x="66887" y="36309"/>
                </a:lnTo>
                <a:lnTo>
                  <a:pt x="67319" y="39431"/>
                </a:lnTo>
                <a:lnTo>
                  <a:pt x="67606" y="42465"/>
                </a:lnTo>
                <a:lnTo>
                  <a:pt x="67799" y="45440"/>
                </a:lnTo>
                <a:lnTo>
                  <a:pt x="66974" y="48376"/>
                </a:lnTo>
                <a:lnTo>
                  <a:pt x="65472" y="51286"/>
                </a:lnTo>
                <a:lnTo>
                  <a:pt x="63518" y="54178"/>
                </a:lnTo>
                <a:lnTo>
                  <a:pt x="62215" y="57059"/>
                </a:lnTo>
                <a:lnTo>
                  <a:pt x="61347" y="59932"/>
                </a:lnTo>
                <a:lnTo>
                  <a:pt x="60768" y="62800"/>
                </a:lnTo>
                <a:lnTo>
                  <a:pt x="59429" y="64712"/>
                </a:lnTo>
                <a:lnTo>
                  <a:pt x="57584" y="65986"/>
                </a:lnTo>
                <a:lnTo>
                  <a:pt x="55402" y="66836"/>
                </a:lnTo>
                <a:lnTo>
                  <a:pt x="53947" y="68355"/>
                </a:lnTo>
                <a:lnTo>
                  <a:pt x="52978" y="70320"/>
                </a:lnTo>
                <a:lnTo>
                  <a:pt x="52331" y="72583"/>
                </a:lnTo>
                <a:lnTo>
                  <a:pt x="50947" y="74091"/>
                </a:lnTo>
                <a:lnTo>
                  <a:pt x="49072" y="75097"/>
                </a:lnTo>
                <a:lnTo>
                  <a:pt x="43771" y="76711"/>
                </a:lnTo>
                <a:lnTo>
                  <a:pt x="42383" y="76843"/>
                </a:lnTo>
                <a:lnTo>
                  <a:pt x="40505" y="76931"/>
                </a:lnTo>
                <a:lnTo>
                  <a:pt x="38301" y="76990"/>
                </a:lnTo>
                <a:lnTo>
                  <a:pt x="35879" y="76077"/>
                </a:lnTo>
                <a:lnTo>
                  <a:pt x="33312" y="74516"/>
                </a:lnTo>
                <a:lnTo>
                  <a:pt x="30648" y="72522"/>
                </a:lnTo>
                <a:lnTo>
                  <a:pt x="27919" y="70241"/>
                </a:lnTo>
                <a:lnTo>
                  <a:pt x="25148" y="67768"/>
                </a:lnTo>
                <a:lnTo>
                  <a:pt x="22347" y="65166"/>
                </a:lnTo>
                <a:lnTo>
                  <a:pt x="19528" y="63432"/>
                </a:lnTo>
                <a:lnTo>
                  <a:pt x="16697" y="62275"/>
                </a:lnTo>
                <a:lnTo>
                  <a:pt x="13856" y="61505"/>
                </a:lnTo>
                <a:lnTo>
                  <a:pt x="11962" y="60038"/>
                </a:lnTo>
                <a:lnTo>
                  <a:pt x="10700" y="58108"/>
                </a:lnTo>
                <a:lnTo>
                  <a:pt x="9858" y="55869"/>
                </a:lnTo>
                <a:lnTo>
                  <a:pt x="8344" y="53424"/>
                </a:lnTo>
                <a:lnTo>
                  <a:pt x="6383" y="50841"/>
                </a:lnTo>
                <a:lnTo>
                  <a:pt x="4123" y="48167"/>
                </a:lnTo>
                <a:lnTo>
                  <a:pt x="2616" y="45431"/>
                </a:lnTo>
                <a:lnTo>
                  <a:pt x="1612" y="42655"/>
                </a:lnTo>
                <a:lnTo>
                  <a:pt x="942" y="39852"/>
                </a:lnTo>
                <a:lnTo>
                  <a:pt x="496" y="37031"/>
                </a:lnTo>
                <a:lnTo>
                  <a:pt x="198" y="34198"/>
                </a:lnTo>
                <a:lnTo>
                  <a:pt x="0" y="31356"/>
                </a:lnTo>
                <a:lnTo>
                  <a:pt x="819" y="28509"/>
                </a:lnTo>
                <a:lnTo>
                  <a:pt x="2319" y="25659"/>
                </a:lnTo>
                <a:lnTo>
                  <a:pt x="4271" y="22806"/>
                </a:lnTo>
                <a:lnTo>
                  <a:pt x="5573" y="19952"/>
                </a:lnTo>
                <a:lnTo>
                  <a:pt x="6440" y="17096"/>
                </a:lnTo>
                <a:lnTo>
                  <a:pt x="7832" y="10220"/>
                </a:lnTo>
                <a:lnTo>
                  <a:pt x="8899" y="9656"/>
                </a:lnTo>
                <a:lnTo>
                  <a:pt x="10563" y="9280"/>
                </a:lnTo>
                <a:lnTo>
                  <a:pt x="12624" y="9030"/>
                </a:lnTo>
                <a:lnTo>
                  <a:pt x="14951" y="8862"/>
                </a:lnTo>
                <a:lnTo>
                  <a:pt x="17455" y="8751"/>
                </a:lnTo>
                <a:lnTo>
                  <a:pt x="22777" y="8627"/>
                </a:lnTo>
                <a:lnTo>
                  <a:pt x="36792" y="8541"/>
                </a:lnTo>
                <a:lnTo>
                  <a:pt x="39636" y="9489"/>
                </a:lnTo>
                <a:lnTo>
                  <a:pt x="42483" y="11074"/>
                </a:lnTo>
                <a:lnTo>
                  <a:pt x="45335" y="13083"/>
                </a:lnTo>
                <a:lnTo>
                  <a:pt x="48189" y="14422"/>
                </a:lnTo>
                <a:lnTo>
                  <a:pt x="51043" y="15315"/>
                </a:lnTo>
                <a:lnTo>
                  <a:pt x="53899" y="15910"/>
                </a:lnTo>
                <a:lnTo>
                  <a:pt x="56755" y="17259"/>
                </a:lnTo>
                <a:lnTo>
                  <a:pt x="59611" y="19112"/>
                </a:lnTo>
                <a:lnTo>
                  <a:pt x="62469" y="21299"/>
                </a:lnTo>
                <a:lnTo>
                  <a:pt x="64374" y="23709"/>
                </a:lnTo>
                <a:lnTo>
                  <a:pt x="65643" y="26269"/>
                </a:lnTo>
                <a:lnTo>
                  <a:pt x="66490" y="28928"/>
                </a:lnTo>
                <a:lnTo>
                  <a:pt x="67054" y="31653"/>
                </a:lnTo>
                <a:lnTo>
                  <a:pt x="67430" y="34422"/>
                </a:lnTo>
                <a:lnTo>
                  <a:pt x="68034" y="41160"/>
                </a:lnTo>
                <a:lnTo>
                  <a:pt x="68083" y="42665"/>
                </a:lnTo>
                <a:lnTo>
                  <a:pt x="68138" y="46877"/>
                </a:lnTo>
                <a:lnTo>
                  <a:pt x="67201" y="49334"/>
                </a:lnTo>
                <a:lnTo>
                  <a:pt x="65623" y="51925"/>
                </a:lnTo>
                <a:lnTo>
                  <a:pt x="63619" y="54604"/>
                </a:lnTo>
                <a:lnTo>
                  <a:pt x="61330" y="56390"/>
                </a:lnTo>
                <a:lnTo>
                  <a:pt x="58852" y="57581"/>
                </a:lnTo>
                <a:lnTo>
                  <a:pt x="56247" y="58375"/>
                </a:lnTo>
                <a:lnTo>
                  <a:pt x="54511" y="59857"/>
                </a:lnTo>
                <a:lnTo>
                  <a:pt x="53353" y="61797"/>
                </a:lnTo>
                <a:lnTo>
                  <a:pt x="52581" y="64043"/>
                </a:lnTo>
                <a:lnTo>
                  <a:pt x="51114" y="65541"/>
                </a:lnTo>
                <a:lnTo>
                  <a:pt x="49184" y="66539"/>
                </a:lnTo>
                <a:lnTo>
                  <a:pt x="46944" y="67205"/>
                </a:lnTo>
                <a:lnTo>
                  <a:pt x="44499" y="67648"/>
                </a:lnTo>
                <a:lnTo>
                  <a:pt x="41916" y="67944"/>
                </a:lnTo>
                <a:lnTo>
                  <a:pt x="39241" y="68141"/>
                </a:lnTo>
                <a:lnTo>
                  <a:pt x="36506" y="68273"/>
                </a:lnTo>
                <a:lnTo>
                  <a:pt x="30926" y="68419"/>
                </a:lnTo>
                <a:lnTo>
                  <a:pt x="29058" y="67505"/>
                </a:lnTo>
                <a:lnTo>
                  <a:pt x="27811" y="65944"/>
                </a:lnTo>
                <a:lnTo>
                  <a:pt x="26981" y="63950"/>
                </a:lnTo>
                <a:lnTo>
                  <a:pt x="25475" y="62621"/>
                </a:lnTo>
                <a:lnTo>
                  <a:pt x="23518" y="61735"/>
                </a:lnTo>
                <a:lnTo>
                  <a:pt x="21261" y="61144"/>
                </a:lnTo>
                <a:lnTo>
                  <a:pt x="18804" y="58846"/>
                </a:lnTo>
                <a:lnTo>
                  <a:pt x="16214" y="55408"/>
                </a:lnTo>
                <a:lnTo>
                  <a:pt x="13534" y="51212"/>
                </a:lnTo>
                <a:lnTo>
                  <a:pt x="11748" y="47461"/>
                </a:lnTo>
                <a:lnTo>
                  <a:pt x="10557" y="44009"/>
                </a:lnTo>
                <a:lnTo>
                  <a:pt x="9763" y="40754"/>
                </a:lnTo>
                <a:lnTo>
                  <a:pt x="9234" y="37632"/>
                </a:lnTo>
                <a:lnTo>
                  <a:pt x="8881" y="34598"/>
                </a:lnTo>
                <a:lnTo>
                  <a:pt x="8645" y="31623"/>
                </a:lnTo>
                <a:lnTo>
                  <a:pt x="8488" y="28687"/>
                </a:lnTo>
                <a:lnTo>
                  <a:pt x="8315" y="22885"/>
                </a:lnTo>
                <a:lnTo>
                  <a:pt x="8216" y="14264"/>
                </a:lnTo>
                <a:lnTo>
                  <a:pt x="9155" y="11399"/>
                </a:lnTo>
                <a:lnTo>
                  <a:pt x="10733" y="8537"/>
                </a:lnTo>
                <a:lnTo>
                  <a:pt x="12738" y="5677"/>
                </a:lnTo>
                <a:lnTo>
                  <a:pt x="15027" y="3770"/>
                </a:lnTo>
                <a:lnTo>
                  <a:pt x="17506" y="2498"/>
                </a:lnTo>
                <a:lnTo>
                  <a:pt x="20110" y="1651"/>
                </a:lnTo>
                <a:lnTo>
                  <a:pt x="22800" y="1086"/>
                </a:lnTo>
                <a:lnTo>
                  <a:pt x="25545" y="709"/>
                </a:lnTo>
                <a:lnTo>
                  <a:pt x="32244" y="104"/>
                </a:lnTo>
                <a:lnTo>
                  <a:pt x="33746" y="55"/>
                </a:lnTo>
                <a:lnTo>
                  <a:pt x="37955" y="0"/>
                </a:lnTo>
                <a:lnTo>
                  <a:pt x="39458" y="938"/>
                </a:lnTo>
                <a:lnTo>
                  <a:pt x="40460" y="2515"/>
                </a:lnTo>
                <a:lnTo>
                  <a:pt x="41128" y="4520"/>
                </a:lnTo>
                <a:lnTo>
                  <a:pt x="42527" y="5856"/>
                </a:lnTo>
                <a:lnTo>
                  <a:pt x="44411" y="6747"/>
                </a:lnTo>
                <a:lnTo>
                  <a:pt x="46620" y="7340"/>
                </a:lnTo>
                <a:lnTo>
                  <a:pt x="48092" y="8689"/>
                </a:lnTo>
                <a:lnTo>
                  <a:pt x="49075" y="10541"/>
                </a:lnTo>
                <a:lnTo>
                  <a:pt x="49728" y="12727"/>
                </a:lnTo>
                <a:lnTo>
                  <a:pt x="49212" y="14185"/>
                </a:lnTo>
                <a:lnTo>
                  <a:pt x="47916" y="15157"/>
                </a:lnTo>
                <a:lnTo>
                  <a:pt x="46099" y="15805"/>
                </a:lnTo>
                <a:lnTo>
                  <a:pt x="44888" y="17189"/>
                </a:lnTo>
                <a:lnTo>
                  <a:pt x="44080" y="19065"/>
                </a:lnTo>
                <a:lnTo>
                  <a:pt x="43542" y="21267"/>
                </a:lnTo>
                <a:lnTo>
                  <a:pt x="43183" y="23689"/>
                </a:lnTo>
                <a:lnTo>
                  <a:pt x="42944" y="26255"/>
                </a:lnTo>
                <a:lnTo>
                  <a:pt x="42784" y="28918"/>
                </a:lnTo>
                <a:lnTo>
                  <a:pt x="41725" y="30694"/>
                </a:lnTo>
                <a:lnTo>
                  <a:pt x="40067" y="31878"/>
                </a:lnTo>
                <a:lnTo>
                  <a:pt x="35112" y="33778"/>
                </a:lnTo>
                <a:lnTo>
                  <a:pt x="33753" y="33934"/>
                </a:lnTo>
                <a:lnTo>
                  <a:pt x="31895" y="34038"/>
                </a:lnTo>
                <a:lnTo>
                  <a:pt x="26619" y="34205"/>
                </a:lnTo>
                <a:lnTo>
                  <a:pt x="16747" y="3424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31"/>
          <p:cNvSpPr/>
          <p:nvPr/>
        </p:nvSpPr>
        <p:spPr>
          <a:xfrm>
            <a:off x="4104224" y="4191952"/>
            <a:ext cx="82011" cy="59891"/>
          </a:xfrm>
          <a:custGeom>
            <a:avLst/>
            <a:gdLst/>
            <a:ahLst/>
            <a:cxnLst/>
            <a:rect l="0" t="0" r="0" b="0"/>
            <a:pathLst>
              <a:path w="82011" h="59891">
                <a:moveTo>
                  <a:pt x="47723" y="0"/>
                </a:moveTo>
                <a:lnTo>
                  <a:pt x="55104" y="0"/>
                </a:lnTo>
                <a:lnTo>
                  <a:pt x="55501" y="952"/>
                </a:lnTo>
                <a:lnTo>
                  <a:pt x="55766" y="2540"/>
                </a:lnTo>
                <a:lnTo>
                  <a:pt x="56265" y="8219"/>
                </a:lnTo>
                <a:lnTo>
                  <a:pt x="57227" y="9290"/>
                </a:lnTo>
                <a:lnTo>
                  <a:pt x="63673" y="15922"/>
                </a:lnTo>
                <a:lnTo>
                  <a:pt x="63119" y="17283"/>
                </a:lnTo>
                <a:lnTo>
                  <a:pt x="61797" y="19142"/>
                </a:lnTo>
                <a:lnTo>
                  <a:pt x="59963" y="21334"/>
                </a:lnTo>
                <a:lnTo>
                  <a:pt x="58740" y="23748"/>
                </a:lnTo>
                <a:lnTo>
                  <a:pt x="57926" y="26309"/>
                </a:lnTo>
                <a:lnTo>
                  <a:pt x="57382" y="28969"/>
                </a:lnTo>
                <a:lnTo>
                  <a:pt x="56067" y="31696"/>
                </a:lnTo>
                <a:lnTo>
                  <a:pt x="54239" y="34465"/>
                </a:lnTo>
                <a:lnTo>
                  <a:pt x="52067" y="37265"/>
                </a:lnTo>
                <a:lnTo>
                  <a:pt x="50618" y="40083"/>
                </a:lnTo>
                <a:lnTo>
                  <a:pt x="49654" y="42915"/>
                </a:lnTo>
                <a:lnTo>
                  <a:pt x="49010" y="45755"/>
                </a:lnTo>
                <a:lnTo>
                  <a:pt x="47629" y="47648"/>
                </a:lnTo>
                <a:lnTo>
                  <a:pt x="45755" y="48910"/>
                </a:lnTo>
                <a:lnTo>
                  <a:pt x="43553" y="49752"/>
                </a:lnTo>
                <a:lnTo>
                  <a:pt x="41133" y="51266"/>
                </a:lnTo>
                <a:lnTo>
                  <a:pt x="38568" y="53227"/>
                </a:lnTo>
                <a:lnTo>
                  <a:pt x="32156" y="58668"/>
                </a:lnTo>
                <a:lnTo>
                  <a:pt x="30677" y="59115"/>
                </a:lnTo>
                <a:lnTo>
                  <a:pt x="28740" y="59412"/>
                </a:lnTo>
                <a:lnTo>
                  <a:pt x="26495" y="59611"/>
                </a:lnTo>
                <a:lnTo>
                  <a:pt x="24046" y="59743"/>
                </a:lnTo>
                <a:lnTo>
                  <a:pt x="18785" y="59890"/>
                </a:lnTo>
                <a:lnTo>
                  <a:pt x="17001" y="58977"/>
                </a:lnTo>
                <a:lnTo>
                  <a:pt x="15812" y="57416"/>
                </a:lnTo>
                <a:lnTo>
                  <a:pt x="15019" y="55422"/>
                </a:lnTo>
                <a:lnTo>
                  <a:pt x="13538" y="54093"/>
                </a:lnTo>
                <a:lnTo>
                  <a:pt x="11598" y="53207"/>
                </a:lnTo>
                <a:lnTo>
                  <a:pt x="6191" y="51785"/>
                </a:lnTo>
                <a:lnTo>
                  <a:pt x="5748" y="50716"/>
                </a:lnTo>
                <a:lnTo>
                  <a:pt x="5452" y="49051"/>
                </a:lnTo>
                <a:lnTo>
                  <a:pt x="5255" y="46988"/>
                </a:lnTo>
                <a:lnTo>
                  <a:pt x="4171" y="44660"/>
                </a:lnTo>
                <a:lnTo>
                  <a:pt x="2496" y="42156"/>
                </a:lnTo>
                <a:lnTo>
                  <a:pt x="427" y="39534"/>
                </a:lnTo>
                <a:lnTo>
                  <a:pt x="0" y="37786"/>
                </a:lnTo>
                <a:lnTo>
                  <a:pt x="667" y="36621"/>
                </a:lnTo>
                <a:lnTo>
                  <a:pt x="2065" y="35844"/>
                </a:lnTo>
                <a:lnTo>
                  <a:pt x="2997" y="34374"/>
                </a:lnTo>
                <a:lnTo>
                  <a:pt x="3618" y="32441"/>
                </a:lnTo>
                <a:lnTo>
                  <a:pt x="4032" y="30199"/>
                </a:lnTo>
                <a:lnTo>
                  <a:pt x="5261" y="28705"/>
                </a:lnTo>
                <a:lnTo>
                  <a:pt x="7032" y="27709"/>
                </a:lnTo>
                <a:lnTo>
                  <a:pt x="12168" y="26111"/>
                </a:lnTo>
                <a:lnTo>
                  <a:pt x="13542" y="25980"/>
                </a:lnTo>
                <a:lnTo>
                  <a:pt x="15411" y="25893"/>
                </a:lnTo>
                <a:lnTo>
                  <a:pt x="20027" y="25795"/>
                </a:lnTo>
                <a:lnTo>
                  <a:pt x="43210" y="25719"/>
                </a:lnTo>
                <a:lnTo>
                  <a:pt x="45667" y="26671"/>
                </a:lnTo>
                <a:lnTo>
                  <a:pt x="48257" y="28258"/>
                </a:lnTo>
                <a:lnTo>
                  <a:pt x="54707" y="33099"/>
                </a:lnTo>
                <a:lnTo>
                  <a:pt x="55237" y="34448"/>
                </a:lnTo>
                <a:lnTo>
                  <a:pt x="55590" y="36301"/>
                </a:lnTo>
                <a:lnTo>
                  <a:pt x="55825" y="38488"/>
                </a:lnTo>
                <a:lnTo>
                  <a:pt x="56934" y="39946"/>
                </a:lnTo>
                <a:lnTo>
                  <a:pt x="58626" y="40918"/>
                </a:lnTo>
                <a:lnTo>
                  <a:pt x="60707" y="41567"/>
                </a:lnTo>
                <a:lnTo>
                  <a:pt x="62094" y="42951"/>
                </a:lnTo>
                <a:lnTo>
                  <a:pt x="63019" y="44826"/>
                </a:lnTo>
                <a:lnTo>
                  <a:pt x="63635" y="47029"/>
                </a:lnTo>
                <a:lnTo>
                  <a:pt x="63094" y="48498"/>
                </a:lnTo>
                <a:lnTo>
                  <a:pt x="61780" y="49477"/>
                </a:lnTo>
                <a:lnTo>
                  <a:pt x="57379" y="51049"/>
                </a:lnTo>
                <a:lnTo>
                  <a:pt x="56065" y="51177"/>
                </a:lnTo>
                <a:lnTo>
                  <a:pt x="54237" y="51263"/>
                </a:lnTo>
                <a:lnTo>
                  <a:pt x="49010" y="51401"/>
                </a:lnTo>
                <a:lnTo>
                  <a:pt x="35905" y="51432"/>
                </a:lnTo>
                <a:lnTo>
                  <a:pt x="34129" y="50481"/>
                </a:lnTo>
                <a:lnTo>
                  <a:pt x="32945" y="48894"/>
                </a:lnTo>
                <a:lnTo>
                  <a:pt x="32156" y="46884"/>
                </a:lnTo>
                <a:lnTo>
                  <a:pt x="31630" y="44591"/>
                </a:lnTo>
                <a:lnTo>
                  <a:pt x="31280" y="42110"/>
                </a:lnTo>
                <a:lnTo>
                  <a:pt x="31046" y="39503"/>
                </a:lnTo>
                <a:lnTo>
                  <a:pt x="29937" y="36813"/>
                </a:lnTo>
                <a:lnTo>
                  <a:pt x="28246" y="34067"/>
                </a:lnTo>
                <a:lnTo>
                  <a:pt x="26166" y="31284"/>
                </a:lnTo>
                <a:lnTo>
                  <a:pt x="24779" y="28476"/>
                </a:lnTo>
                <a:lnTo>
                  <a:pt x="23855" y="25651"/>
                </a:lnTo>
                <a:lnTo>
                  <a:pt x="22371" y="18825"/>
                </a:lnTo>
                <a:lnTo>
                  <a:pt x="22249" y="17313"/>
                </a:lnTo>
                <a:lnTo>
                  <a:pt x="22168" y="15352"/>
                </a:lnTo>
                <a:lnTo>
                  <a:pt x="22037" y="9912"/>
                </a:lnTo>
                <a:lnTo>
                  <a:pt x="22979" y="8513"/>
                </a:lnTo>
                <a:lnTo>
                  <a:pt x="24560" y="6628"/>
                </a:lnTo>
                <a:lnTo>
                  <a:pt x="26566" y="4418"/>
                </a:lnTo>
                <a:lnTo>
                  <a:pt x="28855" y="2946"/>
                </a:lnTo>
                <a:lnTo>
                  <a:pt x="31335" y="1964"/>
                </a:lnTo>
                <a:lnTo>
                  <a:pt x="37607" y="388"/>
                </a:lnTo>
                <a:lnTo>
                  <a:pt x="39074" y="1211"/>
                </a:lnTo>
                <a:lnTo>
                  <a:pt x="41004" y="2712"/>
                </a:lnTo>
                <a:lnTo>
                  <a:pt x="43244" y="4666"/>
                </a:lnTo>
                <a:lnTo>
                  <a:pt x="45689" y="5968"/>
                </a:lnTo>
                <a:lnTo>
                  <a:pt x="48272" y="6836"/>
                </a:lnTo>
                <a:lnTo>
                  <a:pt x="50947" y="7415"/>
                </a:lnTo>
                <a:lnTo>
                  <a:pt x="53682" y="8753"/>
                </a:lnTo>
                <a:lnTo>
                  <a:pt x="56458" y="10598"/>
                </a:lnTo>
                <a:lnTo>
                  <a:pt x="59262" y="12780"/>
                </a:lnTo>
                <a:lnTo>
                  <a:pt x="62083" y="14235"/>
                </a:lnTo>
                <a:lnTo>
                  <a:pt x="64916" y="15205"/>
                </a:lnTo>
                <a:lnTo>
                  <a:pt x="67758" y="15852"/>
                </a:lnTo>
                <a:lnTo>
                  <a:pt x="69652" y="17235"/>
                </a:lnTo>
                <a:lnTo>
                  <a:pt x="70915" y="19110"/>
                </a:lnTo>
                <a:lnTo>
                  <a:pt x="71757" y="21313"/>
                </a:lnTo>
                <a:lnTo>
                  <a:pt x="73271" y="23734"/>
                </a:lnTo>
                <a:lnTo>
                  <a:pt x="75232" y="26300"/>
                </a:lnTo>
                <a:lnTo>
                  <a:pt x="77493" y="28964"/>
                </a:lnTo>
                <a:lnTo>
                  <a:pt x="78999" y="31692"/>
                </a:lnTo>
                <a:lnTo>
                  <a:pt x="80004" y="34463"/>
                </a:lnTo>
                <a:lnTo>
                  <a:pt x="80674" y="37263"/>
                </a:lnTo>
                <a:lnTo>
                  <a:pt x="81120" y="40082"/>
                </a:lnTo>
                <a:lnTo>
                  <a:pt x="81418" y="42914"/>
                </a:lnTo>
                <a:lnTo>
                  <a:pt x="81895" y="49752"/>
                </a:lnTo>
                <a:lnTo>
                  <a:pt x="80982" y="50313"/>
                </a:lnTo>
                <a:lnTo>
                  <a:pt x="79421" y="50687"/>
                </a:lnTo>
                <a:lnTo>
                  <a:pt x="77428" y="50936"/>
                </a:lnTo>
                <a:lnTo>
                  <a:pt x="76099" y="52055"/>
                </a:lnTo>
                <a:lnTo>
                  <a:pt x="75213" y="53753"/>
                </a:lnTo>
                <a:lnTo>
                  <a:pt x="74622" y="55838"/>
                </a:lnTo>
                <a:lnTo>
                  <a:pt x="73276" y="56275"/>
                </a:lnTo>
                <a:lnTo>
                  <a:pt x="71426" y="55615"/>
                </a:lnTo>
                <a:lnTo>
                  <a:pt x="66164" y="52261"/>
                </a:lnTo>
                <a:lnTo>
                  <a:pt x="64779" y="51985"/>
                </a:lnTo>
                <a:lnTo>
                  <a:pt x="62904" y="51802"/>
                </a:lnTo>
                <a:lnTo>
                  <a:pt x="60701" y="51680"/>
                </a:lnTo>
                <a:lnTo>
                  <a:pt x="55714" y="51544"/>
                </a:lnTo>
                <a:lnTo>
                  <a:pt x="53050" y="51507"/>
                </a:lnTo>
                <a:lnTo>
                  <a:pt x="51275" y="50531"/>
                </a:lnTo>
                <a:lnTo>
                  <a:pt x="50091" y="48927"/>
                </a:lnTo>
                <a:lnTo>
                  <a:pt x="49301" y="46906"/>
                </a:lnTo>
                <a:lnTo>
                  <a:pt x="47823" y="44606"/>
                </a:lnTo>
                <a:lnTo>
                  <a:pt x="45884" y="42120"/>
                </a:lnTo>
                <a:lnTo>
                  <a:pt x="40481" y="35837"/>
                </a:lnTo>
                <a:lnTo>
                  <a:pt x="40037" y="34369"/>
                </a:lnTo>
                <a:lnTo>
                  <a:pt x="39742" y="32438"/>
                </a:lnTo>
                <a:lnTo>
                  <a:pt x="39544" y="30198"/>
                </a:lnTo>
                <a:lnTo>
                  <a:pt x="40366" y="27752"/>
                </a:lnTo>
                <a:lnTo>
                  <a:pt x="41865" y="25169"/>
                </a:lnTo>
                <a:lnTo>
                  <a:pt x="47380" y="17615"/>
                </a:lnTo>
                <a:lnTo>
                  <a:pt x="48447" y="17458"/>
                </a:lnTo>
                <a:lnTo>
                  <a:pt x="50111" y="17354"/>
                </a:lnTo>
                <a:lnTo>
                  <a:pt x="52173" y="17284"/>
                </a:lnTo>
                <a:lnTo>
                  <a:pt x="54499" y="18191"/>
                </a:lnTo>
                <a:lnTo>
                  <a:pt x="57003" y="19747"/>
                </a:lnTo>
                <a:lnTo>
                  <a:pt x="59625" y="21737"/>
                </a:lnTo>
                <a:lnTo>
                  <a:pt x="62325" y="23064"/>
                </a:lnTo>
                <a:lnTo>
                  <a:pt x="65078" y="23949"/>
                </a:lnTo>
                <a:lnTo>
                  <a:pt x="67865" y="24538"/>
                </a:lnTo>
                <a:lnTo>
                  <a:pt x="69723" y="25884"/>
                </a:lnTo>
                <a:lnTo>
                  <a:pt x="70963" y="27734"/>
                </a:lnTo>
                <a:lnTo>
                  <a:pt x="71789" y="29919"/>
                </a:lnTo>
                <a:lnTo>
                  <a:pt x="73292" y="31376"/>
                </a:lnTo>
                <a:lnTo>
                  <a:pt x="75246" y="32347"/>
                </a:lnTo>
                <a:lnTo>
                  <a:pt x="77502" y="32995"/>
                </a:lnTo>
                <a:lnTo>
                  <a:pt x="79005" y="34379"/>
                </a:lnTo>
                <a:lnTo>
                  <a:pt x="80008" y="36255"/>
                </a:lnTo>
                <a:lnTo>
                  <a:pt x="80676" y="38457"/>
                </a:lnTo>
                <a:lnTo>
                  <a:pt x="81122" y="40878"/>
                </a:lnTo>
                <a:lnTo>
                  <a:pt x="81419" y="43445"/>
                </a:lnTo>
                <a:lnTo>
                  <a:pt x="81979" y="50968"/>
                </a:lnTo>
                <a:lnTo>
                  <a:pt x="82010" y="58775"/>
                </a:lnTo>
                <a:lnTo>
                  <a:pt x="81059" y="59186"/>
                </a:lnTo>
                <a:lnTo>
                  <a:pt x="79472" y="59460"/>
                </a:lnTo>
                <a:lnTo>
                  <a:pt x="77461" y="59642"/>
                </a:lnTo>
                <a:lnTo>
                  <a:pt x="76121" y="58811"/>
                </a:lnTo>
                <a:lnTo>
                  <a:pt x="75228" y="57306"/>
                </a:lnTo>
                <a:lnTo>
                  <a:pt x="74632" y="55349"/>
                </a:lnTo>
                <a:lnTo>
                  <a:pt x="73282" y="54044"/>
                </a:lnTo>
                <a:lnTo>
                  <a:pt x="71430" y="53174"/>
                </a:lnTo>
                <a:lnTo>
                  <a:pt x="66164" y="51778"/>
                </a:lnTo>
                <a:lnTo>
                  <a:pt x="65732" y="50712"/>
                </a:lnTo>
                <a:lnTo>
                  <a:pt x="65444" y="49048"/>
                </a:lnTo>
                <a:lnTo>
                  <a:pt x="64982" y="44085"/>
                </a:lnTo>
                <a:lnTo>
                  <a:pt x="63992" y="42725"/>
                </a:lnTo>
                <a:lnTo>
                  <a:pt x="62379" y="40866"/>
                </a:lnTo>
                <a:lnTo>
                  <a:pt x="56401" y="34404"/>
                </a:lnTo>
                <a:lnTo>
                  <a:pt x="58882" y="34341"/>
                </a:lnTo>
                <a:lnTo>
                  <a:pt x="64868" y="342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32"/>
          <p:cNvSpPr/>
          <p:nvPr/>
        </p:nvSpPr>
        <p:spPr>
          <a:xfrm>
            <a:off x="3140436" y="4560573"/>
            <a:ext cx="81970" cy="59611"/>
          </a:xfrm>
          <a:custGeom>
            <a:avLst/>
            <a:gdLst/>
            <a:ahLst/>
            <a:cxnLst/>
            <a:rect l="0" t="0" r="0" b="0"/>
            <a:pathLst>
              <a:path w="81970" h="59611">
                <a:moveTo>
                  <a:pt x="42818" y="42859"/>
                </a:moveTo>
                <a:lnTo>
                  <a:pt x="54750" y="42859"/>
                </a:lnTo>
                <a:lnTo>
                  <a:pt x="56488" y="43812"/>
                </a:lnTo>
                <a:lnTo>
                  <a:pt x="57646" y="45399"/>
                </a:lnTo>
                <a:lnTo>
                  <a:pt x="59958" y="51418"/>
                </a:lnTo>
                <a:lnTo>
                  <a:pt x="59963" y="51429"/>
                </a:lnTo>
                <a:lnTo>
                  <a:pt x="59964" y="51431"/>
                </a:lnTo>
                <a:lnTo>
                  <a:pt x="55413" y="51431"/>
                </a:lnTo>
                <a:lnTo>
                  <a:pt x="53120" y="50479"/>
                </a:lnTo>
                <a:lnTo>
                  <a:pt x="50638" y="48892"/>
                </a:lnTo>
                <a:lnTo>
                  <a:pt x="48032" y="46881"/>
                </a:lnTo>
                <a:lnTo>
                  <a:pt x="45342" y="45540"/>
                </a:lnTo>
                <a:lnTo>
                  <a:pt x="42596" y="44647"/>
                </a:lnTo>
                <a:lnTo>
                  <a:pt x="39813" y="44050"/>
                </a:lnTo>
                <a:lnTo>
                  <a:pt x="37957" y="42701"/>
                </a:lnTo>
                <a:lnTo>
                  <a:pt x="36720" y="40849"/>
                </a:lnTo>
                <a:lnTo>
                  <a:pt x="34735" y="35583"/>
                </a:lnTo>
                <a:lnTo>
                  <a:pt x="34572" y="34198"/>
                </a:lnTo>
                <a:lnTo>
                  <a:pt x="34463" y="32323"/>
                </a:lnTo>
                <a:lnTo>
                  <a:pt x="34342" y="27699"/>
                </a:lnTo>
                <a:lnTo>
                  <a:pt x="34250" y="13058"/>
                </a:lnTo>
                <a:lnTo>
                  <a:pt x="35201" y="11562"/>
                </a:lnTo>
                <a:lnTo>
                  <a:pt x="36788" y="10565"/>
                </a:lnTo>
                <a:lnTo>
                  <a:pt x="42466" y="8686"/>
                </a:lnTo>
                <a:lnTo>
                  <a:pt x="43536" y="8647"/>
                </a:lnTo>
                <a:lnTo>
                  <a:pt x="58410" y="8572"/>
                </a:lnTo>
                <a:lnTo>
                  <a:pt x="67208" y="8570"/>
                </a:lnTo>
                <a:lnTo>
                  <a:pt x="68603" y="9522"/>
                </a:lnTo>
                <a:lnTo>
                  <a:pt x="70486" y="11109"/>
                </a:lnTo>
                <a:lnTo>
                  <a:pt x="72693" y="13120"/>
                </a:lnTo>
                <a:lnTo>
                  <a:pt x="74165" y="15413"/>
                </a:lnTo>
                <a:lnTo>
                  <a:pt x="75146" y="17894"/>
                </a:lnTo>
                <a:lnTo>
                  <a:pt x="76721" y="24170"/>
                </a:lnTo>
                <a:lnTo>
                  <a:pt x="76850" y="25636"/>
                </a:lnTo>
                <a:lnTo>
                  <a:pt x="76936" y="27568"/>
                </a:lnTo>
                <a:lnTo>
                  <a:pt x="77032" y="32253"/>
                </a:lnTo>
                <a:lnTo>
                  <a:pt x="77074" y="37510"/>
                </a:lnTo>
                <a:lnTo>
                  <a:pt x="76133" y="39293"/>
                </a:lnTo>
                <a:lnTo>
                  <a:pt x="74553" y="40482"/>
                </a:lnTo>
                <a:lnTo>
                  <a:pt x="72547" y="41274"/>
                </a:lnTo>
                <a:lnTo>
                  <a:pt x="71210" y="42755"/>
                </a:lnTo>
                <a:lnTo>
                  <a:pt x="70319" y="44695"/>
                </a:lnTo>
                <a:lnTo>
                  <a:pt x="69725" y="46940"/>
                </a:lnTo>
                <a:lnTo>
                  <a:pt x="68376" y="48438"/>
                </a:lnTo>
                <a:lnTo>
                  <a:pt x="66524" y="49435"/>
                </a:lnTo>
                <a:lnTo>
                  <a:pt x="60348" y="51315"/>
                </a:lnTo>
                <a:lnTo>
                  <a:pt x="59267" y="51354"/>
                </a:lnTo>
                <a:lnTo>
                  <a:pt x="48066" y="51422"/>
                </a:lnTo>
                <a:lnTo>
                  <a:pt x="46316" y="50473"/>
                </a:lnTo>
                <a:lnTo>
                  <a:pt x="45150" y="48887"/>
                </a:lnTo>
                <a:lnTo>
                  <a:pt x="43279" y="44050"/>
                </a:lnTo>
                <a:lnTo>
                  <a:pt x="42173" y="42701"/>
                </a:lnTo>
                <a:lnTo>
                  <a:pt x="40483" y="40848"/>
                </a:lnTo>
                <a:lnTo>
                  <a:pt x="38404" y="38661"/>
                </a:lnTo>
                <a:lnTo>
                  <a:pt x="37018" y="36251"/>
                </a:lnTo>
                <a:lnTo>
                  <a:pt x="36094" y="33691"/>
                </a:lnTo>
                <a:lnTo>
                  <a:pt x="35478" y="31032"/>
                </a:lnTo>
                <a:lnTo>
                  <a:pt x="35067" y="28306"/>
                </a:lnTo>
                <a:lnTo>
                  <a:pt x="34794" y="25538"/>
                </a:lnTo>
                <a:lnTo>
                  <a:pt x="34611" y="22739"/>
                </a:lnTo>
                <a:lnTo>
                  <a:pt x="34489" y="19921"/>
                </a:lnTo>
                <a:lnTo>
                  <a:pt x="34278" y="10252"/>
                </a:lnTo>
                <a:lnTo>
                  <a:pt x="34256" y="4517"/>
                </a:lnTo>
                <a:lnTo>
                  <a:pt x="35205" y="3010"/>
                </a:lnTo>
                <a:lnTo>
                  <a:pt x="36790" y="2006"/>
                </a:lnTo>
                <a:lnTo>
                  <a:pt x="41628" y="394"/>
                </a:lnTo>
                <a:lnTo>
                  <a:pt x="42977" y="261"/>
                </a:lnTo>
                <a:lnTo>
                  <a:pt x="44830" y="173"/>
                </a:lnTo>
                <a:lnTo>
                  <a:pt x="49427" y="75"/>
                </a:lnTo>
                <a:lnTo>
                  <a:pt x="66878" y="0"/>
                </a:lnTo>
                <a:lnTo>
                  <a:pt x="68383" y="951"/>
                </a:lnTo>
                <a:lnTo>
                  <a:pt x="70339" y="2538"/>
                </a:lnTo>
                <a:lnTo>
                  <a:pt x="75771" y="7378"/>
                </a:lnTo>
                <a:lnTo>
                  <a:pt x="76217" y="8727"/>
                </a:lnTo>
                <a:lnTo>
                  <a:pt x="76514" y="10580"/>
                </a:lnTo>
                <a:lnTo>
                  <a:pt x="76712" y="12767"/>
                </a:lnTo>
                <a:lnTo>
                  <a:pt x="77797" y="15178"/>
                </a:lnTo>
                <a:lnTo>
                  <a:pt x="79472" y="17737"/>
                </a:lnTo>
                <a:lnTo>
                  <a:pt x="81542" y="20396"/>
                </a:lnTo>
                <a:lnTo>
                  <a:pt x="81969" y="23122"/>
                </a:lnTo>
                <a:lnTo>
                  <a:pt x="81302" y="25891"/>
                </a:lnTo>
                <a:lnTo>
                  <a:pt x="77937" y="32628"/>
                </a:lnTo>
                <a:lnTo>
                  <a:pt x="76708" y="34133"/>
                </a:lnTo>
                <a:lnTo>
                  <a:pt x="74937" y="36090"/>
                </a:lnTo>
                <a:lnTo>
                  <a:pt x="70428" y="40803"/>
                </a:lnTo>
                <a:lnTo>
                  <a:pt x="61529" y="49844"/>
                </a:lnTo>
                <a:lnTo>
                  <a:pt x="59103" y="51325"/>
                </a:lnTo>
                <a:lnTo>
                  <a:pt x="55580" y="53266"/>
                </a:lnTo>
                <a:lnTo>
                  <a:pt x="51326" y="55512"/>
                </a:lnTo>
                <a:lnTo>
                  <a:pt x="47538" y="57009"/>
                </a:lnTo>
                <a:lnTo>
                  <a:pt x="44060" y="58007"/>
                </a:lnTo>
                <a:lnTo>
                  <a:pt x="36185" y="59610"/>
                </a:lnTo>
                <a:lnTo>
                  <a:pt x="34586" y="58789"/>
                </a:lnTo>
                <a:lnTo>
                  <a:pt x="32567" y="57289"/>
                </a:lnTo>
                <a:lnTo>
                  <a:pt x="30269" y="55336"/>
                </a:lnTo>
                <a:lnTo>
                  <a:pt x="27785" y="54035"/>
                </a:lnTo>
                <a:lnTo>
                  <a:pt x="25176" y="53167"/>
                </a:lnTo>
                <a:lnTo>
                  <a:pt x="22484" y="52589"/>
                </a:lnTo>
                <a:lnTo>
                  <a:pt x="19737" y="51250"/>
                </a:lnTo>
                <a:lnTo>
                  <a:pt x="16954" y="49406"/>
                </a:lnTo>
                <a:lnTo>
                  <a:pt x="14145" y="47224"/>
                </a:lnTo>
                <a:lnTo>
                  <a:pt x="11320" y="45769"/>
                </a:lnTo>
                <a:lnTo>
                  <a:pt x="8485" y="44799"/>
                </a:lnTo>
                <a:lnTo>
                  <a:pt x="5642" y="44152"/>
                </a:lnTo>
                <a:lnTo>
                  <a:pt x="3746" y="42768"/>
                </a:lnTo>
                <a:lnTo>
                  <a:pt x="2483" y="40894"/>
                </a:lnTo>
                <a:lnTo>
                  <a:pt x="1641" y="38692"/>
                </a:lnTo>
                <a:lnTo>
                  <a:pt x="1079" y="36271"/>
                </a:lnTo>
                <a:lnTo>
                  <a:pt x="705" y="33704"/>
                </a:lnTo>
                <a:lnTo>
                  <a:pt x="104" y="27292"/>
                </a:lnTo>
                <a:lnTo>
                  <a:pt x="55" y="25814"/>
                </a:lnTo>
                <a:lnTo>
                  <a:pt x="0" y="21631"/>
                </a:lnTo>
                <a:lnTo>
                  <a:pt x="937" y="19182"/>
                </a:lnTo>
                <a:lnTo>
                  <a:pt x="2516" y="16597"/>
                </a:lnTo>
                <a:lnTo>
                  <a:pt x="4520" y="13921"/>
                </a:lnTo>
                <a:lnTo>
                  <a:pt x="6808" y="12137"/>
                </a:lnTo>
                <a:lnTo>
                  <a:pt x="9287" y="10948"/>
                </a:lnTo>
                <a:lnTo>
                  <a:pt x="11892" y="10155"/>
                </a:lnTo>
                <a:lnTo>
                  <a:pt x="13628" y="8674"/>
                </a:lnTo>
                <a:lnTo>
                  <a:pt x="14786" y="6734"/>
                </a:lnTo>
                <a:lnTo>
                  <a:pt x="15557" y="4488"/>
                </a:lnTo>
                <a:lnTo>
                  <a:pt x="17025" y="2991"/>
                </a:lnTo>
                <a:lnTo>
                  <a:pt x="18955" y="1993"/>
                </a:lnTo>
                <a:lnTo>
                  <a:pt x="21194" y="1327"/>
                </a:lnTo>
                <a:lnTo>
                  <a:pt x="23640" y="884"/>
                </a:lnTo>
                <a:lnTo>
                  <a:pt x="26223" y="588"/>
                </a:lnTo>
                <a:lnTo>
                  <a:pt x="28897" y="391"/>
                </a:lnTo>
                <a:lnTo>
                  <a:pt x="31633" y="260"/>
                </a:lnTo>
                <a:lnTo>
                  <a:pt x="37212" y="113"/>
                </a:lnTo>
                <a:lnTo>
                  <a:pt x="62824" y="0"/>
                </a:lnTo>
                <a:lnTo>
                  <a:pt x="64728" y="951"/>
                </a:lnTo>
                <a:lnTo>
                  <a:pt x="65997" y="2538"/>
                </a:lnTo>
                <a:lnTo>
                  <a:pt x="66843" y="4548"/>
                </a:lnTo>
                <a:lnTo>
                  <a:pt x="68360" y="5888"/>
                </a:lnTo>
                <a:lnTo>
                  <a:pt x="70324" y="6782"/>
                </a:lnTo>
                <a:lnTo>
                  <a:pt x="76711" y="8464"/>
                </a:lnTo>
                <a:lnTo>
                  <a:pt x="76844" y="9452"/>
                </a:lnTo>
                <a:lnTo>
                  <a:pt x="76932" y="11063"/>
                </a:lnTo>
                <a:lnTo>
                  <a:pt x="76991" y="13089"/>
                </a:lnTo>
                <a:lnTo>
                  <a:pt x="76078" y="14440"/>
                </a:lnTo>
                <a:lnTo>
                  <a:pt x="74516" y="15341"/>
                </a:lnTo>
                <a:lnTo>
                  <a:pt x="72523" y="15941"/>
                </a:lnTo>
                <a:lnTo>
                  <a:pt x="70241" y="17293"/>
                </a:lnTo>
                <a:lnTo>
                  <a:pt x="67768" y="19148"/>
                </a:lnTo>
                <a:lnTo>
                  <a:pt x="61505" y="24417"/>
                </a:lnTo>
                <a:lnTo>
                  <a:pt x="60039" y="24850"/>
                </a:lnTo>
                <a:lnTo>
                  <a:pt x="58109" y="25138"/>
                </a:lnTo>
                <a:lnTo>
                  <a:pt x="55870" y="25330"/>
                </a:lnTo>
                <a:lnTo>
                  <a:pt x="54377" y="24506"/>
                </a:lnTo>
                <a:lnTo>
                  <a:pt x="53382" y="23003"/>
                </a:lnTo>
                <a:lnTo>
                  <a:pt x="52718" y="21050"/>
                </a:lnTo>
                <a:lnTo>
                  <a:pt x="51323" y="19747"/>
                </a:lnTo>
                <a:lnTo>
                  <a:pt x="49441" y="18879"/>
                </a:lnTo>
                <a:lnTo>
                  <a:pt x="47233" y="18299"/>
                </a:lnTo>
                <a:lnTo>
                  <a:pt x="44809" y="16961"/>
                </a:lnTo>
                <a:lnTo>
                  <a:pt x="42241" y="15116"/>
                </a:lnTo>
                <a:lnTo>
                  <a:pt x="35825" y="9863"/>
                </a:lnTo>
                <a:lnTo>
                  <a:pt x="34346" y="9431"/>
                </a:lnTo>
                <a:lnTo>
                  <a:pt x="32408" y="9144"/>
                </a:lnTo>
                <a:lnTo>
                  <a:pt x="26068" y="8603"/>
                </a:lnTo>
                <a:lnTo>
                  <a:pt x="17101" y="85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33"/>
          <p:cNvSpPr/>
          <p:nvPr/>
        </p:nvSpPr>
        <p:spPr>
          <a:xfrm>
            <a:off x="3200400" y="4243387"/>
            <a:ext cx="942976" cy="351474"/>
          </a:xfrm>
          <a:custGeom>
            <a:avLst/>
            <a:gdLst/>
            <a:ahLst/>
            <a:cxnLst/>
            <a:rect l="0" t="0" r="0" b="0"/>
            <a:pathLst>
              <a:path w="942976" h="351474">
                <a:moveTo>
                  <a:pt x="0" y="351473"/>
                </a:moveTo>
                <a:lnTo>
                  <a:pt x="37534" y="351473"/>
                </a:lnTo>
                <a:lnTo>
                  <a:pt x="39310" y="350520"/>
                </a:lnTo>
                <a:lnTo>
                  <a:pt x="40494" y="348933"/>
                </a:lnTo>
                <a:lnTo>
                  <a:pt x="41283" y="346922"/>
                </a:lnTo>
                <a:lnTo>
                  <a:pt x="42762" y="345581"/>
                </a:lnTo>
                <a:lnTo>
                  <a:pt x="44701" y="344687"/>
                </a:lnTo>
                <a:lnTo>
                  <a:pt x="50104" y="343253"/>
                </a:lnTo>
                <a:lnTo>
                  <a:pt x="55591" y="343005"/>
                </a:lnTo>
                <a:lnTo>
                  <a:pt x="58016" y="342017"/>
                </a:lnTo>
                <a:lnTo>
                  <a:pt x="67000" y="335528"/>
                </a:lnTo>
                <a:lnTo>
                  <a:pt x="70418" y="334861"/>
                </a:lnTo>
                <a:lnTo>
                  <a:pt x="80373" y="334433"/>
                </a:lnTo>
                <a:lnTo>
                  <a:pt x="82157" y="333446"/>
                </a:lnTo>
                <a:lnTo>
                  <a:pt x="83346" y="331834"/>
                </a:lnTo>
                <a:lnTo>
                  <a:pt x="84139" y="329808"/>
                </a:lnTo>
                <a:lnTo>
                  <a:pt x="85620" y="328457"/>
                </a:lnTo>
                <a:lnTo>
                  <a:pt x="87560" y="327556"/>
                </a:lnTo>
                <a:lnTo>
                  <a:pt x="92255" y="326556"/>
                </a:lnTo>
                <a:lnTo>
                  <a:pt x="118882" y="325786"/>
                </a:lnTo>
                <a:lnTo>
                  <a:pt x="122117" y="324824"/>
                </a:lnTo>
                <a:lnTo>
                  <a:pt x="124274" y="323229"/>
                </a:lnTo>
                <a:lnTo>
                  <a:pt x="125712" y="321213"/>
                </a:lnTo>
                <a:lnTo>
                  <a:pt x="127622" y="319870"/>
                </a:lnTo>
                <a:lnTo>
                  <a:pt x="134863" y="317026"/>
                </a:lnTo>
                <a:lnTo>
                  <a:pt x="143041" y="311527"/>
                </a:lnTo>
                <a:lnTo>
                  <a:pt x="148663" y="309907"/>
                </a:lnTo>
                <a:lnTo>
                  <a:pt x="165741" y="308724"/>
                </a:lnTo>
                <a:lnTo>
                  <a:pt x="168596" y="307734"/>
                </a:lnTo>
                <a:lnTo>
                  <a:pt x="177166" y="302741"/>
                </a:lnTo>
                <a:lnTo>
                  <a:pt x="182880" y="301239"/>
                </a:lnTo>
                <a:lnTo>
                  <a:pt x="191452" y="300393"/>
                </a:lnTo>
                <a:lnTo>
                  <a:pt x="194310" y="299322"/>
                </a:lnTo>
                <a:lnTo>
                  <a:pt x="202882" y="294217"/>
                </a:lnTo>
                <a:lnTo>
                  <a:pt x="211454" y="291328"/>
                </a:lnTo>
                <a:lnTo>
                  <a:pt x="220027" y="285815"/>
                </a:lnTo>
                <a:lnTo>
                  <a:pt x="228600" y="282806"/>
                </a:lnTo>
                <a:lnTo>
                  <a:pt x="234315" y="278727"/>
                </a:lnTo>
                <a:lnTo>
                  <a:pt x="238125" y="277258"/>
                </a:lnTo>
                <a:lnTo>
                  <a:pt x="257156" y="273626"/>
                </a:lnTo>
                <a:lnTo>
                  <a:pt x="269340" y="268505"/>
                </a:lnTo>
                <a:lnTo>
                  <a:pt x="276234" y="266974"/>
                </a:lnTo>
                <a:lnTo>
                  <a:pt x="282473" y="263753"/>
                </a:lnTo>
                <a:lnTo>
                  <a:pt x="285470" y="261560"/>
                </a:lnTo>
                <a:lnTo>
                  <a:pt x="291341" y="259124"/>
                </a:lnTo>
                <a:lnTo>
                  <a:pt x="298319" y="257560"/>
                </a:lnTo>
                <a:lnTo>
                  <a:pt x="312433" y="251360"/>
                </a:lnTo>
                <a:lnTo>
                  <a:pt x="319199" y="249828"/>
                </a:lnTo>
                <a:lnTo>
                  <a:pt x="325381" y="246607"/>
                </a:lnTo>
                <a:lnTo>
                  <a:pt x="328363" y="244415"/>
                </a:lnTo>
                <a:lnTo>
                  <a:pt x="334217" y="241979"/>
                </a:lnTo>
                <a:lnTo>
                  <a:pt x="342867" y="240608"/>
                </a:lnTo>
                <a:lnTo>
                  <a:pt x="345735" y="240415"/>
                </a:lnTo>
                <a:lnTo>
                  <a:pt x="348600" y="239334"/>
                </a:lnTo>
                <a:lnTo>
                  <a:pt x="354323" y="235594"/>
                </a:lnTo>
                <a:lnTo>
                  <a:pt x="362582" y="233296"/>
                </a:lnTo>
                <a:lnTo>
                  <a:pt x="367451" y="232683"/>
                </a:lnTo>
                <a:lnTo>
                  <a:pt x="375401" y="229462"/>
                </a:lnTo>
                <a:lnTo>
                  <a:pt x="382110" y="225808"/>
                </a:lnTo>
                <a:lnTo>
                  <a:pt x="391242" y="222799"/>
                </a:lnTo>
                <a:lnTo>
                  <a:pt x="399980" y="217250"/>
                </a:lnTo>
                <a:lnTo>
                  <a:pt x="426833" y="207700"/>
                </a:lnTo>
                <a:lnTo>
                  <a:pt x="430288" y="207047"/>
                </a:lnTo>
                <a:lnTo>
                  <a:pt x="436666" y="203781"/>
                </a:lnTo>
                <a:lnTo>
                  <a:pt x="439701" y="201576"/>
                </a:lnTo>
                <a:lnTo>
                  <a:pt x="445613" y="199127"/>
                </a:lnTo>
                <a:lnTo>
                  <a:pt x="452367" y="198038"/>
                </a:lnTo>
                <a:lnTo>
                  <a:pt x="461719" y="197555"/>
                </a:lnTo>
                <a:lnTo>
                  <a:pt x="465928" y="196473"/>
                </a:lnTo>
                <a:lnTo>
                  <a:pt x="479526" y="190434"/>
                </a:lnTo>
                <a:lnTo>
                  <a:pt x="486490" y="188459"/>
                </a:lnTo>
                <a:lnTo>
                  <a:pt x="503943" y="181971"/>
                </a:lnTo>
                <a:lnTo>
                  <a:pt x="507412" y="181322"/>
                </a:lnTo>
                <a:lnTo>
                  <a:pt x="513806" y="178060"/>
                </a:lnTo>
                <a:lnTo>
                  <a:pt x="516845" y="175857"/>
                </a:lnTo>
                <a:lnTo>
                  <a:pt x="522761" y="173408"/>
                </a:lnTo>
                <a:lnTo>
                  <a:pt x="525672" y="172755"/>
                </a:lnTo>
                <a:lnTo>
                  <a:pt x="531447" y="169490"/>
                </a:lnTo>
                <a:lnTo>
                  <a:pt x="534320" y="167286"/>
                </a:lnTo>
                <a:lnTo>
                  <a:pt x="538141" y="165817"/>
                </a:lnTo>
                <a:lnTo>
                  <a:pt x="547466" y="164184"/>
                </a:lnTo>
                <a:lnTo>
                  <a:pt x="550715" y="162796"/>
                </a:lnTo>
                <a:lnTo>
                  <a:pt x="552880" y="160918"/>
                </a:lnTo>
                <a:lnTo>
                  <a:pt x="554324" y="158714"/>
                </a:lnTo>
                <a:lnTo>
                  <a:pt x="557192" y="157244"/>
                </a:lnTo>
                <a:lnTo>
                  <a:pt x="589296" y="147692"/>
                </a:lnTo>
                <a:lnTo>
                  <a:pt x="592889" y="147039"/>
                </a:lnTo>
                <a:lnTo>
                  <a:pt x="599420" y="143773"/>
                </a:lnTo>
                <a:lnTo>
                  <a:pt x="615926" y="133915"/>
                </a:lnTo>
                <a:lnTo>
                  <a:pt x="623947" y="130956"/>
                </a:lnTo>
                <a:lnTo>
                  <a:pt x="639837" y="127947"/>
                </a:lnTo>
                <a:lnTo>
                  <a:pt x="645686" y="124175"/>
                </a:lnTo>
                <a:lnTo>
                  <a:pt x="654001" y="121864"/>
                </a:lnTo>
                <a:lnTo>
                  <a:pt x="664047" y="119885"/>
                </a:lnTo>
                <a:lnTo>
                  <a:pt x="683478" y="113392"/>
                </a:lnTo>
                <a:lnTo>
                  <a:pt x="696771" y="111828"/>
                </a:lnTo>
                <a:lnTo>
                  <a:pt x="699781" y="110747"/>
                </a:lnTo>
                <a:lnTo>
                  <a:pt x="713997" y="102169"/>
                </a:lnTo>
                <a:lnTo>
                  <a:pt x="723096" y="97796"/>
                </a:lnTo>
                <a:lnTo>
                  <a:pt x="733575" y="94381"/>
                </a:lnTo>
                <a:lnTo>
                  <a:pt x="742712" y="88713"/>
                </a:lnTo>
                <a:lnTo>
                  <a:pt x="751451" y="85658"/>
                </a:lnTo>
                <a:lnTo>
                  <a:pt x="760074" y="80096"/>
                </a:lnTo>
                <a:lnTo>
                  <a:pt x="786881" y="70540"/>
                </a:lnTo>
                <a:lnTo>
                  <a:pt x="790334" y="69886"/>
                </a:lnTo>
                <a:lnTo>
                  <a:pt x="796712" y="66621"/>
                </a:lnTo>
                <a:lnTo>
                  <a:pt x="799746" y="64416"/>
                </a:lnTo>
                <a:lnTo>
                  <a:pt x="808198" y="61967"/>
                </a:lnTo>
                <a:lnTo>
                  <a:pt x="813118" y="61314"/>
                </a:lnTo>
                <a:lnTo>
                  <a:pt x="821126" y="58048"/>
                </a:lnTo>
                <a:lnTo>
                  <a:pt x="827859" y="54374"/>
                </a:lnTo>
                <a:lnTo>
                  <a:pt x="837005" y="51353"/>
                </a:lnTo>
                <a:lnTo>
                  <a:pt x="845748" y="45802"/>
                </a:lnTo>
                <a:lnTo>
                  <a:pt x="854371" y="42781"/>
                </a:lnTo>
                <a:lnTo>
                  <a:pt x="862958" y="37229"/>
                </a:lnTo>
                <a:lnTo>
                  <a:pt x="871535" y="34208"/>
                </a:lnTo>
                <a:lnTo>
                  <a:pt x="880109" y="28657"/>
                </a:lnTo>
                <a:lnTo>
                  <a:pt x="885824" y="27024"/>
                </a:lnTo>
                <a:lnTo>
                  <a:pt x="894397" y="26105"/>
                </a:lnTo>
                <a:lnTo>
                  <a:pt x="897255" y="25023"/>
                </a:lnTo>
                <a:lnTo>
                  <a:pt x="906991" y="18371"/>
                </a:lnTo>
                <a:lnTo>
                  <a:pt x="910472" y="17690"/>
                </a:lnTo>
                <a:lnTo>
                  <a:pt x="912734" y="17508"/>
                </a:lnTo>
                <a:lnTo>
                  <a:pt x="915194" y="16435"/>
                </a:lnTo>
                <a:lnTo>
                  <a:pt x="923207" y="11326"/>
                </a:lnTo>
                <a:lnTo>
                  <a:pt x="932740" y="8935"/>
                </a:lnTo>
                <a:lnTo>
                  <a:pt x="938460" y="8680"/>
                </a:lnTo>
                <a:lnTo>
                  <a:pt x="939965" y="7692"/>
                </a:lnTo>
                <a:lnTo>
                  <a:pt x="940968" y="6080"/>
                </a:lnTo>
                <a:lnTo>
                  <a:pt x="942973" y="4"/>
                </a:lnTo>
                <a:lnTo>
                  <a:pt x="942973" y="3"/>
                </a:lnTo>
                <a:lnTo>
                  <a:pt x="94297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34"/>
          <p:cNvSpPr/>
          <p:nvPr/>
        </p:nvSpPr>
        <p:spPr>
          <a:xfrm>
            <a:off x="4143375" y="3626167"/>
            <a:ext cx="162878" cy="591504"/>
          </a:xfrm>
          <a:custGeom>
            <a:avLst/>
            <a:gdLst/>
            <a:ahLst/>
            <a:cxnLst/>
            <a:rect l="0" t="0" r="0" b="0"/>
            <a:pathLst>
              <a:path w="162878" h="591504">
                <a:moveTo>
                  <a:pt x="0" y="591503"/>
                </a:moveTo>
                <a:lnTo>
                  <a:pt x="0" y="578484"/>
                </a:lnTo>
                <a:lnTo>
                  <a:pt x="952" y="576156"/>
                </a:lnTo>
                <a:lnTo>
                  <a:pt x="5891" y="568329"/>
                </a:lnTo>
                <a:lnTo>
                  <a:pt x="7380" y="562788"/>
                </a:lnTo>
                <a:lnTo>
                  <a:pt x="8219" y="554314"/>
                </a:lnTo>
                <a:lnTo>
                  <a:pt x="9289" y="551470"/>
                </a:lnTo>
                <a:lnTo>
                  <a:pt x="13018" y="545770"/>
                </a:lnTo>
                <a:lnTo>
                  <a:pt x="15311" y="540062"/>
                </a:lnTo>
                <a:lnTo>
                  <a:pt x="16601" y="531493"/>
                </a:lnTo>
                <a:lnTo>
                  <a:pt x="16783" y="528637"/>
                </a:lnTo>
                <a:lnTo>
                  <a:pt x="17855" y="525779"/>
                </a:lnTo>
                <a:lnTo>
                  <a:pt x="21588" y="520065"/>
                </a:lnTo>
                <a:lnTo>
                  <a:pt x="26422" y="514350"/>
                </a:lnTo>
                <a:lnTo>
                  <a:pt x="29045" y="511492"/>
                </a:lnTo>
                <a:lnTo>
                  <a:pt x="30793" y="507683"/>
                </a:lnTo>
                <a:lnTo>
                  <a:pt x="34206" y="494171"/>
                </a:lnTo>
                <a:lnTo>
                  <a:pt x="38380" y="486967"/>
                </a:lnTo>
                <a:lnTo>
                  <a:pt x="40870" y="480590"/>
                </a:lnTo>
                <a:lnTo>
                  <a:pt x="42929" y="473628"/>
                </a:lnTo>
                <a:lnTo>
                  <a:pt x="47019" y="464184"/>
                </a:lnTo>
                <a:lnTo>
                  <a:pt x="49472" y="456176"/>
                </a:lnTo>
                <a:lnTo>
                  <a:pt x="51047" y="443275"/>
                </a:lnTo>
                <a:lnTo>
                  <a:pt x="52129" y="440297"/>
                </a:lnTo>
                <a:lnTo>
                  <a:pt x="55871" y="434447"/>
                </a:lnTo>
                <a:lnTo>
                  <a:pt x="58168" y="428673"/>
                </a:lnTo>
                <a:lnTo>
                  <a:pt x="59190" y="421979"/>
                </a:lnTo>
                <a:lnTo>
                  <a:pt x="59846" y="404699"/>
                </a:lnTo>
                <a:lnTo>
                  <a:pt x="59899" y="401244"/>
                </a:lnTo>
                <a:lnTo>
                  <a:pt x="60888" y="397989"/>
                </a:lnTo>
                <a:lnTo>
                  <a:pt x="65877" y="387903"/>
                </a:lnTo>
                <a:lnTo>
                  <a:pt x="68046" y="370452"/>
                </a:lnTo>
                <a:lnTo>
                  <a:pt x="68474" y="357550"/>
                </a:lnTo>
                <a:lnTo>
                  <a:pt x="69462" y="354572"/>
                </a:lnTo>
                <a:lnTo>
                  <a:pt x="74450" y="345829"/>
                </a:lnTo>
                <a:lnTo>
                  <a:pt x="79159" y="331802"/>
                </a:lnTo>
                <a:lnTo>
                  <a:pt x="82806" y="322728"/>
                </a:lnTo>
                <a:lnTo>
                  <a:pt x="84860" y="312264"/>
                </a:lnTo>
                <a:lnTo>
                  <a:pt x="85340" y="306106"/>
                </a:lnTo>
                <a:lnTo>
                  <a:pt x="86421" y="303131"/>
                </a:lnTo>
                <a:lnTo>
                  <a:pt x="90161" y="297285"/>
                </a:lnTo>
                <a:lnTo>
                  <a:pt x="92459" y="288972"/>
                </a:lnTo>
                <a:lnTo>
                  <a:pt x="93072" y="284088"/>
                </a:lnTo>
                <a:lnTo>
                  <a:pt x="96292" y="276121"/>
                </a:lnTo>
                <a:lnTo>
                  <a:pt x="98485" y="272664"/>
                </a:lnTo>
                <a:lnTo>
                  <a:pt x="100921" y="263741"/>
                </a:lnTo>
                <a:lnTo>
                  <a:pt x="102485" y="247042"/>
                </a:lnTo>
                <a:lnTo>
                  <a:pt x="102755" y="237557"/>
                </a:lnTo>
                <a:lnTo>
                  <a:pt x="103746" y="234571"/>
                </a:lnTo>
                <a:lnTo>
                  <a:pt x="107386" y="228714"/>
                </a:lnTo>
                <a:lnTo>
                  <a:pt x="109639" y="220396"/>
                </a:lnTo>
                <a:lnTo>
                  <a:pt x="111086" y="204084"/>
                </a:lnTo>
                <a:lnTo>
                  <a:pt x="112157" y="200826"/>
                </a:lnTo>
                <a:lnTo>
                  <a:pt x="115887" y="194666"/>
                </a:lnTo>
                <a:lnTo>
                  <a:pt x="118180" y="188754"/>
                </a:lnTo>
                <a:lnTo>
                  <a:pt x="119471" y="177530"/>
                </a:lnTo>
                <a:lnTo>
                  <a:pt x="119907" y="161221"/>
                </a:lnTo>
                <a:lnTo>
                  <a:pt x="119983" y="151803"/>
                </a:lnTo>
                <a:lnTo>
                  <a:pt x="120946" y="148827"/>
                </a:lnTo>
                <a:lnTo>
                  <a:pt x="125900" y="140088"/>
                </a:lnTo>
                <a:lnTo>
                  <a:pt x="127392" y="134334"/>
                </a:lnTo>
                <a:lnTo>
                  <a:pt x="128233" y="125740"/>
                </a:lnTo>
                <a:lnTo>
                  <a:pt x="129304" y="123831"/>
                </a:lnTo>
                <a:lnTo>
                  <a:pt x="130970" y="122559"/>
                </a:lnTo>
                <a:lnTo>
                  <a:pt x="133033" y="121711"/>
                </a:lnTo>
                <a:lnTo>
                  <a:pt x="134408" y="119241"/>
                </a:lnTo>
                <a:lnTo>
                  <a:pt x="136344" y="107615"/>
                </a:lnTo>
                <a:lnTo>
                  <a:pt x="136797" y="100852"/>
                </a:lnTo>
                <a:lnTo>
                  <a:pt x="137871" y="97714"/>
                </a:lnTo>
                <a:lnTo>
                  <a:pt x="141603" y="91689"/>
                </a:lnTo>
                <a:lnTo>
                  <a:pt x="143897" y="85835"/>
                </a:lnTo>
                <a:lnTo>
                  <a:pt x="144509" y="82941"/>
                </a:lnTo>
                <a:lnTo>
                  <a:pt x="147728" y="77185"/>
                </a:lnTo>
                <a:lnTo>
                  <a:pt x="149920" y="74317"/>
                </a:lnTo>
                <a:lnTo>
                  <a:pt x="152356" y="68590"/>
                </a:lnTo>
                <a:lnTo>
                  <a:pt x="153727" y="60011"/>
                </a:lnTo>
                <a:lnTo>
                  <a:pt x="154190" y="53129"/>
                </a:lnTo>
                <a:lnTo>
                  <a:pt x="156794" y="49648"/>
                </a:lnTo>
                <a:lnTo>
                  <a:pt x="158822" y="47386"/>
                </a:lnTo>
                <a:lnTo>
                  <a:pt x="160173" y="44926"/>
                </a:lnTo>
                <a:lnTo>
                  <a:pt x="161676" y="39652"/>
                </a:lnTo>
                <a:lnTo>
                  <a:pt x="162772" y="22829"/>
                </a:lnTo>
                <a:lnTo>
                  <a:pt x="162876" y="6209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35"/>
          <p:cNvSpPr/>
          <p:nvPr/>
        </p:nvSpPr>
        <p:spPr>
          <a:xfrm>
            <a:off x="2758264" y="2691764"/>
            <a:ext cx="433564" cy="1903097"/>
          </a:xfrm>
          <a:custGeom>
            <a:avLst/>
            <a:gdLst/>
            <a:ahLst/>
            <a:cxnLst/>
            <a:rect l="0" t="0" r="0" b="0"/>
            <a:pathLst>
              <a:path w="433564" h="1903097">
                <a:moveTo>
                  <a:pt x="433563" y="1903096"/>
                </a:moveTo>
                <a:lnTo>
                  <a:pt x="424992" y="1903096"/>
                </a:lnTo>
                <a:lnTo>
                  <a:pt x="424990" y="1879027"/>
                </a:lnTo>
                <a:lnTo>
                  <a:pt x="422450" y="1875571"/>
                </a:lnTo>
                <a:lnTo>
                  <a:pt x="420440" y="1873316"/>
                </a:lnTo>
                <a:lnTo>
                  <a:pt x="419099" y="1870860"/>
                </a:lnTo>
                <a:lnTo>
                  <a:pt x="417610" y="1865591"/>
                </a:lnTo>
                <a:lnTo>
                  <a:pt x="416523" y="1848772"/>
                </a:lnTo>
                <a:lnTo>
                  <a:pt x="415535" y="1845924"/>
                </a:lnTo>
                <a:lnTo>
                  <a:pt x="410547" y="1837367"/>
                </a:lnTo>
                <a:lnTo>
                  <a:pt x="409046" y="1831655"/>
                </a:lnTo>
                <a:lnTo>
                  <a:pt x="408202" y="1823085"/>
                </a:lnTo>
                <a:lnTo>
                  <a:pt x="407130" y="1820228"/>
                </a:lnTo>
                <a:lnTo>
                  <a:pt x="402024" y="1811656"/>
                </a:lnTo>
                <a:lnTo>
                  <a:pt x="400496" y="1805941"/>
                </a:lnTo>
                <a:lnTo>
                  <a:pt x="399273" y="1748790"/>
                </a:lnTo>
                <a:lnTo>
                  <a:pt x="399273" y="1728788"/>
                </a:lnTo>
                <a:lnTo>
                  <a:pt x="398320" y="1725931"/>
                </a:lnTo>
                <a:lnTo>
                  <a:pt x="394722" y="1720216"/>
                </a:lnTo>
                <a:lnTo>
                  <a:pt x="392488" y="1711961"/>
                </a:lnTo>
                <a:lnTo>
                  <a:pt x="390805" y="1686279"/>
                </a:lnTo>
                <a:lnTo>
                  <a:pt x="389818" y="1683304"/>
                </a:lnTo>
                <a:lnTo>
                  <a:pt x="386181" y="1677458"/>
                </a:lnTo>
                <a:lnTo>
                  <a:pt x="383929" y="1669145"/>
                </a:lnTo>
                <a:lnTo>
                  <a:pt x="383329" y="1664261"/>
                </a:lnTo>
                <a:lnTo>
                  <a:pt x="381976" y="1660052"/>
                </a:lnTo>
                <a:lnTo>
                  <a:pt x="376474" y="1649579"/>
                </a:lnTo>
                <a:lnTo>
                  <a:pt x="374853" y="1643419"/>
                </a:lnTo>
                <a:lnTo>
                  <a:pt x="372625" y="1606716"/>
                </a:lnTo>
                <a:lnTo>
                  <a:pt x="367671" y="1597580"/>
                </a:lnTo>
                <a:lnTo>
                  <a:pt x="366178" y="1591733"/>
                </a:lnTo>
                <a:lnTo>
                  <a:pt x="364100" y="1565740"/>
                </a:lnTo>
                <a:lnTo>
                  <a:pt x="358212" y="1552154"/>
                </a:lnTo>
                <a:lnTo>
                  <a:pt x="356766" y="1540298"/>
                </a:lnTo>
                <a:lnTo>
                  <a:pt x="356516" y="1531652"/>
                </a:lnTo>
                <a:lnTo>
                  <a:pt x="355528" y="1528784"/>
                </a:lnTo>
                <a:lnTo>
                  <a:pt x="350540" y="1520197"/>
                </a:lnTo>
                <a:lnTo>
                  <a:pt x="349039" y="1514478"/>
                </a:lnTo>
                <a:lnTo>
                  <a:pt x="347943" y="1497331"/>
                </a:lnTo>
                <a:lnTo>
                  <a:pt x="346956" y="1494473"/>
                </a:lnTo>
                <a:lnTo>
                  <a:pt x="341967" y="1485901"/>
                </a:lnTo>
                <a:lnTo>
                  <a:pt x="339113" y="1477328"/>
                </a:lnTo>
                <a:lnTo>
                  <a:pt x="335071" y="1471613"/>
                </a:lnTo>
                <a:lnTo>
                  <a:pt x="333611" y="1467803"/>
                </a:lnTo>
                <a:lnTo>
                  <a:pt x="330605" y="1454292"/>
                </a:lnTo>
                <a:lnTo>
                  <a:pt x="323426" y="1442227"/>
                </a:lnTo>
                <a:lnTo>
                  <a:pt x="322701" y="1438550"/>
                </a:lnTo>
                <a:lnTo>
                  <a:pt x="322235" y="1428429"/>
                </a:lnTo>
                <a:lnTo>
                  <a:pt x="321245" y="1425678"/>
                </a:lnTo>
                <a:lnTo>
                  <a:pt x="317603" y="1420083"/>
                </a:lnTo>
                <a:lnTo>
                  <a:pt x="315350" y="1411881"/>
                </a:lnTo>
                <a:lnTo>
                  <a:pt x="313904" y="1395644"/>
                </a:lnTo>
                <a:lnTo>
                  <a:pt x="312833" y="1392392"/>
                </a:lnTo>
                <a:lnTo>
                  <a:pt x="307727" y="1383264"/>
                </a:lnTo>
                <a:lnTo>
                  <a:pt x="305338" y="1373325"/>
                </a:lnTo>
                <a:lnTo>
                  <a:pt x="299156" y="1365097"/>
                </a:lnTo>
                <a:lnTo>
                  <a:pt x="297626" y="1359820"/>
                </a:lnTo>
                <a:lnTo>
                  <a:pt x="295692" y="1347719"/>
                </a:lnTo>
                <a:lnTo>
                  <a:pt x="289666" y="1330512"/>
                </a:lnTo>
                <a:lnTo>
                  <a:pt x="289054" y="1327063"/>
                </a:lnTo>
                <a:lnTo>
                  <a:pt x="285834" y="1320691"/>
                </a:lnTo>
                <a:lnTo>
                  <a:pt x="276006" y="1308839"/>
                </a:lnTo>
                <a:lnTo>
                  <a:pt x="274233" y="1304995"/>
                </a:lnTo>
                <a:lnTo>
                  <a:pt x="271737" y="1291435"/>
                </a:lnTo>
                <a:lnTo>
                  <a:pt x="271153" y="1284219"/>
                </a:lnTo>
                <a:lnTo>
                  <a:pt x="270044" y="1280961"/>
                </a:lnTo>
                <a:lnTo>
                  <a:pt x="264886" y="1271825"/>
                </a:lnTo>
                <a:lnTo>
                  <a:pt x="263345" y="1265978"/>
                </a:lnTo>
                <a:lnTo>
                  <a:pt x="261182" y="1223071"/>
                </a:lnTo>
                <a:lnTo>
                  <a:pt x="257572" y="1215735"/>
                </a:lnTo>
                <a:lnTo>
                  <a:pt x="250184" y="1206250"/>
                </a:lnTo>
                <a:lnTo>
                  <a:pt x="248445" y="1202312"/>
                </a:lnTo>
                <a:lnTo>
                  <a:pt x="245998" y="1188620"/>
                </a:lnTo>
                <a:lnTo>
                  <a:pt x="245104" y="1171938"/>
                </a:lnTo>
                <a:lnTo>
                  <a:pt x="236245" y="1143816"/>
                </a:lnTo>
                <a:lnTo>
                  <a:pt x="230742" y="1134670"/>
                </a:lnTo>
                <a:lnTo>
                  <a:pt x="229120" y="1128821"/>
                </a:lnTo>
                <a:lnTo>
                  <a:pt x="227937" y="1104196"/>
                </a:lnTo>
                <a:lnTo>
                  <a:pt x="226947" y="1100938"/>
                </a:lnTo>
                <a:lnTo>
                  <a:pt x="221954" y="1090850"/>
                </a:lnTo>
                <a:lnTo>
                  <a:pt x="218535" y="1066663"/>
                </a:lnTo>
                <a:lnTo>
                  <a:pt x="214805" y="1060495"/>
                </a:lnTo>
                <a:lnTo>
                  <a:pt x="212512" y="1052039"/>
                </a:lnTo>
                <a:lnTo>
                  <a:pt x="211901" y="1047117"/>
                </a:lnTo>
                <a:lnTo>
                  <a:pt x="208682" y="1039108"/>
                </a:lnTo>
                <a:lnTo>
                  <a:pt x="205028" y="1032374"/>
                </a:lnTo>
                <a:lnTo>
                  <a:pt x="203404" y="1026205"/>
                </a:lnTo>
                <a:lnTo>
                  <a:pt x="201409" y="1013532"/>
                </a:lnTo>
                <a:lnTo>
                  <a:pt x="195371" y="996212"/>
                </a:lnTo>
                <a:lnTo>
                  <a:pt x="192822" y="974469"/>
                </a:lnTo>
                <a:lnTo>
                  <a:pt x="187713" y="962890"/>
                </a:lnTo>
                <a:lnTo>
                  <a:pt x="184824" y="948771"/>
                </a:lnTo>
                <a:lnTo>
                  <a:pt x="179311" y="938131"/>
                </a:lnTo>
                <a:lnTo>
                  <a:pt x="177687" y="931933"/>
                </a:lnTo>
                <a:lnTo>
                  <a:pt x="175458" y="888749"/>
                </a:lnTo>
                <a:lnTo>
                  <a:pt x="170503" y="877167"/>
                </a:lnTo>
                <a:lnTo>
                  <a:pt x="167660" y="863046"/>
                </a:lnTo>
                <a:lnTo>
                  <a:pt x="162160" y="851453"/>
                </a:lnTo>
                <a:lnTo>
                  <a:pt x="160107" y="836377"/>
                </a:lnTo>
                <a:lnTo>
                  <a:pt x="159357" y="813109"/>
                </a:lnTo>
                <a:lnTo>
                  <a:pt x="158366" y="809726"/>
                </a:lnTo>
                <a:lnTo>
                  <a:pt x="153374" y="800413"/>
                </a:lnTo>
                <a:lnTo>
                  <a:pt x="143395" y="769872"/>
                </a:lnTo>
                <a:lnTo>
                  <a:pt x="141222" y="742844"/>
                </a:lnTo>
                <a:lnTo>
                  <a:pt x="137581" y="735601"/>
                </a:lnTo>
                <a:lnTo>
                  <a:pt x="128435" y="723189"/>
                </a:lnTo>
                <a:lnTo>
                  <a:pt x="126501" y="717341"/>
                </a:lnTo>
                <a:lnTo>
                  <a:pt x="124306" y="699933"/>
                </a:lnTo>
                <a:lnTo>
                  <a:pt x="120538" y="692717"/>
                </a:lnTo>
                <a:lnTo>
                  <a:pt x="120105" y="689459"/>
                </a:lnTo>
                <a:lnTo>
                  <a:pt x="120768" y="686334"/>
                </a:lnTo>
                <a:lnTo>
                  <a:pt x="122163" y="683299"/>
                </a:lnTo>
                <a:lnTo>
                  <a:pt x="122141" y="680323"/>
                </a:lnTo>
                <a:lnTo>
                  <a:pt x="121173" y="677386"/>
                </a:lnTo>
                <a:lnTo>
                  <a:pt x="119576" y="674476"/>
                </a:lnTo>
                <a:lnTo>
                  <a:pt x="117800" y="668702"/>
                </a:lnTo>
                <a:lnTo>
                  <a:pt x="117327" y="665829"/>
                </a:lnTo>
                <a:lnTo>
                  <a:pt x="109083" y="641275"/>
                </a:lnTo>
                <a:lnTo>
                  <a:pt x="106930" y="614257"/>
                </a:lnTo>
                <a:lnTo>
                  <a:pt x="101038" y="600619"/>
                </a:lnTo>
                <a:lnTo>
                  <a:pt x="99591" y="588753"/>
                </a:lnTo>
                <a:lnTo>
                  <a:pt x="99238" y="546137"/>
                </a:lnTo>
                <a:lnTo>
                  <a:pt x="98285" y="543162"/>
                </a:lnTo>
                <a:lnTo>
                  <a:pt x="93345" y="534423"/>
                </a:lnTo>
                <a:lnTo>
                  <a:pt x="91855" y="528669"/>
                </a:lnTo>
                <a:lnTo>
                  <a:pt x="91016" y="520075"/>
                </a:lnTo>
                <a:lnTo>
                  <a:pt x="89946" y="517214"/>
                </a:lnTo>
                <a:lnTo>
                  <a:pt x="84841" y="508637"/>
                </a:lnTo>
                <a:lnTo>
                  <a:pt x="81953" y="500064"/>
                </a:lnTo>
                <a:lnTo>
                  <a:pt x="76441" y="491491"/>
                </a:lnTo>
                <a:lnTo>
                  <a:pt x="73431" y="482918"/>
                </a:lnTo>
                <a:lnTo>
                  <a:pt x="67883" y="474346"/>
                </a:lnTo>
                <a:lnTo>
                  <a:pt x="65332" y="464609"/>
                </a:lnTo>
                <a:lnTo>
                  <a:pt x="65060" y="458867"/>
                </a:lnTo>
                <a:lnTo>
                  <a:pt x="64070" y="456406"/>
                </a:lnTo>
                <a:lnTo>
                  <a:pt x="59077" y="448393"/>
                </a:lnTo>
                <a:lnTo>
                  <a:pt x="57575" y="442808"/>
                </a:lnTo>
                <a:lnTo>
                  <a:pt x="55491" y="421952"/>
                </a:lnTo>
                <a:lnTo>
                  <a:pt x="49602" y="404694"/>
                </a:lnTo>
                <a:lnTo>
                  <a:pt x="47959" y="385920"/>
                </a:lnTo>
                <a:lnTo>
                  <a:pt x="47801" y="328849"/>
                </a:lnTo>
                <a:lnTo>
                  <a:pt x="47801" y="323003"/>
                </a:lnTo>
                <a:lnTo>
                  <a:pt x="46848" y="320110"/>
                </a:lnTo>
                <a:lnTo>
                  <a:pt x="41909" y="311489"/>
                </a:lnTo>
                <a:lnTo>
                  <a:pt x="40420" y="305762"/>
                </a:lnTo>
                <a:lnTo>
                  <a:pt x="39229" y="248617"/>
                </a:lnTo>
                <a:lnTo>
                  <a:pt x="39228" y="203236"/>
                </a:lnTo>
                <a:lnTo>
                  <a:pt x="38275" y="200261"/>
                </a:lnTo>
                <a:lnTo>
                  <a:pt x="33336" y="191523"/>
                </a:lnTo>
                <a:lnTo>
                  <a:pt x="31847" y="185769"/>
                </a:lnTo>
                <a:lnTo>
                  <a:pt x="30665" y="151449"/>
                </a:lnTo>
                <a:lnTo>
                  <a:pt x="29709" y="148591"/>
                </a:lnTo>
                <a:lnTo>
                  <a:pt x="24766" y="140018"/>
                </a:lnTo>
                <a:lnTo>
                  <a:pt x="22436" y="130281"/>
                </a:lnTo>
                <a:lnTo>
                  <a:pt x="22114" y="116805"/>
                </a:lnTo>
                <a:lnTo>
                  <a:pt x="21151" y="114065"/>
                </a:lnTo>
                <a:lnTo>
                  <a:pt x="16198" y="105658"/>
                </a:lnTo>
                <a:lnTo>
                  <a:pt x="13864" y="95982"/>
                </a:lnTo>
                <a:lnTo>
                  <a:pt x="9065" y="90246"/>
                </a:lnTo>
                <a:lnTo>
                  <a:pt x="8642" y="87787"/>
                </a:lnTo>
                <a:lnTo>
                  <a:pt x="9312" y="85195"/>
                </a:lnTo>
                <a:lnTo>
                  <a:pt x="12681" y="78742"/>
                </a:lnTo>
                <a:lnTo>
                  <a:pt x="13265" y="73073"/>
                </a:lnTo>
                <a:lnTo>
                  <a:pt x="12394" y="70623"/>
                </a:lnTo>
                <a:lnTo>
                  <a:pt x="7571" y="62624"/>
                </a:lnTo>
                <a:lnTo>
                  <a:pt x="6108" y="57043"/>
                </a:lnTo>
                <a:lnTo>
                  <a:pt x="4940" y="22507"/>
                </a:lnTo>
                <a:lnTo>
                  <a:pt x="3987" y="20720"/>
                </a:lnTo>
                <a:lnTo>
                  <a:pt x="2399" y="19529"/>
                </a:lnTo>
                <a:lnTo>
                  <a:pt x="388" y="18734"/>
                </a:lnTo>
                <a:lnTo>
                  <a:pt x="0" y="18205"/>
                </a:lnTo>
                <a:lnTo>
                  <a:pt x="693" y="17852"/>
                </a:lnTo>
                <a:lnTo>
                  <a:pt x="2108" y="17616"/>
                </a:lnTo>
                <a:lnTo>
                  <a:pt x="3051" y="16507"/>
                </a:lnTo>
                <a:lnTo>
                  <a:pt x="3680" y="14815"/>
                </a:lnTo>
                <a:lnTo>
                  <a:pt x="4865" y="8938"/>
                </a:lnTo>
                <a:lnTo>
                  <a:pt x="493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36"/>
          <p:cNvSpPr/>
          <p:nvPr/>
        </p:nvSpPr>
        <p:spPr>
          <a:xfrm>
            <a:off x="2763202" y="2108940"/>
            <a:ext cx="377191" cy="591398"/>
          </a:xfrm>
          <a:custGeom>
            <a:avLst/>
            <a:gdLst/>
            <a:ahLst/>
            <a:cxnLst/>
            <a:rect l="0" t="0" r="0" b="0"/>
            <a:pathLst>
              <a:path w="377191" h="591398">
                <a:moveTo>
                  <a:pt x="0" y="591397"/>
                </a:moveTo>
                <a:lnTo>
                  <a:pt x="4551" y="591397"/>
                </a:lnTo>
                <a:lnTo>
                  <a:pt x="4939" y="590445"/>
                </a:lnTo>
                <a:lnTo>
                  <a:pt x="4245" y="588857"/>
                </a:lnTo>
                <a:lnTo>
                  <a:pt x="838" y="584016"/>
                </a:lnTo>
                <a:lnTo>
                  <a:pt x="1511" y="582667"/>
                </a:lnTo>
                <a:lnTo>
                  <a:pt x="4799" y="578627"/>
                </a:lnTo>
                <a:lnTo>
                  <a:pt x="6057" y="576216"/>
                </a:lnTo>
                <a:lnTo>
                  <a:pt x="7455" y="570998"/>
                </a:lnTo>
                <a:lnTo>
                  <a:pt x="9732" y="568272"/>
                </a:lnTo>
                <a:lnTo>
                  <a:pt x="20134" y="559886"/>
                </a:lnTo>
                <a:lnTo>
                  <a:pt x="21996" y="557055"/>
                </a:lnTo>
                <a:lnTo>
                  <a:pt x="25016" y="551369"/>
                </a:lnTo>
                <a:lnTo>
                  <a:pt x="34716" y="539958"/>
                </a:lnTo>
                <a:lnTo>
                  <a:pt x="45804" y="528531"/>
                </a:lnTo>
                <a:lnTo>
                  <a:pt x="47681" y="525674"/>
                </a:lnTo>
                <a:lnTo>
                  <a:pt x="53234" y="511705"/>
                </a:lnTo>
                <a:lnTo>
                  <a:pt x="57949" y="502638"/>
                </a:lnTo>
                <a:lnTo>
                  <a:pt x="63220" y="495434"/>
                </a:lnTo>
                <a:lnTo>
                  <a:pt x="65007" y="491226"/>
                </a:lnTo>
                <a:lnTo>
                  <a:pt x="68474" y="477156"/>
                </a:lnTo>
                <a:lnTo>
                  <a:pt x="72660" y="469821"/>
                </a:lnTo>
                <a:lnTo>
                  <a:pt x="83109" y="457351"/>
                </a:lnTo>
                <a:lnTo>
                  <a:pt x="91512" y="447646"/>
                </a:lnTo>
                <a:lnTo>
                  <a:pt x="102884" y="430322"/>
                </a:lnTo>
                <a:lnTo>
                  <a:pt x="114303" y="417446"/>
                </a:lnTo>
                <a:lnTo>
                  <a:pt x="122873" y="404072"/>
                </a:lnTo>
                <a:lnTo>
                  <a:pt x="126048" y="396064"/>
                </a:lnTo>
                <a:lnTo>
                  <a:pt x="126894" y="392595"/>
                </a:lnTo>
                <a:lnTo>
                  <a:pt x="130375" y="386201"/>
                </a:lnTo>
                <a:lnTo>
                  <a:pt x="132637" y="383162"/>
                </a:lnTo>
                <a:lnTo>
                  <a:pt x="135150" y="377246"/>
                </a:lnTo>
                <a:lnTo>
                  <a:pt x="137219" y="370489"/>
                </a:lnTo>
                <a:lnTo>
                  <a:pt x="143739" y="356927"/>
                </a:lnTo>
                <a:lnTo>
                  <a:pt x="154476" y="340788"/>
                </a:lnTo>
                <a:lnTo>
                  <a:pt x="159144" y="331425"/>
                </a:lnTo>
                <a:lnTo>
                  <a:pt x="162724" y="320799"/>
                </a:lnTo>
                <a:lnTo>
                  <a:pt x="169394" y="311618"/>
                </a:lnTo>
                <a:lnTo>
                  <a:pt x="174664" y="305761"/>
                </a:lnTo>
                <a:lnTo>
                  <a:pt x="176450" y="302866"/>
                </a:lnTo>
                <a:lnTo>
                  <a:pt x="179916" y="294240"/>
                </a:lnTo>
                <a:lnTo>
                  <a:pt x="184103" y="288512"/>
                </a:lnTo>
                <a:lnTo>
                  <a:pt x="185600" y="284699"/>
                </a:lnTo>
                <a:lnTo>
                  <a:pt x="188660" y="271183"/>
                </a:lnTo>
                <a:lnTo>
                  <a:pt x="194224" y="260722"/>
                </a:lnTo>
                <a:lnTo>
                  <a:pt x="197248" y="251590"/>
                </a:lnTo>
                <a:lnTo>
                  <a:pt x="203753" y="242852"/>
                </a:lnTo>
                <a:lnTo>
                  <a:pt x="208984" y="237098"/>
                </a:lnTo>
                <a:lnTo>
                  <a:pt x="210761" y="234230"/>
                </a:lnTo>
                <a:lnTo>
                  <a:pt x="216151" y="220244"/>
                </a:lnTo>
                <a:lnTo>
                  <a:pt x="220845" y="211175"/>
                </a:lnTo>
                <a:lnTo>
                  <a:pt x="227890" y="200715"/>
                </a:lnTo>
                <a:lnTo>
                  <a:pt x="231353" y="191583"/>
                </a:lnTo>
                <a:lnTo>
                  <a:pt x="237988" y="182844"/>
                </a:lnTo>
                <a:lnTo>
                  <a:pt x="243250" y="177091"/>
                </a:lnTo>
                <a:lnTo>
                  <a:pt x="245034" y="174223"/>
                </a:lnTo>
                <a:lnTo>
                  <a:pt x="248498" y="165636"/>
                </a:lnTo>
                <a:lnTo>
                  <a:pt x="257719" y="151661"/>
                </a:lnTo>
                <a:lnTo>
                  <a:pt x="264162" y="139940"/>
                </a:lnTo>
                <a:lnTo>
                  <a:pt x="271325" y="130781"/>
                </a:lnTo>
                <a:lnTo>
                  <a:pt x="272989" y="125376"/>
                </a:lnTo>
                <a:lnTo>
                  <a:pt x="275338" y="122602"/>
                </a:lnTo>
                <a:lnTo>
                  <a:pt x="285840" y="114146"/>
                </a:lnTo>
                <a:lnTo>
                  <a:pt x="287715" y="111304"/>
                </a:lnTo>
                <a:lnTo>
                  <a:pt x="290751" y="105607"/>
                </a:lnTo>
                <a:lnTo>
                  <a:pt x="300461" y="91649"/>
                </a:lnTo>
                <a:lnTo>
                  <a:pt x="307000" y="79931"/>
                </a:lnTo>
                <a:lnTo>
                  <a:pt x="317723" y="68102"/>
                </a:lnTo>
                <a:lnTo>
                  <a:pt x="320400" y="65369"/>
                </a:lnTo>
                <a:lnTo>
                  <a:pt x="322185" y="62594"/>
                </a:lnTo>
                <a:lnTo>
                  <a:pt x="325650" y="54138"/>
                </a:lnTo>
                <a:lnTo>
                  <a:pt x="334393" y="42929"/>
                </a:lnTo>
                <a:lnTo>
                  <a:pt x="346143" y="30973"/>
                </a:lnTo>
                <a:lnTo>
                  <a:pt x="368510" y="8575"/>
                </a:lnTo>
                <a:lnTo>
                  <a:pt x="368614" y="250"/>
                </a:lnTo>
                <a:lnTo>
                  <a:pt x="373168" y="0"/>
                </a:lnTo>
                <a:lnTo>
                  <a:pt x="374508" y="917"/>
                </a:lnTo>
                <a:lnTo>
                  <a:pt x="375402" y="2481"/>
                </a:lnTo>
                <a:lnTo>
                  <a:pt x="377190" y="84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37"/>
          <p:cNvSpPr/>
          <p:nvPr/>
        </p:nvSpPr>
        <p:spPr>
          <a:xfrm>
            <a:off x="3140392" y="2151697"/>
            <a:ext cx="642938" cy="557214"/>
          </a:xfrm>
          <a:custGeom>
            <a:avLst/>
            <a:gdLst/>
            <a:ahLst/>
            <a:cxnLst/>
            <a:rect l="0" t="0" r="0" b="0"/>
            <a:pathLst>
              <a:path w="642938" h="557214">
                <a:moveTo>
                  <a:pt x="0" y="0"/>
                </a:moveTo>
                <a:lnTo>
                  <a:pt x="13019" y="0"/>
                </a:lnTo>
                <a:lnTo>
                  <a:pt x="14394" y="953"/>
                </a:lnTo>
                <a:lnTo>
                  <a:pt x="15311" y="2540"/>
                </a:lnTo>
                <a:lnTo>
                  <a:pt x="16783" y="7381"/>
                </a:lnTo>
                <a:lnTo>
                  <a:pt x="21588" y="12770"/>
                </a:lnTo>
                <a:lnTo>
                  <a:pt x="22965" y="15181"/>
                </a:lnTo>
                <a:lnTo>
                  <a:pt x="25854" y="23125"/>
                </a:lnTo>
                <a:lnTo>
                  <a:pt x="34882" y="34342"/>
                </a:lnTo>
                <a:lnTo>
                  <a:pt x="49395" y="49374"/>
                </a:lnTo>
                <a:lnTo>
                  <a:pt x="54656" y="54647"/>
                </a:lnTo>
                <a:lnTo>
                  <a:pt x="56440" y="57386"/>
                </a:lnTo>
                <a:lnTo>
                  <a:pt x="59903" y="65793"/>
                </a:lnTo>
                <a:lnTo>
                  <a:pt x="69124" y="77166"/>
                </a:lnTo>
                <a:lnTo>
                  <a:pt x="85773" y="94299"/>
                </a:lnTo>
                <a:lnTo>
                  <a:pt x="97165" y="105728"/>
                </a:lnTo>
                <a:lnTo>
                  <a:pt x="99066" y="108585"/>
                </a:lnTo>
                <a:lnTo>
                  <a:pt x="101179" y="114300"/>
                </a:lnTo>
                <a:lnTo>
                  <a:pt x="102369" y="122873"/>
                </a:lnTo>
                <a:lnTo>
                  <a:pt x="104441" y="125730"/>
                </a:lnTo>
                <a:lnTo>
                  <a:pt x="111823" y="131445"/>
                </a:lnTo>
                <a:lnTo>
                  <a:pt x="114554" y="135255"/>
                </a:lnTo>
                <a:lnTo>
                  <a:pt x="119349" y="147814"/>
                </a:lnTo>
                <a:lnTo>
                  <a:pt x="121476" y="149978"/>
                </a:lnTo>
                <a:lnTo>
                  <a:pt x="139434" y="160579"/>
                </a:lnTo>
                <a:lnTo>
                  <a:pt x="141533" y="163250"/>
                </a:lnTo>
                <a:lnTo>
                  <a:pt x="144819" y="168758"/>
                </a:lnTo>
                <a:lnTo>
                  <a:pt x="160191" y="185752"/>
                </a:lnTo>
                <a:lnTo>
                  <a:pt x="174330" y="200027"/>
                </a:lnTo>
                <a:lnTo>
                  <a:pt x="177180" y="201932"/>
                </a:lnTo>
                <a:lnTo>
                  <a:pt x="182887" y="204047"/>
                </a:lnTo>
                <a:lnTo>
                  <a:pt x="184789" y="205564"/>
                </a:lnTo>
                <a:lnTo>
                  <a:pt x="186058" y="207528"/>
                </a:lnTo>
                <a:lnTo>
                  <a:pt x="186904" y="209789"/>
                </a:lnTo>
                <a:lnTo>
                  <a:pt x="190383" y="214842"/>
                </a:lnTo>
                <a:lnTo>
                  <a:pt x="205897" y="231504"/>
                </a:lnTo>
                <a:lnTo>
                  <a:pt x="217201" y="242897"/>
                </a:lnTo>
                <a:lnTo>
                  <a:pt x="220048" y="244799"/>
                </a:lnTo>
                <a:lnTo>
                  <a:pt x="225752" y="246912"/>
                </a:lnTo>
                <a:lnTo>
                  <a:pt x="227653" y="248428"/>
                </a:lnTo>
                <a:lnTo>
                  <a:pt x="228922" y="250391"/>
                </a:lnTo>
                <a:lnTo>
                  <a:pt x="229767" y="252653"/>
                </a:lnTo>
                <a:lnTo>
                  <a:pt x="233246" y="257705"/>
                </a:lnTo>
                <a:lnTo>
                  <a:pt x="243241" y="268710"/>
                </a:lnTo>
                <a:lnTo>
                  <a:pt x="245981" y="270580"/>
                </a:lnTo>
                <a:lnTo>
                  <a:pt x="254387" y="274164"/>
                </a:lnTo>
                <a:lnTo>
                  <a:pt x="260064" y="278378"/>
                </a:lnTo>
                <a:lnTo>
                  <a:pt x="261958" y="280836"/>
                </a:lnTo>
                <a:lnTo>
                  <a:pt x="263221" y="283426"/>
                </a:lnTo>
                <a:lnTo>
                  <a:pt x="264063" y="286106"/>
                </a:lnTo>
                <a:lnTo>
                  <a:pt x="265577" y="287892"/>
                </a:lnTo>
                <a:lnTo>
                  <a:pt x="267539" y="289083"/>
                </a:lnTo>
                <a:lnTo>
                  <a:pt x="269799" y="289877"/>
                </a:lnTo>
                <a:lnTo>
                  <a:pt x="274851" y="293299"/>
                </a:lnTo>
                <a:lnTo>
                  <a:pt x="277531" y="295545"/>
                </a:lnTo>
                <a:lnTo>
                  <a:pt x="280271" y="297043"/>
                </a:lnTo>
                <a:lnTo>
                  <a:pt x="288678" y="300103"/>
                </a:lnTo>
                <a:lnTo>
                  <a:pt x="300051" y="309187"/>
                </a:lnTo>
                <a:lnTo>
                  <a:pt x="317712" y="326300"/>
                </a:lnTo>
                <a:lnTo>
                  <a:pt x="320394" y="328976"/>
                </a:lnTo>
                <a:lnTo>
                  <a:pt x="323133" y="330760"/>
                </a:lnTo>
                <a:lnTo>
                  <a:pt x="331540" y="334223"/>
                </a:lnTo>
                <a:lnTo>
                  <a:pt x="342730" y="342966"/>
                </a:lnTo>
                <a:lnTo>
                  <a:pt x="346952" y="347057"/>
                </a:lnTo>
                <a:lnTo>
                  <a:pt x="349412" y="348529"/>
                </a:lnTo>
                <a:lnTo>
                  <a:pt x="354684" y="350164"/>
                </a:lnTo>
                <a:lnTo>
                  <a:pt x="356471" y="351553"/>
                </a:lnTo>
                <a:lnTo>
                  <a:pt x="357662" y="353431"/>
                </a:lnTo>
                <a:lnTo>
                  <a:pt x="358456" y="355636"/>
                </a:lnTo>
                <a:lnTo>
                  <a:pt x="361879" y="360625"/>
                </a:lnTo>
                <a:lnTo>
                  <a:pt x="364125" y="363289"/>
                </a:lnTo>
                <a:lnTo>
                  <a:pt x="366575" y="365065"/>
                </a:lnTo>
                <a:lnTo>
                  <a:pt x="374574" y="368518"/>
                </a:lnTo>
                <a:lnTo>
                  <a:pt x="391499" y="382195"/>
                </a:lnTo>
                <a:lnTo>
                  <a:pt x="397202" y="384177"/>
                </a:lnTo>
                <a:lnTo>
                  <a:pt x="399104" y="385658"/>
                </a:lnTo>
                <a:lnTo>
                  <a:pt x="400372" y="387598"/>
                </a:lnTo>
                <a:lnTo>
                  <a:pt x="401217" y="389843"/>
                </a:lnTo>
                <a:lnTo>
                  <a:pt x="404697" y="394879"/>
                </a:lnTo>
                <a:lnTo>
                  <a:pt x="415634" y="406988"/>
                </a:lnTo>
                <a:lnTo>
                  <a:pt x="418059" y="408486"/>
                </a:lnTo>
                <a:lnTo>
                  <a:pt x="426024" y="411545"/>
                </a:lnTo>
                <a:lnTo>
                  <a:pt x="437248" y="420630"/>
                </a:lnTo>
                <a:lnTo>
                  <a:pt x="440089" y="423295"/>
                </a:lnTo>
                <a:lnTo>
                  <a:pt x="442935" y="425072"/>
                </a:lnTo>
                <a:lnTo>
                  <a:pt x="451491" y="428525"/>
                </a:lnTo>
                <a:lnTo>
                  <a:pt x="461223" y="435867"/>
                </a:lnTo>
                <a:lnTo>
                  <a:pt x="474698" y="449013"/>
                </a:lnTo>
                <a:lnTo>
                  <a:pt x="477438" y="450789"/>
                </a:lnTo>
                <a:lnTo>
                  <a:pt x="485845" y="454242"/>
                </a:lnTo>
                <a:lnTo>
                  <a:pt x="497035" y="462981"/>
                </a:lnTo>
                <a:lnTo>
                  <a:pt x="501257" y="467072"/>
                </a:lnTo>
                <a:lnTo>
                  <a:pt x="503716" y="468544"/>
                </a:lnTo>
                <a:lnTo>
                  <a:pt x="511728" y="471568"/>
                </a:lnTo>
                <a:lnTo>
                  <a:pt x="520135" y="477121"/>
                </a:lnTo>
                <a:lnTo>
                  <a:pt x="528658" y="480142"/>
                </a:lnTo>
                <a:lnTo>
                  <a:pt x="538377" y="487326"/>
                </a:lnTo>
                <a:lnTo>
                  <a:pt x="541856" y="488052"/>
                </a:lnTo>
                <a:lnTo>
                  <a:pt x="544118" y="488245"/>
                </a:lnTo>
                <a:lnTo>
                  <a:pt x="546577" y="489327"/>
                </a:lnTo>
                <a:lnTo>
                  <a:pt x="554590" y="494447"/>
                </a:lnTo>
                <a:lnTo>
                  <a:pt x="560175" y="495980"/>
                </a:lnTo>
                <a:lnTo>
                  <a:pt x="562045" y="497341"/>
                </a:lnTo>
                <a:lnTo>
                  <a:pt x="563292" y="499200"/>
                </a:lnTo>
                <a:lnTo>
                  <a:pt x="564123" y="501393"/>
                </a:lnTo>
                <a:lnTo>
                  <a:pt x="565630" y="502855"/>
                </a:lnTo>
                <a:lnTo>
                  <a:pt x="567587" y="503829"/>
                </a:lnTo>
                <a:lnTo>
                  <a:pt x="573020" y="505393"/>
                </a:lnTo>
                <a:lnTo>
                  <a:pt x="581621" y="513125"/>
                </a:lnTo>
                <a:lnTo>
                  <a:pt x="584888" y="513805"/>
                </a:lnTo>
                <a:lnTo>
                  <a:pt x="587093" y="513987"/>
                </a:lnTo>
                <a:lnTo>
                  <a:pt x="588562" y="515061"/>
                </a:lnTo>
                <a:lnTo>
                  <a:pt x="589543" y="516729"/>
                </a:lnTo>
                <a:lnTo>
                  <a:pt x="590196" y="518793"/>
                </a:lnTo>
                <a:lnTo>
                  <a:pt x="591584" y="520170"/>
                </a:lnTo>
                <a:lnTo>
                  <a:pt x="593462" y="521087"/>
                </a:lnTo>
                <a:lnTo>
                  <a:pt x="599688" y="522815"/>
                </a:lnTo>
                <a:lnTo>
                  <a:pt x="604511" y="527442"/>
                </a:lnTo>
                <a:lnTo>
                  <a:pt x="604937" y="528793"/>
                </a:lnTo>
                <a:lnTo>
                  <a:pt x="604269" y="529694"/>
                </a:lnTo>
                <a:lnTo>
                  <a:pt x="602871" y="530294"/>
                </a:lnTo>
                <a:lnTo>
                  <a:pt x="602891" y="530695"/>
                </a:lnTo>
                <a:lnTo>
                  <a:pt x="603858" y="530961"/>
                </a:lnTo>
                <a:lnTo>
                  <a:pt x="607702" y="531390"/>
                </a:lnTo>
                <a:lnTo>
                  <a:pt x="608017" y="532377"/>
                </a:lnTo>
                <a:lnTo>
                  <a:pt x="608367" y="536015"/>
                </a:lnTo>
                <a:lnTo>
                  <a:pt x="609413" y="537366"/>
                </a:lnTo>
                <a:lnTo>
                  <a:pt x="611063" y="538266"/>
                </a:lnTo>
                <a:lnTo>
                  <a:pt x="616860" y="539962"/>
                </a:lnTo>
                <a:lnTo>
                  <a:pt x="634011" y="556858"/>
                </a:lnTo>
                <a:lnTo>
                  <a:pt x="642937" y="5572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38"/>
          <p:cNvSpPr/>
          <p:nvPr/>
        </p:nvSpPr>
        <p:spPr>
          <a:xfrm>
            <a:off x="3766184" y="2700337"/>
            <a:ext cx="531496" cy="917259"/>
          </a:xfrm>
          <a:custGeom>
            <a:avLst/>
            <a:gdLst/>
            <a:ahLst/>
            <a:cxnLst/>
            <a:rect l="0" t="0" r="0" b="0"/>
            <a:pathLst>
              <a:path w="531496" h="917259">
                <a:moveTo>
                  <a:pt x="0" y="0"/>
                </a:moveTo>
                <a:lnTo>
                  <a:pt x="0" y="8220"/>
                </a:lnTo>
                <a:lnTo>
                  <a:pt x="4552" y="13019"/>
                </a:lnTo>
                <a:lnTo>
                  <a:pt x="6844" y="14394"/>
                </a:lnTo>
                <a:lnTo>
                  <a:pt x="11932" y="15922"/>
                </a:lnTo>
                <a:lnTo>
                  <a:pt x="13670" y="17283"/>
                </a:lnTo>
                <a:lnTo>
                  <a:pt x="14829" y="19142"/>
                </a:lnTo>
                <a:lnTo>
                  <a:pt x="15601" y="21334"/>
                </a:lnTo>
                <a:lnTo>
                  <a:pt x="18999" y="26309"/>
                </a:lnTo>
                <a:lnTo>
                  <a:pt x="21239" y="28969"/>
                </a:lnTo>
                <a:lnTo>
                  <a:pt x="22732" y="31695"/>
                </a:lnTo>
                <a:lnTo>
                  <a:pt x="32328" y="58236"/>
                </a:lnTo>
                <a:lnTo>
                  <a:pt x="32982" y="61684"/>
                </a:lnTo>
                <a:lnTo>
                  <a:pt x="36249" y="68055"/>
                </a:lnTo>
                <a:lnTo>
                  <a:pt x="38454" y="71088"/>
                </a:lnTo>
                <a:lnTo>
                  <a:pt x="40904" y="76997"/>
                </a:lnTo>
                <a:lnTo>
                  <a:pt x="42282" y="85679"/>
                </a:lnTo>
                <a:lnTo>
                  <a:pt x="42476" y="88552"/>
                </a:lnTo>
                <a:lnTo>
                  <a:pt x="43557" y="91420"/>
                </a:lnTo>
                <a:lnTo>
                  <a:pt x="47299" y="97146"/>
                </a:lnTo>
                <a:lnTo>
                  <a:pt x="56510" y="108583"/>
                </a:lnTo>
                <a:lnTo>
                  <a:pt x="66589" y="135373"/>
                </a:lnTo>
                <a:lnTo>
                  <a:pt x="67252" y="138826"/>
                </a:lnTo>
                <a:lnTo>
                  <a:pt x="70531" y="145203"/>
                </a:lnTo>
                <a:lnTo>
                  <a:pt x="72738" y="148237"/>
                </a:lnTo>
                <a:lnTo>
                  <a:pt x="75191" y="154148"/>
                </a:lnTo>
                <a:lnTo>
                  <a:pt x="75845" y="157058"/>
                </a:lnTo>
                <a:lnTo>
                  <a:pt x="79111" y="162831"/>
                </a:lnTo>
                <a:lnTo>
                  <a:pt x="81316" y="165704"/>
                </a:lnTo>
                <a:lnTo>
                  <a:pt x="83766" y="171436"/>
                </a:lnTo>
                <a:lnTo>
                  <a:pt x="85807" y="178111"/>
                </a:lnTo>
                <a:lnTo>
                  <a:pt x="92311" y="191627"/>
                </a:lnTo>
                <a:lnTo>
                  <a:pt x="99318" y="202088"/>
                </a:lnTo>
                <a:lnTo>
                  <a:pt x="102770" y="211219"/>
                </a:lnTo>
                <a:lnTo>
                  <a:pt x="109402" y="219958"/>
                </a:lnTo>
                <a:lnTo>
                  <a:pt x="114664" y="225711"/>
                </a:lnTo>
                <a:lnTo>
                  <a:pt x="116448" y="228579"/>
                </a:lnTo>
                <a:lnTo>
                  <a:pt x="119911" y="237167"/>
                </a:lnTo>
                <a:lnTo>
                  <a:pt x="124097" y="242885"/>
                </a:lnTo>
                <a:lnTo>
                  <a:pt x="125593" y="246696"/>
                </a:lnTo>
                <a:lnTo>
                  <a:pt x="128653" y="260209"/>
                </a:lnTo>
                <a:lnTo>
                  <a:pt x="134217" y="270668"/>
                </a:lnTo>
                <a:lnTo>
                  <a:pt x="137240" y="279800"/>
                </a:lnTo>
                <a:lnTo>
                  <a:pt x="142794" y="288538"/>
                </a:lnTo>
                <a:lnTo>
                  <a:pt x="145815" y="297159"/>
                </a:lnTo>
                <a:lnTo>
                  <a:pt x="152319" y="305746"/>
                </a:lnTo>
                <a:lnTo>
                  <a:pt x="157550" y="311465"/>
                </a:lnTo>
                <a:lnTo>
                  <a:pt x="159326" y="315276"/>
                </a:lnTo>
                <a:lnTo>
                  <a:pt x="161826" y="328788"/>
                </a:lnTo>
                <a:lnTo>
                  <a:pt x="162410" y="335993"/>
                </a:lnTo>
                <a:lnTo>
                  <a:pt x="163519" y="339248"/>
                </a:lnTo>
                <a:lnTo>
                  <a:pt x="168677" y="348380"/>
                </a:lnTo>
                <a:lnTo>
                  <a:pt x="170218" y="354225"/>
                </a:lnTo>
                <a:lnTo>
                  <a:pt x="171085" y="362871"/>
                </a:lnTo>
                <a:lnTo>
                  <a:pt x="172160" y="365739"/>
                </a:lnTo>
                <a:lnTo>
                  <a:pt x="175893" y="371466"/>
                </a:lnTo>
                <a:lnTo>
                  <a:pt x="178188" y="379726"/>
                </a:lnTo>
                <a:lnTo>
                  <a:pt x="178799" y="384596"/>
                </a:lnTo>
                <a:lnTo>
                  <a:pt x="182019" y="392546"/>
                </a:lnTo>
                <a:lnTo>
                  <a:pt x="185673" y="399255"/>
                </a:lnTo>
                <a:lnTo>
                  <a:pt x="188682" y="408387"/>
                </a:lnTo>
                <a:lnTo>
                  <a:pt x="195183" y="417125"/>
                </a:lnTo>
                <a:lnTo>
                  <a:pt x="209824" y="432671"/>
                </a:lnTo>
                <a:lnTo>
                  <a:pt x="211320" y="435133"/>
                </a:lnTo>
                <a:lnTo>
                  <a:pt x="221577" y="460061"/>
                </a:lnTo>
                <a:lnTo>
                  <a:pt x="222498" y="471171"/>
                </a:lnTo>
                <a:lnTo>
                  <a:pt x="223580" y="474134"/>
                </a:lnTo>
                <a:lnTo>
                  <a:pt x="225253" y="476110"/>
                </a:lnTo>
                <a:lnTo>
                  <a:pt x="227321" y="477426"/>
                </a:lnTo>
                <a:lnTo>
                  <a:pt x="228701" y="479257"/>
                </a:lnTo>
                <a:lnTo>
                  <a:pt x="229619" y="481430"/>
                </a:lnTo>
                <a:lnTo>
                  <a:pt x="230232" y="483831"/>
                </a:lnTo>
                <a:lnTo>
                  <a:pt x="233454" y="489038"/>
                </a:lnTo>
                <a:lnTo>
                  <a:pt x="238060" y="495480"/>
                </a:lnTo>
                <a:lnTo>
                  <a:pt x="247026" y="511489"/>
                </a:lnTo>
                <a:lnTo>
                  <a:pt x="247902" y="515618"/>
                </a:lnTo>
                <a:lnTo>
                  <a:pt x="248136" y="518053"/>
                </a:lnTo>
                <a:lnTo>
                  <a:pt x="249244" y="520629"/>
                </a:lnTo>
                <a:lnTo>
                  <a:pt x="255355" y="528805"/>
                </a:lnTo>
                <a:lnTo>
                  <a:pt x="260494" y="534427"/>
                </a:lnTo>
                <a:lnTo>
                  <a:pt x="262245" y="537260"/>
                </a:lnTo>
                <a:lnTo>
                  <a:pt x="264191" y="542947"/>
                </a:lnTo>
                <a:lnTo>
                  <a:pt x="265286" y="551504"/>
                </a:lnTo>
                <a:lnTo>
                  <a:pt x="266393" y="554360"/>
                </a:lnTo>
                <a:lnTo>
                  <a:pt x="271548" y="562929"/>
                </a:lnTo>
                <a:lnTo>
                  <a:pt x="274452" y="571500"/>
                </a:lnTo>
                <a:lnTo>
                  <a:pt x="280921" y="580073"/>
                </a:lnTo>
                <a:lnTo>
                  <a:pt x="289889" y="589809"/>
                </a:lnTo>
                <a:lnTo>
                  <a:pt x="290414" y="591326"/>
                </a:lnTo>
                <a:lnTo>
                  <a:pt x="290998" y="595552"/>
                </a:lnTo>
                <a:lnTo>
                  <a:pt x="292107" y="598012"/>
                </a:lnTo>
                <a:lnTo>
                  <a:pt x="298217" y="606025"/>
                </a:lnTo>
                <a:lnTo>
                  <a:pt x="303356" y="611610"/>
                </a:lnTo>
                <a:lnTo>
                  <a:pt x="305107" y="614432"/>
                </a:lnTo>
                <a:lnTo>
                  <a:pt x="308525" y="622956"/>
                </a:lnTo>
                <a:lnTo>
                  <a:pt x="314194" y="631514"/>
                </a:lnTo>
                <a:lnTo>
                  <a:pt x="317250" y="640082"/>
                </a:lnTo>
                <a:lnTo>
                  <a:pt x="324448" y="649817"/>
                </a:lnTo>
                <a:lnTo>
                  <a:pt x="329919" y="655559"/>
                </a:lnTo>
                <a:lnTo>
                  <a:pt x="331389" y="658020"/>
                </a:lnTo>
                <a:lnTo>
                  <a:pt x="334410" y="666033"/>
                </a:lnTo>
                <a:lnTo>
                  <a:pt x="343481" y="677274"/>
                </a:lnTo>
                <a:lnTo>
                  <a:pt x="346145" y="680116"/>
                </a:lnTo>
                <a:lnTo>
                  <a:pt x="347921" y="682963"/>
                </a:lnTo>
                <a:lnTo>
                  <a:pt x="351373" y="691521"/>
                </a:lnTo>
                <a:lnTo>
                  <a:pt x="357053" y="700089"/>
                </a:lnTo>
                <a:lnTo>
                  <a:pt x="358715" y="705803"/>
                </a:lnTo>
                <a:lnTo>
                  <a:pt x="360111" y="707708"/>
                </a:lnTo>
                <a:lnTo>
                  <a:pt x="361995" y="708978"/>
                </a:lnTo>
                <a:lnTo>
                  <a:pt x="364202" y="709825"/>
                </a:lnTo>
                <a:lnTo>
                  <a:pt x="365674" y="711341"/>
                </a:lnTo>
                <a:lnTo>
                  <a:pt x="366655" y="713305"/>
                </a:lnTo>
                <a:lnTo>
                  <a:pt x="367309" y="715567"/>
                </a:lnTo>
                <a:lnTo>
                  <a:pt x="370577" y="720620"/>
                </a:lnTo>
                <a:lnTo>
                  <a:pt x="381354" y="732742"/>
                </a:lnTo>
                <a:lnTo>
                  <a:pt x="382824" y="735193"/>
                </a:lnTo>
                <a:lnTo>
                  <a:pt x="384456" y="740455"/>
                </a:lnTo>
                <a:lnTo>
                  <a:pt x="385845" y="742239"/>
                </a:lnTo>
                <a:lnTo>
                  <a:pt x="387722" y="743429"/>
                </a:lnTo>
                <a:lnTo>
                  <a:pt x="389927" y="744222"/>
                </a:lnTo>
                <a:lnTo>
                  <a:pt x="391397" y="745703"/>
                </a:lnTo>
                <a:lnTo>
                  <a:pt x="392376" y="747643"/>
                </a:lnTo>
                <a:lnTo>
                  <a:pt x="393029" y="749889"/>
                </a:lnTo>
                <a:lnTo>
                  <a:pt x="394417" y="751386"/>
                </a:lnTo>
                <a:lnTo>
                  <a:pt x="396295" y="752384"/>
                </a:lnTo>
                <a:lnTo>
                  <a:pt x="398499" y="753049"/>
                </a:lnTo>
                <a:lnTo>
                  <a:pt x="403489" y="756329"/>
                </a:lnTo>
                <a:lnTo>
                  <a:pt x="406152" y="758537"/>
                </a:lnTo>
                <a:lnTo>
                  <a:pt x="407928" y="760961"/>
                </a:lnTo>
                <a:lnTo>
                  <a:pt x="411013" y="769946"/>
                </a:lnTo>
                <a:lnTo>
                  <a:pt x="418821" y="778767"/>
                </a:lnTo>
                <a:lnTo>
                  <a:pt x="419505" y="782046"/>
                </a:lnTo>
                <a:lnTo>
                  <a:pt x="419688" y="784254"/>
                </a:lnTo>
                <a:lnTo>
                  <a:pt x="420762" y="786679"/>
                </a:lnTo>
                <a:lnTo>
                  <a:pt x="427402" y="795663"/>
                </a:lnTo>
                <a:lnTo>
                  <a:pt x="436813" y="805421"/>
                </a:lnTo>
                <a:lnTo>
                  <a:pt x="437084" y="810249"/>
                </a:lnTo>
                <a:lnTo>
                  <a:pt x="438074" y="812581"/>
                </a:lnTo>
                <a:lnTo>
                  <a:pt x="444569" y="821405"/>
                </a:lnTo>
                <a:lnTo>
                  <a:pt x="445237" y="824809"/>
                </a:lnTo>
                <a:lnTo>
                  <a:pt x="445415" y="827050"/>
                </a:lnTo>
                <a:lnTo>
                  <a:pt x="446486" y="828544"/>
                </a:lnTo>
                <a:lnTo>
                  <a:pt x="448152" y="829540"/>
                </a:lnTo>
                <a:lnTo>
                  <a:pt x="450216" y="830204"/>
                </a:lnTo>
                <a:lnTo>
                  <a:pt x="451591" y="831600"/>
                </a:lnTo>
                <a:lnTo>
                  <a:pt x="452508" y="833482"/>
                </a:lnTo>
                <a:lnTo>
                  <a:pt x="453120" y="835690"/>
                </a:lnTo>
                <a:lnTo>
                  <a:pt x="454480" y="837162"/>
                </a:lnTo>
                <a:lnTo>
                  <a:pt x="456340" y="838143"/>
                </a:lnTo>
                <a:lnTo>
                  <a:pt x="458531" y="838797"/>
                </a:lnTo>
                <a:lnTo>
                  <a:pt x="463507" y="842064"/>
                </a:lnTo>
                <a:lnTo>
                  <a:pt x="469912" y="847371"/>
                </a:lnTo>
                <a:lnTo>
                  <a:pt x="470438" y="848759"/>
                </a:lnTo>
                <a:lnTo>
                  <a:pt x="471021" y="852841"/>
                </a:lnTo>
                <a:lnTo>
                  <a:pt x="472129" y="854311"/>
                </a:lnTo>
                <a:lnTo>
                  <a:pt x="473821" y="855290"/>
                </a:lnTo>
                <a:lnTo>
                  <a:pt x="475900" y="855944"/>
                </a:lnTo>
                <a:lnTo>
                  <a:pt x="477287" y="857332"/>
                </a:lnTo>
                <a:lnTo>
                  <a:pt x="478211" y="859210"/>
                </a:lnTo>
                <a:lnTo>
                  <a:pt x="478828" y="861414"/>
                </a:lnTo>
                <a:lnTo>
                  <a:pt x="480191" y="862883"/>
                </a:lnTo>
                <a:lnTo>
                  <a:pt x="482053" y="863863"/>
                </a:lnTo>
                <a:lnTo>
                  <a:pt x="484246" y="864516"/>
                </a:lnTo>
                <a:lnTo>
                  <a:pt x="489223" y="867782"/>
                </a:lnTo>
                <a:lnTo>
                  <a:pt x="495629" y="873089"/>
                </a:lnTo>
                <a:lnTo>
                  <a:pt x="496154" y="874477"/>
                </a:lnTo>
                <a:lnTo>
                  <a:pt x="496738" y="878559"/>
                </a:lnTo>
                <a:lnTo>
                  <a:pt x="497846" y="880981"/>
                </a:lnTo>
                <a:lnTo>
                  <a:pt x="504546" y="889962"/>
                </a:lnTo>
                <a:lnTo>
                  <a:pt x="520965" y="906723"/>
                </a:lnTo>
                <a:lnTo>
                  <a:pt x="531495" y="9172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39"/>
          <p:cNvSpPr/>
          <p:nvPr/>
        </p:nvSpPr>
        <p:spPr>
          <a:xfrm>
            <a:off x="2771775" y="2657475"/>
            <a:ext cx="925830" cy="51436"/>
          </a:xfrm>
          <a:custGeom>
            <a:avLst/>
            <a:gdLst/>
            <a:ahLst/>
            <a:cxnLst/>
            <a:rect l="0" t="0" r="0" b="0"/>
            <a:pathLst>
              <a:path w="925830" h="51436">
                <a:moveTo>
                  <a:pt x="0" y="51435"/>
                </a:moveTo>
                <a:lnTo>
                  <a:pt x="41283" y="51435"/>
                </a:lnTo>
                <a:lnTo>
                  <a:pt x="42762" y="50482"/>
                </a:lnTo>
                <a:lnTo>
                  <a:pt x="44700" y="48895"/>
                </a:lnTo>
                <a:lnTo>
                  <a:pt x="46945" y="46884"/>
                </a:lnTo>
                <a:lnTo>
                  <a:pt x="50347" y="45543"/>
                </a:lnTo>
                <a:lnTo>
                  <a:pt x="59206" y="44054"/>
                </a:lnTo>
                <a:lnTo>
                  <a:pt x="85582" y="42909"/>
                </a:lnTo>
                <a:lnTo>
                  <a:pt x="131444" y="42862"/>
                </a:lnTo>
                <a:lnTo>
                  <a:pt x="134302" y="41910"/>
                </a:lnTo>
                <a:lnTo>
                  <a:pt x="137160" y="40322"/>
                </a:lnTo>
                <a:lnTo>
                  <a:pt x="140017" y="38311"/>
                </a:lnTo>
                <a:lnTo>
                  <a:pt x="142874" y="36971"/>
                </a:lnTo>
                <a:lnTo>
                  <a:pt x="148589" y="35481"/>
                </a:lnTo>
                <a:lnTo>
                  <a:pt x="177482" y="34303"/>
                </a:lnTo>
                <a:lnTo>
                  <a:pt x="234315" y="34289"/>
                </a:lnTo>
                <a:lnTo>
                  <a:pt x="237173" y="35242"/>
                </a:lnTo>
                <a:lnTo>
                  <a:pt x="240030" y="36830"/>
                </a:lnTo>
                <a:lnTo>
                  <a:pt x="242887" y="38841"/>
                </a:lnTo>
                <a:lnTo>
                  <a:pt x="245745" y="40181"/>
                </a:lnTo>
                <a:lnTo>
                  <a:pt x="251460" y="41670"/>
                </a:lnTo>
                <a:lnTo>
                  <a:pt x="278148" y="42841"/>
                </a:lnTo>
                <a:lnTo>
                  <a:pt x="320033" y="42862"/>
                </a:lnTo>
                <a:lnTo>
                  <a:pt x="323845" y="41910"/>
                </a:lnTo>
                <a:lnTo>
                  <a:pt x="328291" y="40322"/>
                </a:lnTo>
                <a:lnTo>
                  <a:pt x="340014" y="35481"/>
                </a:lnTo>
                <a:lnTo>
                  <a:pt x="341928" y="36036"/>
                </a:lnTo>
                <a:lnTo>
                  <a:pt x="344157" y="37359"/>
                </a:lnTo>
                <a:lnTo>
                  <a:pt x="346596" y="39193"/>
                </a:lnTo>
                <a:lnTo>
                  <a:pt x="350126" y="40416"/>
                </a:lnTo>
                <a:lnTo>
                  <a:pt x="359129" y="41775"/>
                </a:lnTo>
                <a:lnTo>
                  <a:pt x="385615" y="42820"/>
                </a:lnTo>
                <a:lnTo>
                  <a:pt x="529944" y="42862"/>
                </a:lnTo>
                <a:lnTo>
                  <a:pt x="535223" y="41910"/>
                </a:lnTo>
                <a:lnTo>
                  <a:pt x="540648" y="40322"/>
                </a:lnTo>
                <a:lnTo>
                  <a:pt x="546169" y="38311"/>
                </a:lnTo>
                <a:lnTo>
                  <a:pt x="550803" y="36970"/>
                </a:lnTo>
                <a:lnTo>
                  <a:pt x="558491" y="35481"/>
                </a:lnTo>
                <a:lnTo>
                  <a:pt x="583474" y="34446"/>
                </a:lnTo>
                <a:lnTo>
                  <a:pt x="631869" y="34292"/>
                </a:lnTo>
                <a:lnTo>
                  <a:pt x="636511" y="33339"/>
                </a:lnTo>
                <a:lnTo>
                  <a:pt x="640558" y="31751"/>
                </a:lnTo>
                <a:lnTo>
                  <a:pt x="644209" y="29740"/>
                </a:lnTo>
                <a:lnTo>
                  <a:pt x="648547" y="28399"/>
                </a:lnTo>
                <a:lnTo>
                  <a:pt x="658448" y="26909"/>
                </a:lnTo>
                <a:lnTo>
                  <a:pt x="687071" y="25822"/>
                </a:lnTo>
                <a:lnTo>
                  <a:pt x="729933" y="25720"/>
                </a:lnTo>
                <a:lnTo>
                  <a:pt x="734272" y="24766"/>
                </a:lnTo>
                <a:lnTo>
                  <a:pt x="739070" y="23178"/>
                </a:lnTo>
                <a:lnTo>
                  <a:pt x="744173" y="21167"/>
                </a:lnTo>
                <a:lnTo>
                  <a:pt x="749480" y="19826"/>
                </a:lnTo>
                <a:lnTo>
                  <a:pt x="760457" y="18336"/>
                </a:lnTo>
                <a:lnTo>
                  <a:pt x="788717" y="17302"/>
                </a:lnTo>
                <a:lnTo>
                  <a:pt x="825669" y="17147"/>
                </a:lnTo>
                <a:lnTo>
                  <a:pt x="828576" y="16194"/>
                </a:lnTo>
                <a:lnTo>
                  <a:pt x="831466" y="14606"/>
                </a:lnTo>
                <a:lnTo>
                  <a:pt x="834346" y="12595"/>
                </a:lnTo>
                <a:lnTo>
                  <a:pt x="838170" y="11254"/>
                </a:lnTo>
                <a:lnTo>
                  <a:pt x="847500" y="9764"/>
                </a:lnTo>
                <a:lnTo>
                  <a:pt x="874237" y="8619"/>
                </a:lnTo>
                <a:lnTo>
                  <a:pt x="885793" y="8581"/>
                </a:lnTo>
                <a:lnTo>
                  <a:pt x="888661" y="7626"/>
                </a:lnTo>
                <a:lnTo>
                  <a:pt x="891526" y="6036"/>
                </a:lnTo>
                <a:lnTo>
                  <a:pt x="894388" y="4024"/>
                </a:lnTo>
                <a:lnTo>
                  <a:pt x="897248" y="2682"/>
                </a:lnTo>
                <a:lnTo>
                  <a:pt x="902966" y="1192"/>
                </a:lnTo>
                <a:lnTo>
                  <a:pt x="908183" y="104"/>
                </a:lnTo>
                <a:lnTo>
                  <a:pt x="92582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40"/>
          <p:cNvSpPr/>
          <p:nvPr/>
        </p:nvSpPr>
        <p:spPr>
          <a:xfrm>
            <a:off x="3157537" y="273462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41"/>
          <p:cNvSpPr/>
          <p:nvPr/>
        </p:nvSpPr>
        <p:spPr>
          <a:xfrm>
            <a:off x="3140392" y="2734627"/>
            <a:ext cx="77153" cy="1877378"/>
          </a:xfrm>
          <a:custGeom>
            <a:avLst/>
            <a:gdLst/>
            <a:ahLst/>
            <a:cxnLst/>
            <a:rect l="0" t="0" r="0" b="0"/>
            <a:pathLst>
              <a:path w="77153" h="1877378">
                <a:moveTo>
                  <a:pt x="77152" y="1877377"/>
                </a:moveTo>
                <a:lnTo>
                  <a:pt x="77152" y="1868910"/>
                </a:lnTo>
                <a:lnTo>
                  <a:pt x="76200" y="1868875"/>
                </a:lnTo>
                <a:lnTo>
                  <a:pt x="69772" y="1868814"/>
                </a:lnTo>
                <a:lnTo>
                  <a:pt x="69374" y="1867859"/>
                </a:lnTo>
                <a:lnTo>
                  <a:pt x="68933" y="1864257"/>
                </a:lnTo>
                <a:lnTo>
                  <a:pt x="69768" y="1862916"/>
                </a:lnTo>
                <a:lnTo>
                  <a:pt x="71277" y="1862021"/>
                </a:lnTo>
                <a:lnTo>
                  <a:pt x="73236" y="1861425"/>
                </a:lnTo>
                <a:lnTo>
                  <a:pt x="74541" y="1860075"/>
                </a:lnTo>
                <a:lnTo>
                  <a:pt x="75412" y="1858223"/>
                </a:lnTo>
                <a:lnTo>
                  <a:pt x="76809" y="1852957"/>
                </a:lnTo>
                <a:lnTo>
                  <a:pt x="77149" y="1823051"/>
                </a:lnTo>
                <a:lnTo>
                  <a:pt x="76198" y="1820205"/>
                </a:lnTo>
                <a:lnTo>
                  <a:pt x="74611" y="1817355"/>
                </a:lnTo>
                <a:lnTo>
                  <a:pt x="69771" y="1810488"/>
                </a:lnTo>
                <a:lnTo>
                  <a:pt x="68685" y="1794184"/>
                </a:lnTo>
                <a:lnTo>
                  <a:pt x="67697" y="1791435"/>
                </a:lnTo>
                <a:lnTo>
                  <a:pt x="66087" y="1787698"/>
                </a:lnTo>
                <a:lnTo>
                  <a:pt x="64060" y="1783301"/>
                </a:lnTo>
                <a:lnTo>
                  <a:pt x="61809" y="1775876"/>
                </a:lnTo>
                <a:lnTo>
                  <a:pt x="60245" y="1760400"/>
                </a:lnTo>
                <a:lnTo>
                  <a:pt x="60008" y="1702873"/>
                </a:lnTo>
                <a:lnTo>
                  <a:pt x="60008" y="1673362"/>
                </a:lnTo>
                <a:lnTo>
                  <a:pt x="59055" y="1671835"/>
                </a:lnTo>
                <a:lnTo>
                  <a:pt x="57468" y="1669864"/>
                </a:lnTo>
                <a:lnTo>
                  <a:pt x="55457" y="1667598"/>
                </a:lnTo>
                <a:lnTo>
                  <a:pt x="54116" y="1665135"/>
                </a:lnTo>
                <a:lnTo>
                  <a:pt x="52627" y="1659857"/>
                </a:lnTo>
                <a:lnTo>
                  <a:pt x="50483" y="1604962"/>
                </a:lnTo>
                <a:lnTo>
                  <a:pt x="48895" y="1600518"/>
                </a:lnTo>
                <a:lnTo>
                  <a:pt x="46884" y="1595649"/>
                </a:lnTo>
                <a:lnTo>
                  <a:pt x="44650" y="1587700"/>
                </a:lnTo>
                <a:lnTo>
                  <a:pt x="43019" y="1568925"/>
                </a:lnTo>
                <a:lnTo>
                  <a:pt x="42863" y="1510735"/>
                </a:lnTo>
                <a:lnTo>
                  <a:pt x="42862" y="1480541"/>
                </a:lnTo>
                <a:lnTo>
                  <a:pt x="41910" y="1477565"/>
                </a:lnTo>
                <a:lnTo>
                  <a:pt x="40322" y="1474628"/>
                </a:lnTo>
                <a:lnTo>
                  <a:pt x="38312" y="1471718"/>
                </a:lnTo>
                <a:lnTo>
                  <a:pt x="36078" y="1465944"/>
                </a:lnTo>
                <a:lnTo>
                  <a:pt x="34643" y="1454477"/>
                </a:lnTo>
                <a:lnTo>
                  <a:pt x="34293" y="1411958"/>
                </a:lnTo>
                <a:lnTo>
                  <a:pt x="33339" y="1408983"/>
                </a:lnTo>
                <a:lnTo>
                  <a:pt x="31751" y="1406047"/>
                </a:lnTo>
                <a:lnTo>
                  <a:pt x="29740" y="1403137"/>
                </a:lnTo>
                <a:lnTo>
                  <a:pt x="27505" y="1394824"/>
                </a:lnTo>
                <a:lnTo>
                  <a:pt x="25722" y="1339111"/>
                </a:lnTo>
                <a:lnTo>
                  <a:pt x="25718" y="1283125"/>
                </a:lnTo>
                <a:lnTo>
                  <a:pt x="24765" y="1279279"/>
                </a:lnTo>
                <a:lnTo>
                  <a:pt x="23177" y="1274810"/>
                </a:lnTo>
                <a:lnTo>
                  <a:pt x="21167" y="1269926"/>
                </a:lnTo>
                <a:lnTo>
                  <a:pt x="18932" y="1261959"/>
                </a:lnTo>
                <a:lnTo>
                  <a:pt x="17302" y="1243171"/>
                </a:lnTo>
                <a:lnTo>
                  <a:pt x="17148" y="1206221"/>
                </a:lnTo>
                <a:lnTo>
                  <a:pt x="16194" y="1203245"/>
                </a:lnTo>
                <a:lnTo>
                  <a:pt x="14606" y="1200308"/>
                </a:lnTo>
                <a:lnTo>
                  <a:pt x="12595" y="1197398"/>
                </a:lnTo>
                <a:lnTo>
                  <a:pt x="10360" y="1189085"/>
                </a:lnTo>
                <a:lnTo>
                  <a:pt x="8577" y="1133372"/>
                </a:lnTo>
                <a:lnTo>
                  <a:pt x="8572" y="1087051"/>
                </a:lnTo>
                <a:lnTo>
                  <a:pt x="7620" y="1083793"/>
                </a:lnTo>
                <a:lnTo>
                  <a:pt x="6033" y="1080669"/>
                </a:lnTo>
                <a:lnTo>
                  <a:pt x="4022" y="1077633"/>
                </a:lnTo>
                <a:lnTo>
                  <a:pt x="1788" y="1071721"/>
                </a:lnTo>
                <a:lnTo>
                  <a:pt x="353" y="1060164"/>
                </a:lnTo>
                <a:lnTo>
                  <a:pt x="1" y="1003029"/>
                </a:lnTo>
                <a:lnTo>
                  <a:pt x="0" y="871528"/>
                </a:lnTo>
                <a:lnTo>
                  <a:pt x="952" y="868674"/>
                </a:lnTo>
                <a:lnTo>
                  <a:pt x="2540" y="865819"/>
                </a:lnTo>
                <a:lnTo>
                  <a:pt x="4551" y="862962"/>
                </a:lnTo>
                <a:lnTo>
                  <a:pt x="6785" y="857249"/>
                </a:lnTo>
                <a:lnTo>
                  <a:pt x="8219" y="845820"/>
                </a:lnTo>
                <a:lnTo>
                  <a:pt x="8570" y="811530"/>
                </a:lnTo>
                <a:lnTo>
                  <a:pt x="7618" y="808673"/>
                </a:lnTo>
                <a:lnTo>
                  <a:pt x="6031" y="805815"/>
                </a:lnTo>
                <a:lnTo>
                  <a:pt x="4021" y="802957"/>
                </a:lnTo>
                <a:lnTo>
                  <a:pt x="1787" y="794702"/>
                </a:lnTo>
                <a:lnTo>
                  <a:pt x="105" y="769021"/>
                </a:lnTo>
                <a:lnTo>
                  <a:pt x="1022" y="766045"/>
                </a:lnTo>
                <a:lnTo>
                  <a:pt x="2587" y="763109"/>
                </a:lnTo>
                <a:lnTo>
                  <a:pt x="4582" y="760199"/>
                </a:lnTo>
                <a:lnTo>
                  <a:pt x="6799" y="754427"/>
                </a:lnTo>
                <a:lnTo>
                  <a:pt x="8222" y="742959"/>
                </a:lnTo>
                <a:lnTo>
                  <a:pt x="8469" y="729830"/>
                </a:lnTo>
                <a:lnTo>
                  <a:pt x="9456" y="725631"/>
                </a:lnTo>
                <a:lnTo>
                  <a:pt x="11066" y="721879"/>
                </a:lnTo>
                <a:lnTo>
                  <a:pt x="13093" y="718425"/>
                </a:lnTo>
                <a:lnTo>
                  <a:pt x="15344" y="709508"/>
                </a:lnTo>
                <a:lnTo>
                  <a:pt x="15944" y="704463"/>
                </a:lnTo>
                <a:lnTo>
                  <a:pt x="14439" y="700147"/>
                </a:lnTo>
                <a:lnTo>
                  <a:pt x="11531" y="696317"/>
                </a:lnTo>
                <a:lnTo>
                  <a:pt x="7688" y="692811"/>
                </a:lnTo>
                <a:lnTo>
                  <a:pt x="6077" y="689522"/>
                </a:lnTo>
                <a:lnTo>
                  <a:pt x="5957" y="686376"/>
                </a:lnTo>
                <a:lnTo>
                  <a:pt x="7410" y="680341"/>
                </a:lnTo>
                <a:lnTo>
                  <a:pt x="8571" y="623300"/>
                </a:lnTo>
                <a:lnTo>
                  <a:pt x="8572" y="606991"/>
                </a:lnTo>
                <a:lnTo>
                  <a:pt x="9525" y="603733"/>
                </a:lnTo>
                <a:lnTo>
                  <a:pt x="11112" y="600609"/>
                </a:lnTo>
                <a:lnTo>
                  <a:pt x="13123" y="597573"/>
                </a:lnTo>
                <a:lnTo>
                  <a:pt x="15358" y="591661"/>
                </a:lnTo>
                <a:lnTo>
                  <a:pt x="15953" y="588750"/>
                </a:lnTo>
                <a:lnTo>
                  <a:pt x="14075" y="580437"/>
                </a:lnTo>
                <a:lnTo>
                  <a:pt x="12241" y="575553"/>
                </a:lnTo>
                <a:lnTo>
                  <a:pt x="10203" y="567586"/>
                </a:lnTo>
                <a:lnTo>
                  <a:pt x="8668" y="545888"/>
                </a:lnTo>
                <a:lnTo>
                  <a:pt x="9588" y="542043"/>
                </a:lnTo>
                <a:lnTo>
                  <a:pt x="11155" y="537574"/>
                </a:lnTo>
                <a:lnTo>
                  <a:pt x="13152" y="532691"/>
                </a:lnTo>
                <a:lnTo>
                  <a:pt x="15370" y="524724"/>
                </a:lnTo>
                <a:lnTo>
                  <a:pt x="16911" y="507920"/>
                </a:lnTo>
                <a:lnTo>
                  <a:pt x="17142" y="468737"/>
                </a:lnTo>
                <a:lnTo>
                  <a:pt x="16191" y="464892"/>
                </a:lnTo>
                <a:lnTo>
                  <a:pt x="14604" y="460423"/>
                </a:lnTo>
                <a:lnTo>
                  <a:pt x="12593" y="455539"/>
                </a:lnTo>
                <a:lnTo>
                  <a:pt x="10360" y="447572"/>
                </a:lnTo>
                <a:lnTo>
                  <a:pt x="8808" y="425828"/>
                </a:lnTo>
                <a:lnTo>
                  <a:pt x="8677" y="418492"/>
                </a:lnTo>
                <a:lnTo>
                  <a:pt x="9594" y="415202"/>
                </a:lnTo>
                <a:lnTo>
                  <a:pt x="11159" y="412057"/>
                </a:lnTo>
                <a:lnTo>
                  <a:pt x="13154" y="409007"/>
                </a:lnTo>
                <a:lnTo>
                  <a:pt x="15371" y="400538"/>
                </a:lnTo>
                <a:lnTo>
                  <a:pt x="17114" y="361317"/>
                </a:lnTo>
                <a:lnTo>
                  <a:pt x="16172" y="357083"/>
                </a:lnTo>
                <a:lnTo>
                  <a:pt x="14591" y="353308"/>
                </a:lnTo>
                <a:lnTo>
                  <a:pt x="12585" y="349838"/>
                </a:lnTo>
                <a:lnTo>
                  <a:pt x="10356" y="343444"/>
                </a:lnTo>
                <a:lnTo>
                  <a:pt x="8925" y="331577"/>
                </a:lnTo>
                <a:lnTo>
                  <a:pt x="8582" y="292985"/>
                </a:lnTo>
                <a:lnTo>
                  <a:pt x="9531" y="288668"/>
                </a:lnTo>
                <a:lnTo>
                  <a:pt x="11117" y="284838"/>
                </a:lnTo>
                <a:lnTo>
                  <a:pt x="13126" y="281332"/>
                </a:lnTo>
                <a:lnTo>
                  <a:pt x="15359" y="274897"/>
                </a:lnTo>
                <a:lnTo>
                  <a:pt x="16792" y="263004"/>
                </a:lnTo>
                <a:lnTo>
                  <a:pt x="17142" y="220381"/>
                </a:lnTo>
                <a:lnTo>
                  <a:pt x="16191" y="217406"/>
                </a:lnTo>
                <a:lnTo>
                  <a:pt x="14604" y="214470"/>
                </a:lnTo>
                <a:lnTo>
                  <a:pt x="12593" y="211560"/>
                </a:lnTo>
                <a:lnTo>
                  <a:pt x="10360" y="203247"/>
                </a:lnTo>
                <a:lnTo>
                  <a:pt x="8677" y="177521"/>
                </a:lnTo>
                <a:lnTo>
                  <a:pt x="9594" y="174545"/>
                </a:lnTo>
                <a:lnTo>
                  <a:pt x="11159" y="171608"/>
                </a:lnTo>
                <a:lnTo>
                  <a:pt x="13154" y="168698"/>
                </a:lnTo>
                <a:lnTo>
                  <a:pt x="15371" y="162924"/>
                </a:lnTo>
                <a:lnTo>
                  <a:pt x="16795" y="151457"/>
                </a:lnTo>
                <a:lnTo>
                  <a:pt x="17145" y="94298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42"/>
          <p:cNvSpPr/>
          <p:nvPr/>
        </p:nvSpPr>
        <p:spPr>
          <a:xfrm>
            <a:off x="3731895" y="2726055"/>
            <a:ext cx="25718" cy="1688783"/>
          </a:xfrm>
          <a:custGeom>
            <a:avLst/>
            <a:gdLst/>
            <a:ahLst/>
            <a:cxnLst/>
            <a:rect l="0" t="0" r="0" b="0"/>
            <a:pathLst>
              <a:path w="25718" h="1688783">
                <a:moveTo>
                  <a:pt x="17144" y="1688782"/>
                </a:moveTo>
                <a:lnTo>
                  <a:pt x="17144" y="1634105"/>
                </a:lnTo>
                <a:lnTo>
                  <a:pt x="16192" y="1632328"/>
                </a:lnTo>
                <a:lnTo>
                  <a:pt x="14605" y="1631144"/>
                </a:lnTo>
                <a:lnTo>
                  <a:pt x="12594" y="1630354"/>
                </a:lnTo>
                <a:lnTo>
                  <a:pt x="11253" y="1628875"/>
                </a:lnTo>
                <a:lnTo>
                  <a:pt x="10359" y="1626937"/>
                </a:lnTo>
                <a:lnTo>
                  <a:pt x="8925" y="1621532"/>
                </a:lnTo>
                <a:lnTo>
                  <a:pt x="9760" y="1620137"/>
                </a:lnTo>
                <a:lnTo>
                  <a:pt x="11269" y="1618253"/>
                </a:lnTo>
                <a:lnTo>
                  <a:pt x="15984" y="1612938"/>
                </a:lnTo>
                <a:lnTo>
                  <a:pt x="16628" y="1609671"/>
                </a:lnTo>
                <a:lnTo>
                  <a:pt x="17144" y="1578670"/>
                </a:lnTo>
                <a:lnTo>
                  <a:pt x="18097" y="1577274"/>
                </a:lnTo>
                <a:lnTo>
                  <a:pt x="19684" y="1575391"/>
                </a:lnTo>
                <a:lnTo>
                  <a:pt x="21696" y="1573183"/>
                </a:lnTo>
                <a:lnTo>
                  <a:pt x="22083" y="1570759"/>
                </a:lnTo>
                <a:lnTo>
                  <a:pt x="21389" y="1568190"/>
                </a:lnTo>
                <a:lnTo>
                  <a:pt x="17983" y="1561774"/>
                </a:lnTo>
                <a:lnTo>
                  <a:pt x="17393" y="1556112"/>
                </a:lnTo>
                <a:lnTo>
                  <a:pt x="17145" y="1514472"/>
                </a:lnTo>
                <a:lnTo>
                  <a:pt x="18097" y="1510663"/>
                </a:lnTo>
                <a:lnTo>
                  <a:pt x="19685" y="1506218"/>
                </a:lnTo>
                <a:lnTo>
                  <a:pt x="21696" y="1501350"/>
                </a:lnTo>
                <a:lnTo>
                  <a:pt x="23036" y="1497153"/>
                </a:lnTo>
                <a:lnTo>
                  <a:pt x="23930" y="1493402"/>
                </a:lnTo>
                <a:lnTo>
                  <a:pt x="24526" y="1489948"/>
                </a:lnTo>
                <a:lnTo>
                  <a:pt x="25188" y="1483572"/>
                </a:lnTo>
                <a:lnTo>
                  <a:pt x="25716" y="1432772"/>
                </a:lnTo>
                <a:lnTo>
                  <a:pt x="25717" y="1077630"/>
                </a:lnTo>
                <a:lnTo>
                  <a:pt x="24765" y="1074655"/>
                </a:lnTo>
                <a:lnTo>
                  <a:pt x="23177" y="1071719"/>
                </a:lnTo>
                <a:lnTo>
                  <a:pt x="21167" y="1068809"/>
                </a:lnTo>
                <a:lnTo>
                  <a:pt x="19825" y="1064965"/>
                </a:lnTo>
                <a:lnTo>
                  <a:pt x="18932" y="1060496"/>
                </a:lnTo>
                <a:lnTo>
                  <a:pt x="18336" y="1055612"/>
                </a:lnTo>
                <a:lnTo>
                  <a:pt x="17674" y="1047646"/>
                </a:lnTo>
                <a:lnTo>
                  <a:pt x="17145" y="995577"/>
                </a:lnTo>
                <a:lnTo>
                  <a:pt x="17144" y="961388"/>
                </a:lnTo>
                <a:lnTo>
                  <a:pt x="16192" y="957155"/>
                </a:lnTo>
                <a:lnTo>
                  <a:pt x="14605" y="953381"/>
                </a:lnTo>
                <a:lnTo>
                  <a:pt x="12594" y="949912"/>
                </a:lnTo>
                <a:lnTo>
                  <a:pt x="11253" y="945695"/>
                </a:lnTo>
                <a:lnTo>
                  <a:pt x="10359" y="940978"/>
                </a:lnTo>
                <a:lnTo>
                  <a:pt x="9763" y="935929"/>
                </a:lnTo>
                <a:lnTo>
                  <a:pt x="9101" y="927778"/>
                </a:lnTo>
                <a:lnTo>
                  <a:pt x="8677" y="910233"/>
                </a:lnTo>
                <a:lnTo>
                  <a:pt x="9594" y="905907"/>
                </a:lnTo>
                <a:lnTo>
                  <a:pt x="11159" y="902070"/>
                </a:lnTo>
                <a:lnTo>
                  <a:pt x="13154" y="898560"/>
                </a:lnTo>
                <a:lnTo>
                  <a:pt x="14484" y="894315"/>
                </a:lnTo>
                <a:lnTo>
                  <a:pt x="15371" y="889580"/>
                </a:lnTo>
                <a:lnTo>
                  <a:pt x="15963" y="884518"/>
                </a:lnTo>
                <a:lnTo>
                  <a:pt x="16619" y="876354"/>
                </a:lnTo>
                <a:lnTo>
                  <a:pt x="17114" y="847126"/>
                </a:lnTo>
                <a:lnTo>
                  <a:pt x="16172" y="842881"/>
                </a:lnTo>
                <a:lnTo>
                  <a:pt x="14591" y="838145"/>
                </a:lnTo>
                <a:lnTo>
                  <a:pt x="12584" y="833083"/>
                </a:lnTo>
                <a:lnTo>
                  <a:pt x="11247" y="828756"/>
                </a:lnTo>
                <a:lnTo>
                  <a:pt x="10355" y="824919"/>
                </a:lnTo>
                <a:lnTo>
                  <a:pt x="9761" y="821409"/>
                </a:lnTo>
                <a:lnTo>
                  <a:pt x="9101" y="814968"/>
                </a:lnTo>
                <a:lnTo>
                  <a:pt x="8581" y="777603"/>
                </a:lnTo>
                <a:lnTo>
                  <a:pt x="9530" y="773672"/>
                </a:lnTo>
                <a:lnTo>
                  <a:pt x="11116" y="769146"/>
                </a:lnTo>
                <a:lnTo>
                  <a:pt x="13126" y="764224"/>
                </a:lnTo>
                <a:lnTo>
                  <a:pt x="14465" y="759990"/>
                </a:lnTo>
                <a:lnTo>
                  <a:pt x="15358" y="756215"/>
                </a:lnTo>
                <a:lnTo>
                  <a:pt x="15954" y="752746"/>
                </a:lnTo>
                <a:lnTo>
                  <a:pt x="16616" y="746351"/>
                </a:lnTo>
                <a:lnTo>
                  <a:pt x="17040" y="729934"/>
                </a:lnTo>
                <a:lnTo>
                  <a:pt x="16122" y="725700"/>
                </a:lnTo>
                <a:lnTo>
                  <a:pt x="14558" y="721925"/>
                </a:lnTo>
                <a:lnTo>
                  <a:pt x="12563" y="718456"/>
                </a:lnTo>
                <a:lnTo>
                  <a:pt x="11233" y="715190"/>
                </a:lnTo>
                <a:lnTo>
                  <a:pt x="10346" y="712061"/>
                </a:lnTo>
                <a:lnTo>
                  <a:pt x="9754" y="709022"/>
                </a:lnTo>
                <a:lnTo>
                  <a:pt x="9098" y="700566"/>
                </a:lnTo>
                <a:lnTo>
                  <a:pt x="8923" y="695644"/>
                </a:lnTo>
                <a:lnTo>
                  <a:pt x="7853" y="691410"/>
                </a:lnTo>
                <a:lnTo>
                  <a:pt x="6188" y="687635"/>
                </a:lnTo>
                <a:lnTo>
                  <a:pt x="4125" y="684165"/>
                </a:lnTo>
                <a:lnTo>
                  <a:pt x="2750" y="679948"/>
                </a:lnTo>
                <a:lnTo>
                  <a:pt x="1833" y="675231"/>
                </a:lnTo>
                <a:lnTo>
                  <a:pt x="1222" y="670181"/>
                </a:lnTo>
                <a:lnTo>
                  <a:pt x="1767" y="665862"/>
                </a:lnTo>
                <a:lnTo>
                  <a:pt x="3083" y="662031"/>
                </a:lnTo>
                <a:lnTo>
                  <a:pt x="4912" y="658524"/>
                </a:lnTo>
                <a:lnTo>
                  <a:pt x="6133" y="654280"/>
                </a:lnTo>
                <a:lnTo>
                  <a:pt x="6946" y="649547"/>
                </a:lnTo>
                <a:lnTo>
                  <a:pt x="7488" y="644486"/>
                </a:lnTo>
                <a:lnTo>
                  <a:pt x="8251" y="632813"/>
                </a:lnTo>
                <a:lnTo>
                  <a:pt x="8568" y="581091"/>
                </a:lnTo>
                <a:lnTo>
                  <a:pt x="8572" y="559706"/>
                </a:lnTo>
                <a:lnTo>
                  <a:pt x="9524" y="555065"/>
                </a:lnTo>
                <a:lnTo>
                  <a:pt x="11112" y="551018"/>
                </a:lnTo>
                <a:lnTo>
                  <a:pt x="13123" y="547368"/>
                </a:lnTo>
                <a:lnTo>
                  <a:pt x="14463" y="543029"/>
                </a:lnTo>
                <a:lnTo>
                  <a:pt x="15357" y="538232"/>
                </a:lnTo>
                <a:lnTo>
                  <a:pt x="15953" y="533129"/>
                </a:lnTo>
                <a:lnTo>
                  <a:pt x="16615" y="522378"/>
                </a:lnTo>
                <a:lnTo>
                  <a:pt x="17135" y="481363"/>
                </a:lnTo>
                <a:lnTo>
                  <a:pt x="16186" y="477119"/>
                </a:lnTo>
                <a:lnTo>
                  <a:pt x="14601" y="473336"/>
                </a:lnTo>
                <a:lnTo>
                  <a:pt x="12591" y="469862"/>
                </a:lnTo>
                <a:lnTo>
                  <a:pt x="11251" y="465642"/>
                </a:lnTo>
                <a:lnTo>
                  <a:pt x="10358" y="460923"/>
                </a:lnTo>
                <a:lnTo>
                  <a:pt x="9763" y="455872"/>
                </a:lnTo>
                <a:lnTo>
                  <a:pt x="9101" y="447719"/>
                </a:lnTo>
                <a:lnTo>
                  <a:pt x="8576" y="396294"/>
                </a:lnTo>
                <a:lnTo>
                  <a:pt x="8572" y="275871"/>
                </a:lnTo>
                <a:lnTo>
                  <a:pt x="7620" y="271544"/>
                </a:lnTo>
                <a:lnTo>
                  <a:pt x="6032" y="267707"/>
                </a:lnTo>
                <a:lnTo>
                  <a:pt x="4021" y="264196"/>
                </a:lnTo>
                <a:lnTo>
                  <a:pt x="2680" y="259951"/>
                </a:lnTo>
                <a:lnTo>
                  <a:pt x="1787" y="255215"/>
                </a:lnTo>
                <a:lnTo>
                  <a:pt x="1191" y="250153"/>
                </a:lnTo>
                <a:lnTo>
                  <a:pt x="529" y="241989"/>
                </a:lnTo>
                <a:lnTo>
                  <a:pt x="104" y="224436"/>
                </a:lnTo>
                <a:lnTo>
                  <a:pt x="1022" y="219156"/>
                </a:lnTo>
                <a:lnTo>
                  <a:pt x="2586" y="213732"/>
                </a:lnTo>
                <a:lnTo>
                  <a:pt x="4581" y="208210"/>
                </a:lnTo>
                <a:lnTo>
                  <a:pt x="5912" y="203577"/>
                </a:lnTo>
                <a:lnTo>
                  <a:pt x="6799" y="199535"/>
                </a:lnTo>
                <a:lnTo>
                  <a:pt x="7390" y="195888"/>
                </a:lnTo>
                <a:lnTo>
                  <a:pt x="8047" y="189296"/>
                </a:lnTo>
                <a:lnTo>
                  <a:pt x="8563" y="151812"/>
                </a:lnTo>
                <a:lnTo>
                  <a:pt x="7613" y="147881"/>
                </a:lnTo>
                <a:lnTo>
                  <a:pt x="6028" y="143354"/>
                </a:lnTo>
                <a:lnTo>
                  <a:pt x="4018" y="138432"/>
                </a:lnTo>
                <a:lnTo>
                  <a:pt x="2679" y="134198"/>
                </a:lnTo>
                <a:lnTo>
                  <a:pt x="1786" y="130422"/>
                </a:lnTo>
                <a:lnTo>
                  <a:pt x="1190" y="126953"/>
                </a:lnTo>
                <a:lnTo>
                  <a:pt x="529" y="120559"/>
                </a:lnTo>
                <a:lnTo>
                  <a:pt x="352" y="117520"/>
                </a:lnTo>
                <a:lnTo>
                  <a:pt x="1187" y="113589"/>
                </a:lnTo>
                <a:lnTo>
                  <a:pt x="2696" y="109063"/>
                </a:lnTo>
                <a:lnTo>
                  <a:pt x="4655" y="104141"/>
                </a:lnTo>
                <a:lnTo>
                  <a:pt x="5960" y="99907"/>
                </a:lnTo>
                <a:lnTo>
                  <a:pt x="6831" y="96132"/>
                </a:lnTo>
                <a:lnTo>
                  <a:pt x="7412" y="92663"/>
                </a:lnTo>
                <a:lnTo>
                  <a:pt x="8056" y="86268"/>
                </a:lnTo>
                <a:lnTo>
                  <a:pt x="8470" y="69851"/>
                </a:lnTo>
                <a:lnTo>
                  <a:pt x="9457" y="65617"/>
                </a:lnTo>
                <a:lnTo>
                  <a:pt x="11067" y="61842"/>
                </a:lnTo>
                <a:lnTo>
                  <a:pt x="13093" y="58373"/>
                </a:lnTo>
                <a:lnTo>
                  <a:pt x="14443" y="55108"/>
                </a:lnTo>
                <a:lnTo>
                  <a:pt x="15344" y="51978"/>
                </a:lnTo>
                <a:lnTo>
                  <a:pt x="15944" y="48940"/>
                </a:lnTo>
                <a:lnTo>
                  <a:pt x="16611" y="43023"/>
                </a:lnTo>
                <a:lnTo>
                  <a:pt x="17144" y="117"/>
                </a:lnTo>
                <a:lnTo>
                  <a:pt x="16192" y="78"/>
                </a:lnTo>
                <a:lnTo>
                  <a:pt x="8642" y="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43"/>
          <p:cNvSpPr/>
          <p:nvPr/>
        </p:nvSpPr>
        <p:spPr>
          <a:xfrm>
            <a:off x="3217544" y="4406265"/>
            <a:ext cx="445771" cy="25718"/>
          </a:xfrm>
          <a:custGeom>
            <a:avLst/>
            <a:gdLst/>
            <a:ahLst/>
            <a:cxnLst/>
            <a:rect l="0" t="0" r="0" b="0"/>
            <a:pathLst>
              <a:path w="445771" h="25718">
                <a:moveTo>
                  <a:pt x="0" y="25717"/>
                </a:moveTo>
                <a:lnTo>
                  <a:pt x="24142" y="25717"/>
                </a:lnTo>
                <a:lnTo>
                  <a:pt x="24667" y="24765"/>
                </a:lnTo>
                <a:lnTo>
                  <a:pt x="25018" y="23177"/>
                </a:lnTo>
                <a:lnTo>
                  <a:pt x="25251" y="21167"/>
                </a:lnTo>
                <a:lnTo>
                  <a:pt x="26359" y="19826"/>
                </a:lnTo>
                <a:lnTo>
                  <a:pt x="28050" y="18932"/>
                </a:lnTo>
                <a:lnTo>
                  <a:pt x="30130" y="18336"/>
                </a:lnTo>
                <a:lnTo>
                  <a:pt x="34982" y="17674"/>
                </a:lnTo>
                <a:lnTo>
                  <a:pt x="47716" y="17215"/>
                </a:lnTo>
                <a:lnTo>
                  <a:pt x="60543" y="17149"/>
                </a:lnTo>
                <a:lnTo>
                  <a:pt x="92958" y="17145"/>
                </a:lnTo>
                <a:lnTo>
                  <a:pt x="94358" y="16192"/>
                </a:lnTo>
                <a:lnTo>
                  <a:pt x="96243" y="14605"/>
                </a:lnTo>
                <a:lnTo>
                  <a:pt x="98452" y="12594"/>
                </a:lnTo>
                <a:lnTo>
                  <a:pt x="100877" y="11253"/>
                </a:lnTo>
                <a:lnTo>
                  <a:pt x="103447" y="10359"/>
                </a:lnTo>
                <a:lnTo>
                  <a:pt x="106112" y="9763"/>
                </a:lnTo>
                <a:lnTo>
                  <a:pt x="111614" y="9101"/>
                </a:lnTo>
                <a:lnTo>
                  <a:pt x="122907" y="8677"/>
                </a:lnTo>
                <a:lnTo>
                  <a:pt x="140021" y="8582"/>
                </a:lnTo>
                <a:lnTo>
                  <a:pt x="142878" y="9530"/>
                </a:lnTo>
                <a:lnTo>
                  <a:pt x="145735" y="11116"/>
                </a:lnTo>
                <a:lnTo>
                  <a:pt x="152613" y="15954"/>
                </a:lnTo>
                <a:lnTo>
                  <a:pt x="156093" y="16616"/>
                </a:lnTo>
                <a:lnTo>
                  <a:pt x="168828" y="17075"/>
                </a:lnTo>
                <a:lnTo>
                  <a:pt x="273166" y="17145"/>
                </a:lnTo>
                <a:lnTo>
                  <a:pt x="276408" y="16192"/>
                </a:lnTo>
                <a:lnTo>
                  <a:pt x="278570" y="14605"/>
                </a:lnTo>
                <a:lnTo>
                  <a:pt x="280011" y="12594"/>
                </a:lnTo>
                <a:lnTo>
                  <a:pt x="281924" y="11253"/>
                </a:lnTo>
                <a:lnTo>
                  <a:pt x="284152" y="10359"/>
                </a:lnTo>
                <a:lnTo>
                  <a:pt x="286590" y="9763"/>
                </a:lnTo>
                <a:lnTo>
                  <a:pt x="291839" y="9101"/>
                </a:lnTo>
                <a:lnTo>
                  <a:pt x="302969" y="8677"/>
                </a:lnTo>
                <a:lnTo>
                  <a:pt x="345758" y="8573"/>
                </a:lnTo>
                <a:lnTo>
                  <a:pt x="348616" y="7620"/>
                </a:lnTo>
                <a:lnTo>
                  <a:pt x="351473" y="6032"/>
                </a:lnTo>
                <a:lnTo>
                  <a:pt x="354330" y="4022"/>
                </a:lnTo>
                <a:lnTo>
                  <a:pt x="357188" y="2680"/>
                </a:lnTo>
                <a:lnTo>
                  <a:pt x="360045" y="1787"/>
                </a:lnTo>
                <a:lnTo>
                  <a:pt x="366925" y="353"/>
                </a:lnTo>
                <a:lnTo>
                  <a:pt x="380067" y="70"/>
                </a:lnTo>
                <a:lnTo>
                  <a:pt x="445769" y="0"/>
                </a:lnTo>
                <a:lnTo>
                  <a:pt x="437551" y="0"/>
                </a:lnTo>
                <a:lnTo>
                  <a:pt x="44577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44"/>
          <p:cNvSpPr/>
          <p:nvPr/>
        </p:nvSpPr>
        <p:spPr>
          <a:xfrm>
            <a:off x="3654742" y="4414837"/>
            <a:ext cx="60009" cy="8574"/>
          </a:xfrm>
          <a:custGeom>
            <a:avLst/>
            <a:gdLst/>
            <a:ahLst/>
            <a:cxnLst/>
            <a:rect l="0" t="0" r="0" b="0"/>
            <a:pathLst>
              <a:path w="60009" h="8574">
                <a:moveTo>
                  <a:pt x="0" y="8573"/>
                </a:moveTo>
                <a:lnTo>
                  <a:pt x="21238" y="8573"/>
                </a:lnTo>
                <a:lnTo>
                  <a:pt x="23684" y="7620"/>
                </a:lnTo>
                <a:lnTo>
                  <a:pt x="26267" y="6033"/>
                </a:lnTo>
                <a:lnTo>
                  <a:pt x="28941" y="4022"/>
                </a:lnTo>
                <a:lnTo>
                  <a:pt x="31676" y="2681"/>
                </a:lnTo>
                <a:lnTo>
                  <a:pt x="34453" y="1787"/>
                </a:lnTo>
                <a:lnTo>
                  <a:pt x="41201" y="353"/>
                </a:lnTo>
                <a:lnTo>
                  <a:pt x="42707" y="236"/>
                </a:lnTo>
                <a:lnTo>
                  <a:pt x="44664" y="157"/>
                </a:lnTo>
                <a:lnTo>
                  <a:pt x="51968" y="47"/>
                </a:lnTo>
                <a:lnTo>
                  <a:pt x="6000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45"/>
          <p:cNvSpPr/>
          <p:nvPr/>
        </p:nvSpPr>
        <p:spPr>
          <a:xfrm>
            <a:off x="3761246" y="4200525"/>
            <a:ext cx="373557" cy="17146"/>
          </a:xfrm>
          <a:custGeom>
            <a:avLst/>
            <a:gdLst/>
            <a:ahLst/>
            <a:cxnLst/>
            <a:rect l="0" t="0" r="0" b="0"/>
            <a:pathLst>
              <a:path w="373557" h="17146">
                <a:moveTo>
                  <a:pt x="4938" y="17145"/>
                </a:moveTo>
                <a:lnTo>
                  <a:pt x="0" y="17145"/>
                </a:lnTo>
                <a:lnTo>
                  <a:pt x="230682" y="17145"/>
                </a:lnTo>
                <a:lnTo>
                  <a:pt x="232586" y="16192"/>
                </a:lnTo>
                <a:lnTo>
                  <a:pt x="233856" y="14604"/>
                </a:lnTo>
                <a:lnTo>
                  <a:pt x="234703" y="12594"/>
                </a:lnTo>
                <a:lnTo>
                  <a:pt x="236220" y="11253"/>
                </a:lnTo>
                <a:lnTo>
                  <a:pt x="238184" y="10360"/>
                </a:lnTo>
                <a:lnTo>
                  <a:pt x="240445" y="9764"/>
                </a:lnTo>
                <a:lnTo>
                  <a:pt x="242905" y="9367"/>
                </a:lnTo>
                <a:lnTo>
                  <a:pt x="248179" y="8925"/>
                </a:lnTo>
                <a:lnTo>
                  <a:pt x="257621" y="8603"/>
                </a:lnTo>
                <a:lnTo>
                  <a:pt x="363675" y="8572"/>
                </a:lnTo>
                <a:lnTo>
                  <a:pt x="365064" y="7620"/>
                </a:lnTo>
                <a:lnTo>
                  <a:pt x="366942" y="6032"/>
                </a:lnTo>
                <a:lnTo>
                  <a:pt x="369147" y="4021"/>
                </a:lnTo>
                <a:lnTo>
                  <a:pt x="370616" y="3633"/>
                </a:lnTo>
                <a:lnTo>
                  <a:pt x="371597" y="4327"/>
                </a:lnTo>
                <a:lnTo>
                  <a:pt x="373546" y="8551"/>
                </a:lnTo>
                <a:lnTo>
                  <a:pt x="373553" y="8566"/>
                </a:lnTo>
                <a:lnTo>
                  <a:pt x="373556" y="353"/>
                </a:lnTo>
                <a:lnTo>
                  <a:pt x="36498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46"/>
          <p:cNvSpPr/>
          <p:nvPr/>
        </p:nvSpPr>
        <p:spPr>
          <a:xfrm>
            <a:off x="3766289" y="3643312"/>
            <a:ext cx="587759" cy="17146"/>
          </a:xfrm>
          <a:custGeom>
            <a:avLst/>
            <a:gdLst/>
            <a:ahLst/>
            <a:cxnLst/>
            <a:rect l="0" t="0" r="0" b="0"/>
            <a:pathLst>
              <a:path w="587759" h="17146">
                <a:moveTo>
                  <a:pt x="8468" y="0"/>
                </a:moveTo>
                <a:lnTo>
                  <a:pt x="0" y="0"/>
                </a:lnTo>
                <a:lnTo>
                  <a:pt x="251740" y="0"/>
                </a:lnTo>
                <a:lnTo>
                  <a:pt x="254469" y="953"/>
                </a:lnTo>
                <a:lnTo>
                  <a:pt x="257242" y="2540"/>
                </a:lnTo>
                <a:lnTo>
                  <a:pt x="263984" y="7381"/>
                </a:lnTo>
                <a:lnTo>
                  <a:pt x="265489" y="7778"/>
                </a:lnTo>
                <a:lnTo>
                  <a:pt x="269702" y="8220"/>
                </a:lnTo>
                <a:lnTo>
                  <a:pt x="286869" y="8563"/>
                </a:lnTo>
                <a:lnTo>
                  <a:pt x="328542" y="8573"/>
                </a:lnTo>
                <a:lnTo>
                  <a:pt x="330436" y="9525"/>
                </a:lnTo>
                <a:lnTo>
                  <a:pt x="331698" y="11113"/>
                </a:lnTo>
                <a:lnTo>
                  <a:pt x="332540" y="13124"/>
                </a:lnTo>
                <a:lnTo>
                  <a:pt x="334054" y="14464"/>
                </a:lnTo>
                <a:lnTo>
                  <a:pt x="336015" y="15358"/>
                </a:lnTo>
                <a:lnTo>
                  <a:pt x="338275" y="15953"/>
                </a:lnTo>
                <a:lnTo>
                  <a:pt x="340735" y="16351"/>
                </a:lnTo>
                <a:lnTo>
                  <a:pt x="346007" y="16792"/>
                </a:lnTo>
                <a:lnTo>
                  <a:pt x="363999" y="17136"/>
                </a:lnTo>
                <a:lnTo>
                  <a:pt x="587758" y="17145"/>
                </a:lnTo>
                <a:lnTo>
                  <a:pt x="582826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47"/>
          <p:cNvSpPr/>
          <p:nvPr/>
        </p:nvSpPr>
        <p:spPr>
          <a:xfrm>
            <a:off x="4101703" y="3651885"/>
            <a:ext cx="33100" cy="574358"/>
          </a:xfrm>
          <a:custGeom>
            <a:avLst/>
            <a:gdLst/>
            <a:ahLst/>
            <a:cxnLst/>
            <a:rect l="0" t="0" r="0" b="0"/>
            <a:pathLst>
              <a:path w="33100" h="574358">
                <a:moveTo>
                  <a:pt x="33099" y="574357"/>
                </a:moveTo>
                <a:lnTo>
                  <a:pt x="33099" y="511482"/>
                </a:lnTo>
                <a:lnTo>
                  <a:pt x="32147" y="508628"/>
                </a:lnTo>
                <a:lnTo>
                  <a:pt x="30559" y="505773"/>
                </a:lnTo>
                <a:lnTo>
                  <a:pt x="28549" y="502917"/>
                </a:lnTo>
                <a:lnTo>
                  <a:pt x="27208" y="500060"/>
                </a:lnTo>
                <a:lnTo>
                  <a:pt x="26314" y="497203"/>
                </a:lnTo>
                <a:lnTo>
                  <a:pt x="25321" y="491489"/>
                </a:lnTo>
                <a:lnTo>
                  <a:pt x="24547" y="473550"/>
                </a:lnTo>
                <a:lnTo>
                  <a:pt x="24526" y="340042"/>
                </a:lnTo>
                <a:lnTo>
                  <a:pt x="23574" y="337185"/>
                </a:lnTo>
                <a:lnTo>
                  <a:pt x="21987" y="334327"/>
                </a:lnTo>
                <a:lnTo>
                  <a:pt x="19976" y="331469"/>
                </a:lnTo>
                <a:lnTo>
                  <a:pt x="18635" y="327660"/>
                </a:lnTo>
                <a:lnTo>
                  <a:pt x="17741" y="323215"/>
                </a:lnTo>
                <a:lnTo>
                  <a:pt x="16748" y="314148"/>
                </a:lnTo>
                <a:lnTo>
                  <a:pt x="16059" y="297533"/>
                </a:lnTo>
                <a:lnTo>
                  <a:pt x="15954" y="254318"/>
                </a:lnTo>
                <a:lnTo>
                  <a:pt x="15002" y="251460"/>
                </a:lnTo>
                <a:lnTo>
                  <a:pt x="13414" y="248603"/>
                </a:lnTo>
                <a:lnTo>
                  <a:pt x="11404" y="245745"/>
                </a:lnTo>
                <a:lnTo>
                  <a:pt x="10063" y="242887"/>
                </a:lnTo>
                <a:lnTo>
                  <a:pt x="9169" y="240030"/>
                </a:lnTo>
                <a:lnTo>
                  <a:pt x="8176" y="234315"/>
                </a:lnTo>
                <a:lnTo>
                  <a:pt x="7451" y="217170"/>
                </a:lnTo>
                <a:lnTo>
                  <a:pt x="7381" y="168592"/>
                </a:lnTo>
                <a:lnTo>
                  <a:pt x="6429" y="165735"/>
                </a:lnTo>
                <a:lnTo>
                  <a:pt x="4842" y="162877"/>
                </a:lnTo>
                <a:lnTo>
                  <a:pt x="0" y="155998"/>
                </a:lnTo>
                <a:lnTo>
                  <a:pt x="556" y="154481"/>
                </a:lnTo>
                <a:lnTo>
                  <a:pt x="1879" y="152517"/>
                </a:lnTo>
                <a:lnTo>
                  <a:pt x="3713" y="150256"/>
                </a:lnTo>
                <a:lnTo>
                  <a:pt x="4936" y="147795"/>
                </a:lnTo>
                <a:lnTo>
                  <a:pt x="5751" y="145202"/>
                </a:lnTo>
                <a:lnTo>
                  <a:pt x="6657" y="139782"/>
                </a:lnTo>
                <a:lnTo>
                  <a:pt x="7363" y="122072"/>
                </a:lnTo>
                <a:lnTo>
                  <a:pt x="7381" y="61313"/>
                </a:lnTo>
                <a:lnTo>
                  <a:pt x="8334" y="59926"/>
                </a:lnTo>
                <a:lnTo>
                  <a:pt x="9922" y="58048"/>
                </a:lnTo>
                <a:lnTo>
                  <a:pt x="14763" y="52741"/>
                </a:lnTo>
                <a:lnTo>
                  <a:pt x="15425" y="49475"/>
                </a:lnTo>
                <a:lnTo>
                  <a:pt x="15950" y="32330"/>
                </a:lnTo>
                <a:lnTo>
                  <a:pt x="15954" y="8928"/>
                </a:lnTo>
                <a:lnTo>
                  <a:pt x="15002" y="8810"/>
                </a:lnTo>
                <a:lnTo>
                  <a:pt x="13414" y="8730"/>
                </a:lnTo>
                <a:lnTo>
                  <a:pt x="11404" y="8678"/>
                </a:lnTo>
                <a:lnTo>
                  <a:pt x="10063" y="7690"/>
                </a:lnTo>
                <a:lnTo>
                  <a:pt x="9169" y="6079"/>
                </a:lnTo>
                <a:lnTo>
                  <a:pt x="738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48"/>
          <p:cNvSpPr/>
          <p:nvPr/>
        </p:nvSpPr>
        <p:spPr>
          <a:xfrm>
            <a:off x="3226117" y="4226242"/>
            <a:ext cx="642938" cy="17146"/>
          </a:xfrm>
          <a:custGeom>
            <a:avLst/>
            <a:gdLst/>
            <a:ahLst/>
            <a:cxnLst/>
            <a:rect l="0" t="0" r="0" b="0"/>
            <a:pathLst>
              <a:path w="642938" h="17146">
                <a:moveTo>
                  <a:pt x="0" y="0"/>
                </a:moveTo>
                <a:lnTo>
                  <a:pt x="105625" y="0"/>
                </a:lnTo>
                <a:lnTo>
                  <a:pt x="109469" y="953"/>
                </a:lnTo>
                <a:lnTo>
                  <a:pt x="113937" y="2540"/>
                </a:lnTo>
                <a:lnTo>
                  <a:pt x="118821" y="4551"/>
                </a:lnTo>
                <a:lnTo>
                  <a:pt x="123028" y="5891"/>
                </a:lnTo>
                <a:lnTo>
                  <a:pt x="126786" y="6785"/>
                </a:lnTo>
                <a:lnTo>
                  <a:pt x="130245" y="7381"/>
                </a:lnTo>
                <a:lnTo>
                  <a:pt x="133502" y="7778"/>
                </a:lnTo>
                <a:lnTo>
                  <a:pt x="139662" y="8220"/>
                </a:lnTo>
                <a:lnTo>
                  <a:pt x="156798" y="8526"/>
                </a:lnTo>
                <a:lnTo>
                  <a:pt x="431369" y="8573"/>
                </a:lnTo>
                <a:lnTo>
                  <a:pt x="435216" y="9525"/>
                </a:lnTo>
                <a:lnTo>
                  <a:pt x="439687" y="11112"/>
                </a:lnTo>
                <a:lnTo>
                  <a:pt x="444572" y="13123"/>
                </a:lnTo>
                <a:lnTo>
                  <a:pt x="448781" y="14464"/>
                </a:lnTo>
                <a:lnTo>
                  <a:pt x="452540" y="15358"/>
                </a:lnTo>
                <a:lnTo>
                  <a:pt x="455998" y="15954"/>
                </a:lnTo>
                <a:lnTo>
                  <a:pt x="460209" y="16351"/>
                </a:lnTo>
                <a:lnTo>
                  <a:pt x="469967" y="16792"/>
                </a:lnTo>
                <a:lnTo>
                  <a:pt x="485863" y="17076"/>
                </a:lnTo>
                <a:lnTo>
                  <a:pt x="642937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49"/>
          <p:cNvSpPr/>
          <p:nvPr/>
        </p:nvSpPr>
        <p:spPr>
          <a:xfrm>
            <a:off x="3166110" y="4183379"/>
            <a:ext cx="900113" cy="351474"/>
          </a:xfrm>
          <a:custGeom>
            <a:avLst/>
            <a:gdLst/>
            <a:ahLst/>
            <a:cxnLst/>
            <a:rect l="0" t="0" r="0" b="0"/>
            <a:pathLst>
              <a:path w="900113" h="351474">
                <a:moveTo>
                  <a:pt x="85724" y="85725"/>
                </a:moveTo>
                <a:lnTo>
                  <a:pt x="85724" y="90276"/>
                </a:lnTo>
                <a:lnTo>
                  <a:pt x="84772" y="92569"/>
                </a:lnTo>
                <a:lnTo>
                  <a:pt x="78344" y="101326"/>
                </a:lnTo>
                <a:lnTo>
                  <a:pt x="77505" y="111515"/>
                </a:lnTo>
                <a:lnTo>
                  <a:pt x="74769" y="121317"/>
                </a:lnTo>
                <a:lnTo>
                  <a:pt x="71330" y="132024"/>
                </a:lnTo>
                <a:lnTo>
                  <a:pt x="70413" y="137546"/>
                </a:lnTo>
                <a:lnTo>
                  <a:pt x="69802" y="143133"/>
                </a:lnTo>
                <a:lnTo>
                  <a:pt x="69395" y="148762"/>
                </a:lnTo>
                <a:lnTo>
                  <a:pt x="69123" y="154420"/>
                </a:lnTo>
                <a:lnTo>
                  <a:pt x="68941" y="160097"/>
                </a:lnTo>
                <a:lnTo>
                  <a:pt x="67868" y="164834"/>
                </a:lnTo>
                <a:lnTo>
                  <a:pt x="62760" y="176052"/>
                </a:lnTo>
                <a:lnTo>
                  <a:pt x="60823" y="185408"/>
                </a:lnTo>
                <a:lnTo>
                  <a:pt x="60249" y="194213"/>
                </a:lnTo>
                <a:lnTo>
                  <a:pt x="60008" y="205674"/>
                </a:lnTo>
                <a:lnTo>
                  <a:pt x="60008" y="205696"/>
                </a:lnTo>
                <a:lnTo>
                  <a:pt x="64558" y="201177"/>
                </a:lnTo>
                <a:lnTo>
                  <a:pt x="65898" y="198888"/>
                </a:lnTo>
                <a:lnTo>
                  <a:pt x="68738" y="191116"/>
                </a:lnTo>
                <a:lnTo>
                  <a:pt x="75188" y="181828"/>
                </a:lnTo>
                <a:lnTo>
                  <a:pt x="80407" y="172571"/>
                </a:lnTo>
                <a:lnTo>
                  <a:pt x="83132" y="166482"/>
                </a:lnTo>
                <a:lnTo>
                  <a:pt x="85901" y="159566"/>
                </a:lnTo>
                <a:lnTo>
                  <a:pt x="88700" y="152097"/>
                </a:lnTo>
                <a:lnTo>
                  <a:pt x="91518" y="145214"/>
                </a:lnTo>
                <a:lnTo>
                  <a:pt x="94349" y="138719"/>
                </a:lnTo>
                <a:lnTo>
                  <a:pt x="97190" y="132485"/>
                </a:lnTo>
                <a:lnTo>
                  <a:pt x="100988" y="126423"/>
                </a:lnTo>
                <a:lnTo>
                  <a:pt x="105425" y="120477"/>
                </a:lnTo>
                <a:lnTo>
                  <a:pt x="110288" y="114609"/>
                </a:lnTo>
                <a:lnTo>
                  <a:pt x="114483" y="107838"/>
                </a:lnTo>
                <a:lnTo>
                  <a:pt x="118232" y="100468"/>
                </a:lnTo>
                <a:lnTo>
                  <a:pt x="121683" y="92696"/>
                </a:lnTo>
                <a:lnTo>
                  <a:pt x="125890" y="85610"/>
                </a:lnTo>
                <a:lnTo>
                  <a:pt x="130599" y="78981"/>
                </a:lnTo>
                <a:lnTo>
                  <a:pt x="135643" y="72657"/>
                </a:lnTo>
                <a:lnTo>
                  <a:pt x="146328" y="63090"/>
                </a:lnTo>
                <a:lnTo>
                  <a:pt x="160514" y="52349"/>
                </a:lnTo>
                <a:lnTo>
                  <a:pt x="164159" y="49187"/>
                </a:lnTo>
                <a:lnTo>
                  <a:pt x="166589" y="46126"/>
                </a:lnTo>
                <a:lnTo>
                  <a:pt x="169289" y="40186"/>
                </a:lnTo>
                <a:lnTo>
                  <a:pt x="170962" y="38221"/>
                </a:lnTo>
                <a:lnTo>
                  <a:pt x="173029" y="36911"/>
                </a:lnTo>
                <a:lnTo>
                  <a:pt x="179613" y="34444"/>
                </a:lnTo>
                <a:lnTo>
                  <a:pt x="179941" y="42117"/>
                </a:lnTo>
                <a:lnTo>
                  <a:pt x="179986" y="50787"/>
                </a:lnTo>
                <a:lnTo>
                  <a:pt x="177466" y="60990"/>
                </a:lnTo>
                <a:lnTo>
                  <a:pt x="175460" y="66377"/>
                </a:lnTo>
                <a:lnTo>
                  <a:pt x="168087" y="87613"/>
                </a:lnTo>
                <a:lnTo>
                  <a:pt x="151403" y="137327"/>
                </a:lnTo>
                <a:lnTo>
                  <a:pt x="147607" y="145844"/>
                </a:lnTo>
                <a:lnTo>
                  <a:pt x="143172" y="154379"/>
                </a:lnTo>
                <a:lnTo>
                  <a:pt x="138311" y="162928"/>
                </a:lnTo>
                <a:lnTo>
                  <a:pt x="134117" y="171483"/>
                </a:lnTo>
                <a:lnTo>
                  <a:pt x="130369" y="180045"/>
                </a:lnTo>
                <a:lnTo>
                  <a:pt x="126917" y="188610"/>
                </a:lnTo>
                <a:lnTo>
                  <a:pt x="120542" y="205748"/>
                </a:lnTo>
                <a:lnTo>
                  <a:pt x="108689" y="240032"/>
                </a:lnTo>
                <a:lnTo>
                  <a:pt x="105796" y="247651"/>
                </a:lnTo>
                <a:lnTo>
                  <a:pt x="102916" y="254636"/>
                </a:lnTo>
                <a:lnTo>
                  <a:pt x="100043" y="261198"/>
                </a:lnTo>
                <a:lnTo>
                  <a:pt x="96851" y="271028"/>
                </a:lnTo>
                <a:lnTo>
                  <a:pt x="96000" y="274983"/>
                </a:lnTo>
                <a:lnTo>
                  <a:pt x="92514" y="281918"/>
                </a:lnTo>
                <a:lnTo>
                  <a:pt x="90250" y="285100"/>
                </a:lnTo>
                <a:lnTo>
                  <a:pt x="87736" y="291177"/>
                </a:lnTo>
                <a:lnTo>
                  <a:pt x="87065" y="294131"/>
                </a:lnTo>
                <a:lnTo>
                  <a:pt x="87571" y="297052"/>
                </a:lnTo>
                <a:lnTo>
                  <a:pt x="93223" y="306900"/>
                </a:lnTo>
                <a:lnTo>
                  <a:pt x="93581" y="306518"/>
                </a:lnTo>
                <a:lnTo>
                  <a:pt x="93979" y="303553"/>
                </a:lnTo>
                <a:lnTo>
                  <a:pt x="95037" y="301429"/>
                </a:lnTo>
                <a:lnTo>
                  <a:pt x="100125" y="293889"/>
                </a:lnTo>
                <a:lnTo>
                  <a:pt x="103009" y="285622"/>
                </a:lnTo>
                <a:lnTo>
                  <a:pt x="109473" y="275235"/>
                </a:lnTo>
                <a:lnTo>
                  <a:pt x="112034" y="269215"/>
                </a:lnTo>
                <a:lnTo>
                  <a:pt x="114694" y="262344"/>
                </a:lnTo>
                <a:lnTo>
                  <a:pt x="118373" y="255859"/>
                </a:lnTo>
                <a:lnTo>
                  <a:pt x="122730" y="249631"/>
                </a:lnTo>
                <a:lnTo>
                  <a:pt x="127540" y="243573"/>
                </a:lnTo>
                <a:lnTo>
                  <a:pt x="131699" y="236677"/>
                </a:lnTo>
                <a:lnTo>
                  <a:pt x="135424" y="229222"/>
                </a:lnTo>
                <a:lnTo>
                  <a:pt x="138860" y="221395"/>
                </a:lnTo>
                <a:lnTo>
                  <a:pt x="143056" y="213320"/>
                </a:lnTo>
                <a:lnTo>
                  <a:pt x="147758" y="205078"/>
                </a:lnTo>
                <a:lnTo>
                  <a:pt x="152797" y="196726"/>
                </a:lnTo>
                <a:lnTo>
                  <a:pt x="158063" y="189254"/>
                </a:lnTo>
                <a:lnTo>
                  <a:pt x="163477" y="182367"/>
                </a:lnTo>
                <a:lnTo>
                  <a:pt x="168993" y="175871"/>
                </a:lnTo>
                <a:lnTo>
                  <a:pt x="175526" y="168682"/>
                </a:lnTo>
                <a:lnTo>
                  <a:pt x="190406" y="153075"/>
                </a:lnTo>
                <a:lnTo>
                  <a:pt x="258309" y="84596"/>
                </a:lnTo>
                <a:lnTo>
                  <a:pt x="272645" y="74807"/>
                </a:lnTo>
                <a:lnTo>
                  <a:pt x="280878" y="71348"/>
                </a:lnTo>
                <a:lnTo>
                  <a:pt x="289373" y="69127"/>
                </a:lnTo>
                <a:lnTo>
                  <a:pt x="290070" y="69898"/>
                </a:lnTo>
                <a:lnTo>
                  <a:pt x="290535" y="71364"/>
                </a:lnTo>
                <a:lnTo>
                  <a:pt x="291342" y="78296"/>
                </a:lnTo>
                <a:lnTo>
                  <a:pt x="291410" y="85916"/>
                </a:lnTo>
                <a:lnTo>
                  <a:pt x="290476" y="89662"/>
                </a:lnTo>
                <a:lnTo>
                  <a:pt x="284610" y="100438"/>
                </a:lnTo>
                <a:lnTo>
                  <a:pt x="279528" y="110045"/>
                </a:lnTo>
                <a:lnTo>
                  <a:pt x="275887" y="116226"/>
                </a:lnTo>
                <a:lnTo>
                  <a:pt x="266761" y="130714"/>
                </a:lnTo>
                <a:lnTo>
                  <a:pt x="262613" y="137625"/>
                </a:lnTo>
                <a:lnTo>
                  <a:pt x="258895" y="144138"/>
                </a:lnTo>
                <a:lnTo>
                  <a:pt x="255464" y="150385"/>
                </a:lnTo>
                <a:lnTo>
                  <a:pt x="252224" y="157407"/>
                </a:lnTo>
                <a:lnTo>
                  <a:pt x="249112" y="164946"/>
                </a:lnTo>
                <a:lnTo>
                  <a:pt x="246084" y="172829"/>
                </a:lnTo>
                <a:lnTo>
                  <a:pt x="243114" y="179989"/>
                </a:lnTo>
                <a:lnTo>
                  <a:pt x="240181" y="186668"/>
                </a:lnTo>
                <a:lnTo>
                  <a:pt x="234382" y="199169"/>
                </a:lnTo>
                <a:lnTo>
                  <a:pt x="228629" y="211075"/>
                </a:lnTo>
                <a:lnTo>
                  <a:pt x="224809" y="216917"/>
                </a:lnTo>
                <a:lnTo>
                  <a:pt x="220358" y="222717"/>
                </a:lnTo>
                <a:lnTo>
                  <a:pt x="212236" y="233288"/>
                </a:lnTo>
                <a:lnTo>
                  <a:pt x="208627" y="241161"/>
                </a:lnTo>
                <a:lnTo>
                  <a:pt x="207023" y="250376"/>
                </a:lnTo>
                <a:lnTo>
                  <a:pt x="206595" y="255500"/>
                </a:lnTo>
                <a:lnTo>
                  <a:pt x="205357" y="259869"/>
                </a:lnTo>
                <a:lnTo>
                  <a:pt x="200017" y="269615"/>
                </a:lnTo>
                <a:lnTo>
                  <a:pt x="197278" y="274137"/>
                </a:lnTo>
                <a:lnTo>
                  <a:pt x="204558" y="274304"/>
                </a:lnTo>
                <a:lnTo>
                  <a:pt x="212350" y="267474"/>
                </a:lnTo>
                <a:lnTo>
                  <a:pt x="217568" y="262388"/>
                </a:lnTo>
                <a:lnTo>
                  <a:pt x="223062" y="254412"/>
                </a:lnTo>
                <a:lnTo>
                  <a:pt x="225860" y="249618"/>
                </a:lnTo>
                <a:lnTo>
                  <a:pt x="234049" y="241752"/>
                </a:lnTo>
                <a:lnTo>
                  <a:pt x="238900" y="238321"/>
                </a:lnTo>
                <a:lnTo>
                  <a:pt x="244039" y="233176"/>
                </a:lnTo>
                <a:lnTo>
                  <a:pt x="249370" y="226888"/>
                </a:lnTo>
                <a:lnTo>
                  <a:pt x="254829" y="219839"/>
                </a:lnTo>
                <a:lnTo>
                  <a:pt x="259421" y="213235"/>
                </a:lnTo>
                <a:lnTo>
                  <a:pt x="263434" y="206927"/>
                </a:lnTo>
                <a:lnTo>
                  <a:pt x="267063" y="200816"/>
                </a:lnTo>
                <a:lnTo>
                  <a:pt x="276174" y="186407"/>
                </a:lnTo>
                <a:lnTo>
                  <a:pt x="281271" y="178564"/>
                </a:lnTo>
                <a:lnTo>
                  <a:pt x="287526" y="171430"/>
                </a:lnTo>
                <a:lnTo>
                  <a:pt x="294554" y="164769"/>
                </a:lnTo>
                <a:lnTo>
                  <a:pt x="302097" y="158424"/>
                </a:lnTo>
                <a:lnTo>
                  <a:pt x="309030" y="152289"/>
                </a:lnTo>
                <a:lnTo>
                  <a:pt x="321814" y="140392"/>
                </a:lnTo>
                <a:lnTo>
                  <a:pt x="345543" y="117232"/>
                </a:lnTo>
                <a:lnTo>
                  <a:pt x="357092" y="105761"/>
                </a:lnTo>
                <a:lnTo>
                  <a:pt x="368575" y="96853"/>
                </a:lnTo>
                <a:lnTo>
                  <a:pt x="383210" y="86483"/>
                </a:lnTo>
                <a:lnTo>
                  <a:pt x="396118" y="77377"/>
                </a:lnTo>
                <a:lnTo>
                  <a:pt x="410409" y="68787"/>
                </a:lnTo>
                <a:lnTo>
                  <a:pt x="415131" y="64545"/>
                </a:lnTo>
                <a:lnTo>
                  <a:pt x="417724" y="63985"/>
                </a:lnTo>
                <a:lnTo>
                  <a:pt x="420405" y="64564"/>
                </a:lnTo>
                <a:lnTo>
                  <a:pt x="427001" y="67787"/>
                </a:lnTo>
                <a:lnTo>
                  <a:pt x="427542" y="69004"/>
                </a:lnTo>
                <a:lnTo>
                  <a:pt x="428144" y="72896"/>
                </a:lnTo>
                <a:lnTo>
                  <a:pt x="425871" y="80341"/>
                </a:lnTo>
                <a:lnTo>
                  <a:pt x="422638" y="89048"/>
                </a:lnTo>
                <a:lnTo>
                  <a:pt x="421202" y="96092"/>
                </a:lnTo>
                <a:lnTo>
                  <a:pt x="418913" y="101209"/>
                </a:lnTo>
                <a:lnTo>
                  <a:pt x="415483" y="107478"/>
                </a:lnTo>
                <a:lnTo>
                  <a:pt x="411291" y="114515"/>
                </a:lnTo>
                <a:lnTo>
                  <a:pt x="406592" y="121111"/>
                </a:lnTo>
                <a:lnTo>
                  <a:pt x="401554" y="127413"/>
                </a:lnTo>
                <a:lnTo>
                  <a:pt x="396289" y="133520"/>
                </a:lnTo>
                <a:lnTo>
                  <a:pt x="391828" y="139496"/>
                </a:lnTo>
                <a:lnTo>
                  <a:pt x="387901" y="145385"/>
                </a:lnTo>
                <a:lnTo>
                  <a:pt x="384331" y="151216"/>
                </a:lnTo>
                <a:lnTo>
                  <a:pt x="370203" y="173075"/>
                </a:lnTo>
                <a:lnTo>
                  <a:pt x="365865" y="180154"/>
                </a:lnTo>
                <a:lnTo>
                  <a:pt x="362019" y="186778"/>
                </a:lnTo>
                <a:lnTo>
                  <a:pt x="358503" y="193099"/>
                </a:lnTo>
                <a:lnTo>
                  <a:pt x="352057" y="202662"/>
                </a:lnTo>
                <a:lnTo>
                  <a:pt x="349004" y="206546"/>
                </a:lnTo>
                <a:lnTo>
                  <a:pt x="346970" y="211040"/>
                </a:lnTo>
                <a:lnTo>
                  <a:pt x="344708" y="221113"/>
                </a:lnTo>
                <a:lnTo>
                  <a:pt x="343153" y="224562"/>
                </a:lnTo>
                <a:lnTo>
                  <a:pt x="341163" y="226861"/>
                </a:lnTo>
                <a:lnTo>
                  <a:pt x="338885" y="228393"/>
                </a:lnTo>
                <a:lnTo>
                  <a:pt x="337365" y="230367"/>
                </a:lnTo>
                <a:lnTo>
                  <a:pt x="336352" y="232636"/>
                </a:lnTo>
                <a:lnTo>
                  <a:pt x="334727" y="238570"/>
                </a:lnTo>
                <a:lnTo>
                  <a:pt x="335546" y="240009"/>
                </a:lnTo>
                <a:lnTo>
                  <a:pt x="338997" y="244149"/>
                </a:lnTo>
                <a:lnTo>
                  <a:pt x="340298" y="244681"/>
                </a:lnTo>
                <a:lnTo>
                  <a:pt x="341165" y="244084"/>
                </a:lnTo>
                <a:lnTo>
                  <a:pt x="341743" y="242733"/>
                </a:lnTo>
                <a:lnTo>
                  <a:pt x="343081" y="241832"/>
                </a:lnTo>
                <a:lnTo>
                  <a:pt x="347108" y="240831"/>
                </a:lnTo>
                <a:lnTo>
                  <a:pt x="352072" y="237847"/>
                </a:lnTo>
                <a:lnTo>
                  <a:pt x="363021" y="228169"/>
                </a:lnTo>
                <a:lnTo>
                  <a:pt x="368670" y="220154"/>
                </a:lnTo>
                <a:lnTo>
                  <a:pt x="371510" y="215350"/>
                </a:lnTo>
                <a:lnTo>
                  <a:pt x="382285" y="204931"/>
                </a:lnTo>
                <a:lnTo>
                  <a:pt x="395647" y="193951"/>
                </a:lnTo>
                <a:lnTo>
                  <a:pt x="401877" y="188356"/>
                </a:lnTo>
                <a:lnTo>
                  <a:pt x="413879" y="177059"/>
                </a:lnTo>
                <a:lnTo>
                  <a:pt x="425564" y="165688"/>
                </a:lnTo>
                <a:lnTo>
                  <a:pt x="432299" y="159989"/>
                </a:lnTo>
                <a:lnTo>
                  <a:pt x="439647" y="154285"/>
                </a:lnTo>
                <a:lnTo>
                  <a:pt x="447402" y="148577"/>
                </a:lnTo>
                <a:lnTo>
                  <a:pt x="454478" y="142867"/>
                </a:lnTo>
                <a:lnTo>
                  <a:pt x="461100" y="137154"/>
                </a:lnTo>
                <a:lnTo>
                  <a:pt x="467420" y="131442"/>
                </a:lnTo>
                <a:lnTo>
                  <a:pt x="474491" y="125728"/>
                </a:lnTo>
                <a:lnTo>
                  <a:pt x="482062" y="120014"/>
                </a:lnTo>
                <a:lnTo>
                  <a:pt x="497142" y="109537"/>
                </a:lnTo>
                <a:lnTo>
                  <a:pt x="510195" y="101706"/>
                </a:lnTo>
                <a:lnTo>
                  <a:pt x="528252" y="91942"/>
                </a:lnTo>
                <a:lnTo>
                  <a:pt x="544577" y="81062"/>
                </a:lnTo>
                <a:lnTo>
                  <a:pt x="555360" y="77668"/>
                </a:lnTo>
                <a:lnTo>
                  <a:pt x="555977" y="78449"/>
                </a:lnTo>
                <a:lnTo>
                  <a:pt x="556663" y="81856"/>
                </a:lnTo>
                <a:lnTo>
                  <a:pt x="557104" y="91805"/>
                </a:lnTo>
                <a:lnTo>
                  <a:pt x="557164" y="97318"/>
                </a:lnTo>
                <a:lnTo>
                  <a:pt x="554651" y="105483"/>
                </a:lnTo>
                <a:lnTo>
                  <a:pt x="549406" y="116414"/>
                </a:lnTo>
                <a:lnTo>
                  <a:pt x="545340" y="123330"/>
                </a:lnTo>
                <a:lnTo>
                  <a:pt x="540725" y="130797"/>
                </a:lnTo>
                <a:lnTo>
                  <a:pt x="533058" y="141635"/>
                </a:lnTo>
                <a:lnTo>
                  <a:pt x="526474" y="150580"/>
                </a:lnTo>
                <a:lnTo>
                  <a:pt x="520373" y="160905"/>
                </a:lnTo>
                <a:lnTo>
                  <a:pt x="514487" y="169304"/>
                </a:lnTo>
                <a:lnTo>
                  <a:pt x="511584" y="172877"/>
                </a:lnTo>
                <a:lnTo>
                  <a:pt x="508357" y="179387"/>
                </a:lnTo>
                <a:lnTo>
                  <a:pt x="505822" y="188436"/>
                </a:lnTo>
                <a:lnTo>
                  <a:pt x="510341" y="188548"/>
                </a:lnTo>
                <a:lnTo>
                  <a:pt x="511677" y="187611"/>
                </a:lnTo>
                <a:lnTo>
                  <a:pt x="512568" y="186035"/>
                </a:lnTo>
                <a:lnTo>
                  <a:pt x="513162" y="184031"/>
                </a:lnTo>
                <a:lnTo>
                  <a:pt x="518901" y="176724"/>
                </a:lnTo>
                <a:lnTo>
                  <a:pt x="526850" y="168079"/>
                </a:lnTo>
                <a:lnTo>
                  <a:pt x="533558" y="161062"/>
                </a:lnTo>
                <a:lnTo>
                  <a:pt x="597255" y="97120"/>
                </a:lnTo>
                <a:lnTo>
                  <a:pt x="608664" y="88250"/>
                </a:lnTo>
                <a:lnTo>
                  <a:pt x="619132" y="82085"/>
                </a:lnTo>
                <a:lnTo>
                  <a:pt x="626959" y="79345"/>
                </a:lnTo>
                <a:lnTo>
                  <a:pt x="639746" y="77586"/>
                </a:lnTo>
                <a:lnTo>
                  <a:pt x="645646" y="77346"/>
                </a:lnTo>
                <a:lnTo>
                  <a:pt x="647601" y="78234"/>
                </a:lnTo>
                <a:lnTo>
                  <a:pt x="648904" y="79778"/>
                </a:lnTo>
                <a:lnTo>
                  <a:pt x="650994" y="84551"/>
                </a:lnTo>
                <a:lnTo>
                  <a:pt x="655908" y="89928"/>
                </a:lnTo>
                <a:lnTo>
                  <a:pt x="657300" y="92337"/>
                </a:lnTo>
                <a:lnTo>
                  <a:pt x="658845" y="97555"/>
                </a:lnTo>
                <a:lnTo>
                  <a:pt x="660210" y="99327"/>
                </a:lnTo>
                <a:lnTo>
                  <a:pt x="662072" y="100508"/>
                </a:lnTo>
                <a:lnTo>
                  <a:pt x="667354" y="102404"/>
                </a:lnTo>
                <a:lnTo>
                  <a:pt x="675922" y="102830"/>
                </a:lnTo>
                <a:lnTo>
                  <a:pt x="681391" y="98308"/>
                </a:lnTo>
                <a:lnTo>
                  <a:pt x="684766" y="96971"/>
                </a:lnTo>
                <a:lnTo>
                  <a:pt x="693595" y="95486"/>
                </a:lnTo>
                <a:lnTo>
                  <a:pt x="697664" y="93185"/>
                </a:lnTo>
                <a:lnTo>
                  <a:pt x="704725" y="85548"/>
                </a:lnTo>
                <a:lnTo>
                  <a:pt x="713578" y="78344"/>
                </a:lnTo>
                <a:lnTo>
                  <a:pt x="729273" y="68934"/>
                </a:lnTo>
                <a:lnTo>
                  <a:pt x="745988" y="60113"/>
                </a:lnTo>
                <a:lnTo>
                  <a:pt x="756365" y="55292"/>
                </a:lnTo>
                <a:lnTo>
                  <a:pt x="783756" y="45883"/>
                </a:lnTo>
                <a:lnTo>
                  <a:pt x="807084" y="43261"/>
                </a:lnTo>
                <a:lnTo>
                  <a:pt x="810471" y="44081"/>
                </a:lnTo>
                <a:lnTo>
                  <a:pt x="819788" y="48833"/>
                </a:lnTo>
                <a:lnTo>
                  <a:pt x="828581" y="51617"/>
                </a:lnTo>
                <a:lnTo>
                  <a:pt x="838399" y="58715"/>
                </a:lnTo>
                <a:lnTo>
                  <a:pt x="841887" y="59433"/>
                </a:lnTo>
                <a:lnTo>
                  <a:pt x="848675" y="60008"/>
                </a:lnTo>
                <a:lnTo>
                  <a:pt x="848676" y="60008"/>
                </a:lnTo>
                <a:lnTo>
                  <a:pt x="638404" y="60008"/>
                </a:lnTo>
                <a:lnTo>
                  <a:pt x="626317" y="62548"/>
                </a:lnTo>
                <a:lnTo>
                  <a:pt x="614596" y="65900"/>
                </a:lnTo>
                <a:lnTo>
                  <a:pt x="589008" y="68051"/>
                </a:lnTo>
                <a:lnTo>
                  <a:pt x="574201" y="69298"/>
                </a:lnTo>
                <a:lnTo>
                  <a:pt x="549173" y="75319"/>
                </a:lnTo>
                <a:lnTo>
                  <a:pt x="529113" y="79150"/>
                </a:lnTo>
                <a:lnTo>
                  <a:pt x="507611" y="83777"/>
                </a:lnTo>
                <a:lnTo>
                  <a:pt x="486635" y="87688"/>
                </a:lnTo>
                <a:lnTo>
                  <a:pt x="464863" y="92340"/>
                </a:lnTo>
                <a:lnTo>
                  <a:pt x="443807" y="96258"/>
                </a:lnTo>
                <a:lnTo>
                  <a:pt x="427752" y="99932"/>
                </a:lnTo>
                <a:lnTo>
                  <a:pt x="402648" y="102952"/>
                </a:lnTo>
                <a:lnTo>
                  <a:pt x="377113" y="108504"/>
                </a:lnTo>
                <a:lnTo>
                  <a:pt x="352402" y="111525"/>
                </a:lnTo>
                <a:lnTo>
                  <a:pt x="326503" y="118056"/>
                </a:lnTo>
                <a:lnTo>
                  <a:pt x="320538" y="118709"/>
                </a:lnTo>
                <a:lnTo>
                  <a:pt x="308831" y="116895"/>
                </a:lnTo>
                <a:lnTo>
                  <a:pt x="297278" y="113866"/>
                </a:lnTo>
                <a:lnTo>
                  <a:pt x="274339" y="111922"/>
                </a:lnTo>
                <a:lnTo>
                  <a:pt x="268617" y="111762"/>
                </a:lnTo>
                <a:lnTo>
                  <a:pt x="263851" y="110703"/>
                </a:lnTo>
                <a:lnTo>
                  <a:pt x="249357" y="104700"/>
                </a:lnTo>
                <a:lnTo>
                  <a:pt x="237713" y="103413"/>
                </a:lnTo>
                <a:lnTo>
                  <a:pt x="232770" y="103232"/>
                </a:lnTo>
                <a:lnTo>
                  <a:pt x="222198" y="100491"/>
                </a:lnTo>
                <a:lnTo>
                  <a:pt x="208076" y="96133"/>
                </a:lnTo>
                <a:lnTo>
                  <a:pt x="204440" y="95522"/>
                </a:lnTo>
                <a:lnTo>
                  <a:pt x="197859" y="92302"/>
                </a:lnTo>
                <a:lnTo>
                  <a:pt x="194771" y="90110"/>
                </a:lnTo>
                <a:lnTo>
                  <a:pt x="186260" y="87674"/>
                </a:lnTo>
                <a:lnTo>
                  <a:pt x="181323" y="87025"/>
                </a:lnTo>
                <a:lnTo>
                  <a:pt x="173298" y="83763"/>
                </a:lnTo>
                <a:lnTo>
                  <a:pt x="166556" y="80091"/>
                </a:lnTo>
                <a:lnTo>
                  <a:pt x="157406" y="77071"/>
                </a:lnTo>
                <a:lnTo>
                  <a:pt x="148662" y="71520"/>
                </a:lnTo>
                <a:lnTo>
                  <a:pt x="121806" y="61968"/>
                </a:lnTo>
                <a:lnTo>
                  <a:pt x="118351" y="61314"/>
                </a:lnTo>
                <a:lnTo>
                  <a:pt x="111973" y="58048"/>
                </a:lnTo>
                <a:lnTo>
                  <a:pt x="104667" y="52742"/>
                </a:lnTo>
                <a:lnTo>
                  <a:pt x="101129" y="52016"/>
                </a:lnTo>
                <a:lnTo>
                  <a:pt x="98851" y="51822"/>
                </a:lnTo>
                <a:lnTo>
                  <a:pt x="96381" y="50741"/>
                </a:lnTo>
                <a:lnTo>
                  <a:pt x="87316" y="44089"/>
                </a:lnTo>
                <a:lnTo>
                  <a:pt x="83892" y="43408"/>
                </a:lnTo>
                <a:lnTo>
                  <a:pt x="77547" y="42895"/>
                </a:lnTo>
                <a:lnTo>
                  <a:pt x="77167" y="53448"/>
                </a:lnTo>
                <a:lnTo>
                  <a:pt x="77152" y="117661"/>
                </a:lnTo>
                <a:lnTo>
                  <a:pt x="76199" y="123208"/>
                </a:lnTo>
                <a:lnTo>
                  <a:pt x="74612" y="128812"/>
                </a:lnTo>
                <a:lnTo>
                  <a:pt x="72601" y="134452"/>
                </a:lnTo>
                <a:lnTo>
                  <a:pt x="72213" y="140117"/>
                </a:lnTo>
                <a:lnTo>
                  <a:pt x="72907" y="145799"/>
                </a:lnTo>
                <a:lnTo>
                  <a:pt x="74322" y="151492"/>
                </a:lnTo>
                <a:lnTo>
                  <a:pt x="75265" y="157192"/>
                </a:lnTo>
                <a:lnTo>
                  <a:pt x="75894" y="162898"/>
                </a:lnTo>
                <a:lnTo>
                  <a:pt x="76313" y="168606"/>
                </a:lnTo>
                <a:lnTo>
                  <a:pt x="76593" y="174317"/>
                </a:lnTo>
                <a:lnTo>
                  <a:pt x="76904" y="185742"/>
                </a:lnTo>
                <a:lnTo>
                  <a:pt x="77148" y="242888"/>
                </a:lnTo>
                <a:lnTo>
                  <a:pt x="77152" y="298372"/>
                </a:lnTo>
                <a:lnTo>
                  <a:pt x="78104" y="302737"/>
                </a:lnTo>
                <a:lnTo>
                  <a:pt x="83043" y="312479"/>
                </a:lnTo>
                <a:lnTo>
                  <a:pt x="85371" y="316564"/>
                </a:lnTo>
                <a:lnTo>
                  <a:pt x="85694" y="324509"/>
                </a:lnTo>
                <a:lnTo>
                  <a:pt x="86656" y="324925"/>
                </a:lnTo>
                <a:lnTo>
                  <a:pt x="93943" y="325723"/>
                </a:lnTo>
                <a:lnTo>
                  <a:pt x="94266" y="318372"/>
                </a:lnTo>
                <a:lnTo>
                  <a:pt x="100182" y="310574"/>
                </a:lnTo>
                <a:lnTo>
                  <a:pt x="103026" y="302631"/>
                </a:lnTo>
                <a:lnTo>
                  <a:pt x="109478" y="294245"/>
                </a:lnTo>
                <a:lnTo>
                  <a:pt x="114696" y="288573"/>
                </a:lnTo>
                <a:lnTo>
                  <a:pt x="116469" y="285728"/>
                </a:lnTo>
                <a:lnTo>
                  <a:pt x="118439" y="280025"/>
                </a:lnTo>
                <a:lnTo>
                  <a:pt x="120869" y="277171"/>
                </a:lnTo>
                <a:lnTo>
                  <a:pt x="131486" y="268603"/>
                </a:lnTo>
                <a:lnTo>
                  <a:pt x="133377" y="265747"/>
                </a:lnTo>
                <a:lnTo>
                  <a:pt x="134638" y="262890"/>
                </a:lnTo>
                <a:lnTo>
                  <a:pt x="136431" y="260985"/>
                </a:lnTo>
                <a:lnTo>
                  <a:pt x="138579" y="259715"/>
                </a:lnTo>
                <a:lnTo>
                  <a:pt x="140963" y="258869"/>
                </a:lnTo>
                <a:lnTo>
                  <a:pt x="142553" y="257352"/>
                </a:lnTo>
                <a:lnTo>
                  <a:pt x="143613" y="255388"/>
                </a:lnTo>
                <a:lnTo>
                  <a:pt x="144319" y="253126"/>
                </a:lnTo>
                <a:lnTo>
                  <a:pt x="145742" y="251619"/>
                </a:lnTo>
                <a:lnTo>
                  <a:pt x="147644" y="250613"/>
                </a:lnTo>
                <a:lnTo>
                  <a:pt x="149864" y="249944"/>
                </a:lnTo>
                <a:lnTo>
                  <a:pt x="151344" y="250449"/>
                </a:lnTo>
                <a:lnTo>
                  <a:pt x="152331" y="251739"/>
                </a:lnTo>
                <a:lnTo>
                  <a:pt x="153915" y="256101"/>
                </a:lnTo>
                <a:lnTo>
                  <a:pt x="154189" y="261408"/>
                </a:lnTo>
                <a:lnTo>
                  <a:pt x="153275" y="263808"/>
                </a:lnTo>
                <a:lnTo>
                  <a:pt x="149720" y="269013"/>
                </a:lnTo>
                <a:lnTo>
                  <a:pt x="147504" y="277042"/>
                </a:lnTo>
                <a:lnTo>
                  <a:pt x="146914" y="281850"/>
                </a:lnTo>
                <a:lnTo>
                  <a:pt x="145567" y="286007"/>
                </a:lnTo>
                <a:lnTo>
                  <a:pt x="141531" y="293167"/>
                </a:lnTo>
                <a:lnTo>
                  <a:pt x="136562" y="302065"/>
                </a:lnTo>
                <a:lnTo>
                  <a:pt x="131179" y="311416"/>
                </a:lnTo>
                <a:lnTo>
                  <a:pt x="123746" y="322036"/>
                </a:lnTo>
                <a:lnTo>
                  <a:pt x="120506" y="332521"/>
                </a:lnTo>
                <a:lnTo>
                  <a:pt x="115609" y="338344"/>
                </a:lnTo>
                <a:lnTo>
                  <a:pt x="115173" y="339863"/>
                </a:lnTo>
                <a:lnTo>
                  <a:pt x="115834" y="340875"/>
                </a:lnTo>
                <a:lnTo>
                  <a:pt x="119770" y="342782"/>
                </a:lnTo>
                <a:lnTo>
                  <a:pt x="140159" y="342897"/>
                </a:lnTo>
                <a:lnTo>
                  <a:pt x="142969" y="341946"/>
                </a:lnTo>
                <a:lnTo>
                  <a:pt x="148632" y="338349"/>
                </a:lnTo>
                <a:lnTo>
                  <a:pt x="160980" y="328278"/>
                </a:lnTo>
                <a:lnTo>
                  <a:pt x="175438" y="319941"/>
                </a:lnTo>
                <a:lnTo>
                  <a:pt x="191787" y="310487"/>
                </a:lnTo>
                <a:lnTo>
                  <a:pt x="203031" y="301189"/>
                </a:lnTo>
                <a:lnTo>
                  <a:pt x="214379" y="293247"/>
                </a:lnTo>
                <a:lnTo>
                  <a:pt x="225772" y="285590"/>
                </a:lnTo>
                <a:lnTo>
                  <a:pt x="237185" y="275837"/>
                </a:lnTo>
                <a:lnTo>
                  <a:pt x="251148" y="267692"/>
                </a:lnTo>
                <a:lnTo>
                  <a:pt x="272534" y="257752"/>
                </a:lnTo>
                <a:lnTo>
                  <a:pt x="285908" y="250764"/>
                </a:lnTo>
                <a:lnTo>
                  <a:pt x="308551" y="237073"/>
                </a:lnTo>
                <a:lnTo>
                  <a:pt x="321601" y="229826"/>
                </a:lnTo>
                <a:lnTo>
                  <a:pt x="336291" y="220890"/>
                </a:lnTo>
                <a:lnTo>
                  <a:pt x="352345" y="211521"/>
                </a:lnTo>
                <a:lnTo>
                  <a:pt x="377448" y="200892"/>
                </a:lnTo>
                <a:lnTo>
                  <a:pt x="402984" y="191710"/>
                </a:lnTo>
                <a:lnTo>
                  <a:pt x="471490" y="168603"/>
                </a:lnTo>
                <a:lnTo>
                  <a:pt x="486093" y="160343"/>
                </a:lnTo>
                <a:lnTo>
                  <a:pt x="499887" y="151274"/>
                </a:lnTo>
                <a:lnTo>
                  <a:pt x="523717" y="140813"/>
                </a:lnTo>
                <a:lnTo>
                  <a:pt x="547922" y="131682"/>
                </a:lnTo>
                <a:lnTo>
                  <a:pt x="568536" y="122943"/>
                </a:lnTo>
                <a:lnTo>
                  <a:pt x="591364" y="114321"/>
                </a:lnTo>
                <a:lnTo>
                  <a:pt x="610617" y="106687"/>
                </a:lnTo>
                <a:lnTo>
                  <a:pt x="636729" y="101085"/>
                </a:lnTo>
                <a:lnTo>
                  <a:pt x="664571" y="91088"/>
                </a:lnTo>
                <a:lnTo>
                  <a:pt x="682579" y="82764"/>
                </a:lnTo>
                <a:lnTo>
                  <a:pt x="717200" y="65714"/>
                </a:lnTo>
                <a:lnTo>
                  <a:pt x="728648" y="62544"/>
                </a:lnTo>
                <a:lnTo>
                  <a:pt x="740086" y="60183"/>
                </a:lnTo>
                <a:lnTo>
                  <a:pt x="757235" y="54451"/>
                </a:lnTo>
                <a:lnTo>
                  <a:pt x="780096" y="49491"/>
                </a:lnTo>
                <a:lnTo>
                  <a:pt x="794702" y="44827"/>
                </a:lnTo>
                <a:lnTo>
                  <a:pt x="812147" y="43122"/>
                </a:lnTo>
                <a:lnTo>
                  <a:pt x="839555" y="42878"/>
                </a:lnTo>
                <a:lnTo>
                  <a:pt x="865790" y="42863"/>
                </a:lnTo>
                <a:lnTo>
                  <a:pt x="858438" y="42863"/>
                </a:lnTo>
                <a:lnTo>
                  <a:pt x="850640" y="48754"/>
                </a:lnTo>
                <a:lnTo>
                  <a:pt x="845423" y="50244"/>
                </a:lnTo>
                <a:lnTo>
                  <a:pt x="843650" y="51594"/>
                </a:lnTo>
                <a:lnTo>
                  <a:pt x="842468" y="53446"/>
                </a:lnTo>
                <a:lnTo>
                  <a:pt x="841681" y="55633"/>
                </a:lnTo>
                <a:lnTo>
                  <a:pt x="839250" y="58044"/>
                </a:lnTo>
                <a:lnTo>
                  <a:pt x="824202" y="68757"/>
                </a:lnTo>
                <a:lnTo>
                  <a:pt x="816844" y="74374"/>
                </a:lnTo>
                <a:lnTo>
                  <a:pt x="801992" y="82891"/>
                </a:lnTo>
                <a:lnTo>
                  <a:pt x="785526" y="91448"/>
                </a:lnTo>
                <a:lnTo>
                  <a:pt x="722944" y="122873"/>
                </a:lnTo>
                <a:lnTo>
                  <a:pt x="708976" y="131128"/>
                </a:lnTo>
                <a:lnTo>
                  <a:pt x="694195" y="140195"/>
                </a:lnTo>
                <a:lnTo>
                  <a:pt x="674211" y="150654"/>
                </a:lnTo>
                <a:lnTo>
                  <a:pt x="651568" y="159785"/>
                </a:lnTo>
                <a:lnTo>
                  <a:pt x="631419" y="168523"/>
                </a:lnTo>
                <a:lnTo>
                  <a:pt x="608727" y="177145"/>
                </a:lnTo>
                <a:lnTo>
                  <a:pt x="588562" y="185732"/>
                </a:lnTo>
                <a:lnTo>
                  <a:pt x="565866" y="194309"/>
                </a:lnTo>
                <a:lnTo>
                  <a:pt x="546653" y="202883"/>
                </a:lnTo>
                <a:lnTo>
                  <a:pt x="523094" y="214313"/>
                </a:lnTo>
                <a:lnTo>
                  <a:pt x="500096" y="225743"/>
                </a:lnTo>
                <a:lnTo>
                  <a:pt x="478376" y="234316"/>
                </a:lnTo>
                <a:lnTo>
                  <a:pt x="458394" y="242888"/>
                </a:lnTo>
                <a:lnTo>
                  <a:pt x="440409" y="251460"/>
                </a:lnTo>
                <a:lnTo>
                  <a:pt x="388629" y="277178"/>
                </a:lnTo>
                <a:lnTo>
                  <a:pt x="374654" y="280353"/>
                </a:lnTo>
                <a:lnTo>
                  <a:pt x="359870" y="282717"/>
                </a:lnTo>
                <a:lnTo>
                  <a:pt x="334857" y="291995"/>
                </a:lnTo>
                <a:lnTo>
                  <a:pt x="324085" y="296463"/>
                </a:lnTo>
                <a:lnTo>
                  <a:pt x="296406" y="305615"/>
                </a:lnTo>
                <a:lnTo>
                  <a:pt x="280758" y="308676"/>
                </a:lnTo>
                <a:lnTo>
                  <a:pt x="268713" y="314239"/>
                </a:lnTo>
                <a:lnTo>
                  <a:pt x="254455" y="317263"/>
                </a:lnTo>
                <a:lnTo>
                  <a:pt x="242822" y="322816"/>
                </a:lnTo>
                <a:lnTo>
                  <a:pt x="228686" y="325837"/>
                </a:lnTo>
                <a:lnTo>
                  <a:pt x="218042" y="331389"/>
                </a:lnTo>
                <a:lnTo>
                  <a:pt x="208855" y="334410"/>
                </a:lnTo>
                <a:lnTo>
                  <a:pt x="200101" y="339961"/>
                </a:lnTo>
                <a:lnTo>
                  <a:pt x="191475" y="342982"/>
                </a:lnTo>
                <a:lnTo>
                  <a:pt x="182886" y="348534"/>
                </a:lnTo>
                <a:lnTo>
                  <a:pt x="177168" y="350167"/>
                </a:lnTo>
                <a:lnTo>
                  <a:pt x="154383" y="351472"/>
                </a:lnTo>
                <a:lnTo>
                  <a:pt x="154340" y="351472"/>
                </a:lnTo>
                <a:lnTo>
                  <a:pt x="167076" y="351473"/>
                </a:lnTo>
                <a:lnTo>
                  <a:pt x="169486" y="350521"/>
                </a:lnTo>
                <a:lnTo>
                  <a:pt x="177429" y="345582"/>
                </a:lnTo>
                <a:lnTo>
                  <a:pt x="201177" y="336292"/>
                </a:lnTo>
                <a:lnTo>
                  <a:pt x="234416" y="319962"/>
                </a:lnTo>
                <a:lnTo>
                  <a:pt x="262903" y="305743"/>
                </a:lnTo>
                <a:lnTo>
                  <a:pt x="274326" y="302574"/>
                </a:lnTo>
                <a:lnTo>
                  <a:pt x="301731" y="295988"/>
                </a:lnTo>
                <a:lnTo>
                  <a:pt x="315395" y="288396"/>
                </a:lnTo>
                <a:lnTo>
                  <a:pt x="328770" y="279623"/>
                </a:lnTo>
                <a:lnTo>
                  <a:pt x="351413" y="269330"/>
                </a:lnTo>
                <a:lnTo>
                  <a:pt x="371563" y="260248"/>
                </a:lnTo>
                <a:lnTo>
                  <a:pt x="395207" y="251524"/>
                </a:lnTo>
                <a:lnTo>
                  <a:pt x="488642" y="220029"/>
                </a:lnTo>
                <a:lnTo>
                  <a:pt x="509802" y="211456"/>
                </a:lnTo>
                <a:lnTo>
                  <a:pt x="539909" y="200026"/>
                </a:lnTo>
                <a:lnTo>
                  <a:pt x="560128" y="191453"/>
                </a:lnTo>
                <a:lnTo>
                  <a:pt x="582841" y="182881"/>
                </a:lnTo>
                <a:lnTo>
                  <a:pt x="603012" y="174308"/>
                </a:lnTo>
                <a:lnTo>
                  <a:pt x="625710" y="165736"/>
                </a:lnTo>
                <a:lnTo>
                  <a:pt x="645876" y="157163"/>
                </a:lnTo>
                <a:lnTo>
                  <a:pt x="668573" y="148591"/>
                </a:lnTo>
                <a:lnTo>
                  <a:pt x="687786" y="140018"/>
                </a:lnTo>
                <a:lnTo>
                  <a:pt x="711345" y="128588"/>
                </a:lnTo>
                <a:lnTo>
                  <a:pt x="751512" y="108586"/>
                </a:lnTo>
                <a:lnTo>
                  <a:pt x="762947" y="105411"/>
                </a:lnTo>
                <a:lnTo>
                  <a:pt x="774380" y="103047"/>
                </a:lnTo>
                <a:lnTo>
                  <a:pt x="797241" y="93769"/>
                </a:lnTo>
                <a:lnTo>
                  <a:pt x="807719" y="89300"/>
                </a:lnTo>
                <a:lnTo>
                  <a:pt x="829866" y="81645"/>
                </a:lnTo>
                <a:lnTo>
                  <a:pt x="844926" y="72149"/>
                </a:lnTo>
                <a:lnTo>
                  <a:pt x="872555" y="62004"/>
                </a:lnTo>
                <a:lnTo>
                  <a:pt x="880910" y="60403"/>
                </a:lnTo>
                <a:lnTo>
                  <a:pt x="889405" y="54195"/>
                </a:lnTo>
                <a:lnTo>
                  <a:pt x="900071" y="51445"/>
                </a:lnTo>
                <a:lnTo>
                  <a:pt x="900112" y="42873"/>
                </a:lnTo>
                <a:lnTo>
                  <a:pt x="820109" y="42863"/>
                </a:lnTo>
                <a:lnTo>
                  <a:pt x="806981" y="38312"/>
                </a:lnTo>
                <a:lnTo>
                  <a:pt x="802782" y="37924"/>
                </a:lnTo>
                <a:lnTo>
                  <a:pt x="799030" y="38618"/>
                </a:lnTo>
                <a:lnTo>
                  <a:pt x="795576" y="40033"/>
                </a:lnTo>
                <a:lnTo>
                  <a:pt x="781614" y="42025"/>
                </a:lnTo>
                <a:lnTo>
                  <a:pt x="754203" y="42753"/>
                </a:lnTo>
                <a:lnTo>
                  <a:pt x="748547" y="42790"/>
                </a:lnTo>
                <a:lnTo>
                  <a:pt x="737182" y="40290"/>
                </a:lnTo>
                <a:lnTo>
                  <a:pt x="722614" y="36068"/>
                </a:lnTo>
                <a:lnTo>
                  <a:pt x="696381" y="34447"/>
                </a:lnTo>
                <a:lnTo>
                  <a:pt x="662555" y="34300"/>
                </a:lnTo>
                <a:lnTo>
                  <a:pt x="645681" y="34293"/>
                </a:lnTo>
                <a:lnTo>
                  <a:pt x="640956" y="33340"/>
                </a:lnTo>
                <a:lnTo>
                  <a:pt x="628804" y="28399"/>
                </a:lnTo>
                <a:lnTo>
                  <a:pt x="608113" y="26248"/>
                </a:lnTo>
                <a:lnTo>
                  <a:pt x="580002" y="25788"/>
                </a:lnTo>
                <a:lnTo>
                  <a:pt x="556038" y="25728"/>
                </a:lnTo>
                <a:lnTo>
                  <a:pt x="546848" y="23182"/>
                </a:lnTo>
                <a:lnTo>
                  <a:pt x="536413" y="19829"/>
                </a:lnTo>
                <a:lnTo>
                  <a:pt x="508741" y="17381"/>
                </a:lnTo>
                <a:lnTo>
                  <a:pt x="477913" y="17166"/>
                </a:lnTo>
                <a:lnTo>
                  <a:pt x="439692" y="17147"/>
                </a:lnTo>
                <a:lnTo>
                  <a:pt x="435050" y="16194"/>
                </a:lnTo>
                <a:lnTo>
                  <a:pt x="423015" y="11255"/>
                </a:lnTo>
                <a:lnTo>
                  <a:pt x="402363" y="9103"/>
                </a:lnTo>
                <a:lnTo>
                  <a:pt x="375354" y="8620"/>
                </a:lnTo>
                <a:lnTo>
                  <a:pt x="358518" y="8582"/>
                </a:lnTo>
                <a:lnTo>
                  <a:pt x="349523" y="6037"/>
                </a:lnTo>
                <a:lnTo>
                  <a:pt x="340129" y="2684"/>
                </a:lnTo>
                <a:lnTo>
                  <a:pt x="328532" y="796"/>
                </a:lnTo>
                <a:lnTo>
                  <a:pt x="302508" y="105"/>
                </a:lnTo>
                <a:lnTo>
                  <a:pt x="208137" y="0"/>
                </a:lnTo>
                <a:lnTo>
                  <a:pt x="203528" y="953"/>
                </a:lnTo>
                <a:lnTo>
                  <a:pt x="191537" y="5892"/>
                </a:lnTo>
                <a:lnTo>
                  <a:pt x="169920" y="8220"/>
                </a:lnTo>
                <a:lnTo>
                  <a:pt x="142776" y="8552"/>
                </a:lnTo>
                <a:lnTo>
                  <a:pt x="95471" y="8573"/>
                </a:lnTo>
                <a:lnTo>
                  <a:pt x="91269" y="9525"/>
                </a:lnTo>
                <a:lnTo>
                  <a:pt x="77683" y="15358"/>
                </a:lnTo>
                <a:lnTo>
                  <a:pt x="61731" y="17041"/>
                </a:lnTo>
                <a:lnTo>
                  <a:pt x="21643" y="17146"/>
                </a:lnTo>
                <a:lnTo>
                  <a:pt x="20144" y="16193"/>
                </a:lnTo>
                <a:lnTo>
                  <a:pt x="19144" y="14606"/>
                </a:lnTo>
                <a:lnTo>
                  <a:pt x="18477" y="12595"/>
                </a:lnTo>
                <a:lnTo>
                  <a:pt x="17081" y="11254"/>
                </a:lnTo>
                <a:lnTo>
                  <a:pt x="15197" y="10361"/>
                </a:lnTo>
                <a:lnTo>
                  <a:pt x="8687" y="8604"/>
                </a:lnTo>
                <a:lnTo>
                  <a:pt x="2" y="8573"/>
                </a:lnTo>
                <a:lnTo>
                  <a:pt x="0" y="15954"/>
                </a:lnTo>
                <a:lnTo>
                  <a:pt x="952" y="16351"/>
                </a:lnTo>
                <a:lnTo>
                  <a:pt x="8468" y="17137"/>
                </a:lnTo>
                <a:lnTo>
                  <a:pt x="13092" y="17143"/>
                </a:lnTo>
                <a:lnTo>
                  <a:pt x="14443" y="18096"/>
                </a:lnTo>
                <a:lnTo>
                  <a:pt x="15344" y="19684"/>
                </a:lnTo>
                <a:lnTo>
                  <a:pt x="16789" y="24526"/>
                </a:lnTo>
                <a:lnTo>
                  <a:pt x="21590" y="29916"/>
                </a:lnTo>
                <a:lnTo>
                  <a:pt x="23918" y="31374"/>
                </a:lnTo>
                <a:lnTo>
                  <a:pt x="29045" y="32994"/>
                </a:lnTo>
                <a:lnTo>
                  <a:pt x="30793" y="34379"/>
                </a:lnTo>
                <a:lnTo>
                  <a:pt x="31959" y="36254"/>
                </a:lnTo>
                <a:lnTo>
                  <a:pt x="33254" y="40879"/>
                </a:lnTo>
                <a:lnTo>
                  <a:pt x="33829" y="46108"/>
                </a:lnTo>
                <a:lnTo>
                  <a:pt x="34935" y="48837"/>
                </a:lnTo>
                <a:lnTo>
                  <a:pt x="40090" y="57228"/>
                </a:lnTo>
                <a:lnTo>
                  <a:pt x="42993" y="65746"/>
                </a:lnTo>
                <a:lnTo>
                  <a:pt x="48510" y="74302"/>
                </a:lnTo>
                <a:lnTo>
                  <a:pt x="51520" y="82870"/>
                </a:lnTo>
                <a:lnTo>
                  <a:pt x="55600" y="88584"/>
                </a:lnTo>
                <a:lnTo>
                  <a:pt x="57069" y="92394"/>
                </a:lnTo>
                <a:lnTo>
                  <a:pt x="58701" y="101707"/>
                </a:lnTo>
                <a:lnTo>
                  <a:pt x="59427" y="109656"/>
                </a:lnTo>
                <a:lnTo>
                  <a:pt x="59620" y="113109"/>
                </a:lnTo>
                <a:lnTo>
                  <a:pt x="60701" y="116364"/>
                </a:lnTo>
                <a:lnTo>
                  <a:pt x="65822" y="125495"/>
                </a:lnTo>
                <a:lnTo>
                  <a:pt x="68715" y="135186"/>
                </a:lnTo>
                <a:lnTo>
                  <a:pt x="72767" y="144538"/>
                </a:lnTo>
                <a:lnTo>
                  <a:pt x="75203" y="152505"/>
                </a:lnTo>
                <a:lnTo>
                  <a:pt x="76286" y="160172"/>
                </a:lnTo>
                <a:lnTo>
                  <a:pt x="76767" y="169931"/>
                </a:lnTo>
                <a:lnTo>
                  <a:pt x="77038" y="181584"/>
                </a:lnTo>
                <a:lnTo>
                  <a:pt x="78028" y="184873"/>
                </a:lnTo>
                <a:lnTo>
                  <a:pt x="83021" y="195007"/>
                </a:lnTo>
                <a:lnTo>
                  <a:pt x="84523" y="204463"/>
                </a:lnTo>
                <a:lnTo>
                  <a:pt x="85876" y="208699"/>
                </a:lnTo>
                <a:lnTo>
                  <a:pt x="89919" y="215945"/>
                </a:lnTo>
                <a:lnTo>
                  <a:pt x="92351" y="224881"/>
                </a:lnTo>
                <a:lnTo>
                  <a:pt x="93000" y="229931"/>
                </a:lnTo>
                <a:lnTo>
                  <a:pt x="96261" y="238082"/>
                </a:lnTo>
                <a:lnTo>
                  <a:pt x="98463" y="241589"/>
                </a:lnTo>
                <a:lnTo>
                  <a:pt x="100911" y="250566"/>
                </a:lnTo>
                <a:lnTo>
                  <a:pt x="101999" y="259953"/>
                </a:lnTo>
                <a:lnTo>
                  <a:pt x="102483" y="267300"/>
                </a:lnTo>
                <a:lnTo>
                  <a:pt x="105237" y="276280"/>
                </a:lnTo>
                <a:lnTo>
                  <a:pt x="108685" y="285669"/>
                </a:lnTo>
                <a:lnTo>
                  <a:pt x="110625" y="296309"/>
                </a:lnTo>
                <a:lnTo>
                  <a:pt x="111200" y="305495"/>
                </a:lnTo>
                <a:lnTo>
                  <a:pt x="111334" y="311354"/>
                </a:lnTo>
                <a:lnTo>
                  <a:pt x="112323" y="313296"/>
                </a:lnTo>
                <a:lnTo>
                  <a:pt x="113934" y="314592"/>
                </a:lnTo>
                <a:lnTo>
                  <a:pt x="120005" y="317179"/>
                </a:lnTo>
                <a:lnTo>
                  <a:pt x="115461" y="312631"/>
                </a:lnTo>
                <a:lnTo>
                  <a:pt x="114121" y="309386"/>
                </a:lnTo>
                <a:lnTo>
                  <a:pt x="112633" y="300700"/>
                </a:lnTo>
                <a:lnTo>
                  <a:pt x="114511" y="290490"/>
                </a:lnTo>
                <a:lnTo>
                  <a:pt x="117569" y="279602"/>
                </a:lnTo>
                <a:lnTo>
                  <a:pt x="118384" y="274032"/>
                </a:lnTo>
                <a:lnTo>
                  <a:pt x="118927" y="268413"/>
                </a:lnTo>
                <a:lnTo>
                  <a:pt x="120242" y="262762"/>
                </a:lnTo>
                <a:lnTo>
                  <a:pt x="122071" y="257090"/>
                </a:lnTo>
                <a:lnTo>
                  <a:pt x="124243" y="251403"/>
                </a:lnTo>
                <a:lnTo>
                  <a:pt x="129196" y="237465"/>
                </a:lnTo>
                <a:lnTo>
                  <a:pt x="131851" y="229748"/>
                </a:lnTo>
                <a:lnTo>
                  <a:pt x="133620" y="222698"/>
                </a:lnTo>
                <a:lnTo>
                  <a:pt x="134800" y="216093"/>
                </a:lnTo>
                <a:lnTo>
                  <a:pt x="135587" y="209785"/>
                </a:lnTo>
                <a:lnTo>
                  <a:pt x="137063" y="202721"/>
                </a:lnTo>
                <a:lnTo>
                  <a:pt x="139001" y="195156"/>
                </a:lnTo>
                <a:lnTo>
                  <a:pt x="141244" y="187254"/>
                </a:lnTo>
                <a:lnTo>
                  <a:pt x="143693" y="180081"/>
                </a:lnTo>
                <a:lnTo>
                  <a:pt x="146277" y="173394"/>
                </a:lnTo>
                <a:lnTo>
                  <a:pt x="148953" y="167031"/>
                </a:lnTo>
                <a:lnTo>
                  <a:pt x="151689" y="160884"/>
                </a:lnTo>
                <a:lnTo>
                  <a:pt x="157270" y="148974"/>
                </a:lnTo>
                <a:lnTo>
                  <a:pt x="159139" y="142179"/>
                </a:lnTo>
                <a:lnTo>
                  <a:pt x="160385" y="134791"/>
                </a:lnTo>
                <a:lnTo>
                  <a:pt x="161216" y="127009"/>
                </a:lnTo>
                <a:lnTo>
                  <a:pt x="162722" y="120867"/>
                </a:lnTo>
                <a:lnTo>
                  <a:pt x="166936" y="111504"/>
                </a:lnTo>
                <a:lnTo>
                  <a:pt x="174663" y="96327"/>
                </a:lnTo>
                <a:lnTo>
                  <a:pt x="177640" y="87897"/>
                </a:lnTo>
                <a:lnTo>
                  <a:pt x="178434" y="84316"/>
                </a:lnTo>
                <a:lnTo>
                  <a:pt x="181856" y="77796"/>
                </a:lnTo>
                <a:lnTo>
                  <a:pt x="184102" y="74725"/>
                </a:lnTo>
                <a:lnTo>
                  <a:pt x="186598" y="68771"/>
                </a:lnTo>
                <a:lnTo>
                  <a:pt x="187263" y="65850"/>
                </a:lnTo>
                <a:lnTo>
                  <a:pt x="188660" y="63903"/>
                </a:lnTo>
                <a:lnTo>
                  <a:pt x="190543" y="62605"/>
                </a:lnTo>
                <a:lnTo>
                  <a:pt x="195859" y="60521"/>
                </a:lnTo>
                <a:lnTo>
                  <a:pt x="196295" y="61302"/>
                </a:lnTo>
                <a:lnTo>
                  <a:pt x="197052" y="67434"/>
                </a:lnTo>
                <a:lnTo>
                  <a:pt x="197144" y="76150"/>
                </a:lnTo>
                <a:lnTo>
                  <a:pt x="197167" y="114206"/>
                </a:lnTo>
                <a:lnTo>
                  <a:pt x="198119" y="117095"/>
                </a:lnTo>
                <a:lnTo>
                  <a:pt x="203058" y="125712"/>
                </a:lnTo>
                <a:lnTo>
                  <a:pt x="204548" y="131437"/>
                </a:lnTo>
                <a:lnTo>
                  <a:pt x="205898" y="133345"/>
                </a:lnTo>
                <a:lnTo>
                  <a:pt x="207750" y="134617"/>
                </a:lnTo>
                <a:lnTo>
                  <a:pt x="212348" y="136030"/>
                </a:lnTo>
                <a:lnTo>
                  <a:pt x="217567" y="136658"/>
                </a:lnTo>
                <a:lnTo>
                  <a:pt x="220292" y="135873"/>
                </a:lnTo>
                <a:lnTo>
                  <a:pt x="244039" y="122509"/>
                </a:lnTo>
                <a:lnTo>
                  <a:pt x="261326" y="114193"/>
                </a:lnTo>
                <a:lnTo>
                  <a:pt x="283170" y="104744"/>
                </a:lnTo>
                <a:lnTo>
                  <a:pt x="296033" y="95448"/>
                </a:lnTo>
                <a:lnTo>
                  <a:pt x="310640" y="84967"/>
                </a:lnTo>
                <a:lnTo>
                  <a:pt x="326657" y="74911"/>
                </a:lnTo>
                <a:lnTo>
                  <a:pt x="343301" y="67266"/>
                </a:lnTo>
                <a:lnTo>
                  <a:pt x="364185" y="57608"/>
                </a:lnTo>
                <a:lnTo>
                  <a:pt x="388309" y="46763"/>
                </a:lnTo>
                <a:lnTo>
                  <a:pt x="399911" y="44597"/>
                </a:lnTo>
                <a:lnTo>
                  <a:pt x="404720" y="44971"/>
                </a:lnTo>
                <a:lnTo>
                  <a:pt x="408878" y="46174"/>
                </a:lnTo>
                <a:lnTo>
                  <a:pt x="416038" y="49097"/>
                </a:lnTo>
                <a:lnTo>
                  <a:pt x="422396" y="50396"/>
                </a:lnTo>
                <a:lnTo>
                  <a:pt x="425425" y="52648"/>
                </a:lnTo>
                <a:lnTo>
                  <a:pt x="431330" y="60229"/>
                </a:lnTo>
                <a:lnTo>
                  <a:pt x="440009" y="70657"/>
                </a:lnTo>
                <a:lnTo>
                  <a:pt x="448614" y="79779"/>
                </a:lnTo>
                <a:lnTo>
                  <a:pt x="450523" y="82714"/>
                </a:lnTo>
                <a:lnTo>
                  <a:pt x="454163" y="91395"/>
                </a:lnTo>
                <a:lnTo>
                  <a:pt x="459898" y="100000"/>
                </a:lnTo>
                <a:lnTo>
                  <a:pt x="461574" y="105722"/>
                </a:lnTo>
                <a:lnTo>
                  <a:pt x="462973" y="107629"/>
                </a:lnTo>
                <a:lnTo>
                  <a:pt x="464859" y="108900"/>
                </a:lnTo>
                <a:lnTo>
                  <a:pt x="469494" y="110313"/>
                </a:lnTo>
                <a:lnTo>
                  <a:pt x="496074" y="111399"/>
                </a:lnTo>
                <a:lnTo>
                  <a:pt x="500261" y="110461"/>
                </a:lnTo>
                <a:lnTo>
                  <a:pt x="521408" y="99508"/>
                </a:lnTo>
                <a:lnTo>
                  <a:pt x="537608" y="91291"/>
                </a:lnTo>
                <a:lnTo>
                  <a:pt x="559023" y="82824"/>
                </a:lnTo>
                <a:lnTo>
                  <a:pt x="585968" y="71429"/>
                </a:lnTo>
                <a:lnTo>
                  <a:pt x="608595" y="62863"/>
                </a:lnTo>
                <a:lnTo>
                  <a:pt x="627787" y="55245"/>
                </a:lnTo>
                <a:lnTo>
                  <a:pt x="651339" y="52188"/>
                </a:lnTo>
                <a:lnTo>
                  <a:pt x="679109" y="51535"/>
                </a:lnTo>
                <a:lnTo>
                  <a:pt x="724021" y="51436"/>
                </a:lnTo>
                <a:lnTo>
                  <a:pt x="725567" y="52388"/>
                </a:lnTo>
                <a:lnTo>
                  <a:pt x="726600" y="53976"/>
                </a:lnTo>
                <a:lnTo>
                  <a:pt x="728542" y="59655"/>
                </a:lnTo>
                <a:lnTo>
                  <a:pt x="728626" y="64454"/>
                </a:lnTo>
                <a:lnTo>
                  <a:pt x="727686" y="65830"/>
                </a:lnTo>
                <a:lnTo>
                  <a:pt x="726106" y="66747"/>
                </a:lnTo>
                <a:lnTo>
                  <a:pt x="724100" y="67358"/>
                </a:lnTo>
                <a:lnTo>
                  <a:pt x="719332" y="70577"/>
                </a:lnTo>
                <a:lnTo>
                  <a:pt x="708510" y="80405"/>
                </a:lnTo>
                <a:lnTo>
                  <a:pt x="695492" y="88700"/>
                </a:lnTo>
                <a:lnTo>
                  <a:pt x="679570" y="97191"/>
                </a:lnTo>
                <a:lnTo>
                  <a:pt x="668426" y="100346"/>
                </a:lnTo>
                <a:lnTo>
                  <a:pt x="657122" y="102701"/>
                </a:lnTo>
                <a:lnTo>
                  <a:pt x="624085" y="114655"/>
                </a:lnTo>
                <a:lnTo>
                  <a:pt x="607888" y="122713"/>
                </a:lnTo>
                <a:lnTo>
                  <a:pt x="591165" y="131692"/>
                </a:lnTo>
                <a:lnTo>
                  <a:pt x="565685" y="142102"/>
                </a:lnTo>
                <a:lnTo>
                  <a:pt x="540990" y="152171"/>
                </a:lnTo>
                <a:lnTo>
                  <a:pt x="527460" y="161612"/>
                </a:lnTo>
                <a:lnTo>
                  <a:pt x="512556" y="169618"/>
                </a:lnTo>
                <a:lnTo>
                  <a:pt x="488101" y="179480"/>
                </a:lnTo>
                <a:lnTo>
                  <a:pt x="462757" y="188435"/>
                </a:lnTo>
                <a:lnTo>
                  <a:pt x="439691" y="197121"/>
                </a:lnTo>
                <a:lnTo>
                  <a:pt x="418251" y="205727"/>
                </a:lnTo>
                <a:lnTo>
                  <a:pt x="402107" y="212402"/>
                </a:lnTo>
                <a:lnTo>
                  <a:pt x="385406" y="221719"/>
                </a:lnTo>
                <a:lnTo>
                  <a:pt x="368459" y="229670"/>
                </a:lnTo>
                <a:lnTo>
                  <a:pt x="345393" y="239501"/>
                </a:lnTo>
                <a:lnTo>
                  <a:pt x="326493" y="248446"/>
                </a:lnTo>
                <a:lnTo>
                  <a:pt x="306288" y="257129"/>
                </a:lnTo>
                <a:lnTo>
                  <a:pt x="284744" y="265735"/>
                </a:lnTo>
                <a:lnTo>
                  <a:pt x="266296" y="274316"/>
                </a:lnTo>
                <a:lnTo>
                  <a:pt x="242996" y="285750"/>
                </a:lnTo>
                <a:lnTo>
                  <a:pt x="231505" y="288925"/>
                </a:lnTo>
                <a:lnTo>
                  <a:pt x="220049" y="291289"/>
                </a:lnTo>
                <a:lnTo>
                  <a:pt x="197171" y="300568"/>
                </a:lnTo>
                <a:lnTo>
                  <a:pt x="186691" y="305036"/>
                </a:lnTo>
                <a:lnTo>
                  <a:pt x="175436" y="308504"/>
                </a:lnTo>
                <a:lnTo>
                  <a:pt x="169094" y="312691"/>
                </a:lnTo>
                <a:lnTo>
                  <a:pt x="160560" y="315187"/>
                </a:lnTo>
                <a:lnTo>
                  <a:pt x="144110" y="316788"/>
                </a:lnTo>
                <a:lnTo>
                  <a:pt x="140841" y="317873"/>
                </a:lnTo>
                <a:lnTo>
                  <a:pt x="131689" y="322997"/>
                </a:lnTo>
                <a:lnTo>
                  <a:pt x="125838" y="324529"/>
                </a:lnTo>
                <a:lnTo>
                  <a:pt x="123897" y="325891"/>
                </a:lnTo>
                <a:lnTo>
                  <a:pt x="122603" y="327751"/>
                </a:lnTo>
                <a:lnTo>
                  <a:pt x="121740" y="329943"/>
                </a:lnTo>
                <a:lnTo>
                  <a:pt x="120212" y="331405"/>
                </a:lnTo>
                <a:lnTo>
                  <a:pt x="118241" y="332379"/>
                </a:lnTo>
                <a:lnTo>
                  <a:pt x="112785" y="333944"/>
                </a:lnTo>
                <a:lnTo>
                  <a:pt x="104179" y="334294"/>
                </a:lnTo>
                <a:lnTo>
                  <a:pt x="104695" y="335258"/>
                </a:lnTo>
                <a:lnTo>
                  <a:pt x="110365" y="341706"/>
                </a:lnTo>
                <a:lnTo>
                  <a:pt x="111677" y="342104"/>
                </a:lnTo>
                <a:lnTo>
                  <a:pt x="124184" y="342870"/>
                </a:lnTo>
                <a:lnTo>
                  <a:pt x="126604" y="341927"/>
                </a:lnTo>
                <a:lnTo>
                  <a:pt x="134561" y="336050"/>
                </a:lnTo>
                <a:lnTo>
                  <a:pt x="140132" y="330966"/>
                </a:lnTo>
                <a:lnTo>
                  <a:pt x="143904" y="329229"/>
                </a:lnTo>
                <a:lnTo>
                  <a:pt x="166185" y="323902"/>
                </a:lnTo>
                <a:lnTo>
                  <a:pt x="193269" y="313960"/>
                </a:lnTo>
                <a:lnTo>
                  <a:pt x="215697" y="305645"/>
                </a:lnTo>
                <a:lnTo>
                  <a:pt x="232073" y="297450"/>
                </a:lnTo>
                <a:lnTo>
                  <a:pt x="248876" y="288410"/>
                </a:lnTo>
                <a:lnTo>
                  <a:pt x="275353" y="277014"/>
                </a:lnTo>
                <a:lnTo>
                  <a:pt x="296051" y="267263"/>
                </a:lnTo>
                <a:lnTo>
                  <a:pt x="315411" y="259119"/>
                </a:lnTo>
                <a:lnTo>
                  <a:pt x="334492" y="251372"/>
                </a:lnTo>
                <a:lnTo>
                  <a:pt x="355673" y="241579"/>
                </a:lnTo>
                <a:lnTo>
                  <a:pt x="377786" y="233416"/>
                </a:lnTo>
                <a:lnTo>
                  <a:pt x="400315" y="225661"/>
                </a:lnTo>
                <a:lnTo>
                  <a:pt x="423027" y="215864"/>
                </a:lnTo>
                <a:lnTo>
                  <a:pt x="445822" y="207700"/>
                </a:lnTo>
                <a:lnTo>
                  <a:pt x="468653" y="199944"/>
                </a:lnTo>
                <a:lnTo>
                  <a:pt x="491500" y="190147"/>
                </a:lnTo>
                <a:lnTo>
                  <a:pt x="514354" y="181983"/>
                </a:lnTo>
                <a:lnTo>
                  <a:pt x="546101" y="172031"/>
                </a:lnTo>
                <a:lnTo>
                  <a:pt x="582428" y="160135"/>
                </a:lnTo>
                <a:lnTo>
                  <a:pt x="602392" y="154357"/>
                </a:lnTo>
                <a:lnTo>
                  <a:pt x="629971" y="148288"/>
                </a:lnTo>
                <a:lnTo>
                  <a:pt x="652748" y="143950"/>
                </a:lnTo>
                <a:lnTo>
                  <a:pt x="675054" y="136632"/>
                </a:lnTo>
                <a:lnTo>
                  <a:pt x="687691" y="132163"/>
                </a:lnTo>
                <a:lnTo>
                  <a:pt x="704563" y="128695"/>
                </a:lnTo>
                <a:lnTo>
                  <a:pt x="719281" y="122012"/>
                </a:lnTo>
                <a:lnTo>
                  <a:pt x="722408" y="121347"/>
                </a:lnTo>
                <a:lnTo>
                  <a:pt x="728422" y="118067"/>
                </a:lnTo>
                <a:lnTo>
                  <a:pt x="731360" y="115859"/>
                </a:lnTo>
                <a:lnTo>
                  <a:pt x="737163" y="113406"/>
                </a:lnTo>
                <a:lnTo>
                  <a:pt x="744100" y="111831"/>
                </a:lnTo>
                <a:lnTo>
                  <a:pt x="743716" y="110749"/>
                </a:lnTo>
                <a:lnTo>
                  <a:pt x="740750" y="107007"/>
                </a:lnTo>
                <a:lnTo>
                  <a:pt x="738626" y="105628"/>
                </a:lnTo>
                <a:lnTo>
                  <a:pt x="733725" y="104096"/>
                </a:lnTo>
                <a:lnTo>
                  <a:pt x="717175" y="102978"/>
                </a:lnTo>
                <a:lnTo>
                  <a:pt x="693055" y="108783"/>
                </a:lnTo>
                <a:lnTo>
                  <a:pt x="666419" y="110918"/>
                </a:lnTo>
                <a:lnTo>
                  <a:pt x="650516" y="112162"/>
                </a:lnTo>
                <a:lnTo>
                  <a:pt x="626450" y="117265"/>
                </a:lnTo>
                <a:lnTo>
                  <a:pt x="603309" y="119473"/>
                </a:lnTo>
                <a:lnTo>
                  <a:pt x="591502" y="12001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50"/>
          <p:cNvSpPr/>
          <p:nvPr/>
        </p:nvSpPr>
        <p:spPr>
          <a:xfrm>
            <a:off x="3226256" y="4209132"/>
            <a:ext cx="428433" cy="341554"/>
          </a:xfrm>
          <a:custGeom>
            <a:avLst/>
            <a:gdLst/>
            <a:ahLst/>
            <a:cxnLst/>
            <a:rect l="0" t="0" r="0" b="0"/>
            <a:pathLst>
              <a:path w="428433" h="341554">
                <a:moveTo>
                  <a:pt x="171311" y="128553"/>
                </a:moveTo>
                <a:lnTo>
                  <a:pt x="151998" y="128553"/>
                </a:lnTo>
                <a:lnTo>
                  <a:pt x="149863" y="129505"/>
                </a:lnTo>
                <a:lnTo>
                  <a:pt x="148440" y="131093"/>
                </a:lnTo>
                <a:lnTo>
                  <a:pt x="147491" y="133103"/>
                </a:lnTo>
                <a:lnTo>
                  <a:pt x="141357" y="137878"/>
                </a:lnTo>
                <a:lnTo>
                  <a:pt x="129733" y="145921"/>
                </a:lnTo>
                <a:lnTo>
                  <a:pt x="122352" y="151512"/>
                </a:lnTo>
                <a:lnTo>
                  <a:pt x="112721" y="157172"/>
                </a:lnTo>
                <a:lnTo>
                  <a:pt x="104631" y="165402"/>
                </a:lnTo>
                <a:lnTo>
                  <a:pt x="97860" y="175410"/>
                </a:lnTo>
                <a:lnTo>
                  <a:pt x="94722" y="180746"/>
                </a:lnTo>
                <a:lnTo>
                  <a:pt x="91677" y="186208"/>
                </a:lnTo>
                <a:lnTo>
                  <a:pt x="87741" y="191755"/>
                </a:lnTo>
                <a:lnTo>
                  <a:pt x="83213" y="197357"/>
                </a:lnTo>
                <a:lnTo>
                  <a:pt x="78289" y="202997"/>
                </a:lnTo>
                <a:lnTo>
                  <a:pt x="74054" y="208662"/>
                </a:lnTo>
                <a:lnTo>
                  <a:pt x="70278" y="214344"/>
                </a:lnTo>
                <a:lnTo>
                  <a:pt x="66808" y="220037"/>
                </a:lnTo>
                <a:lnTo>
                  <a:pt x="62590" y="225737"/>
                </a:lnTo>
                <a:lnTo>
                  <a:pt x="57873" y="231443"/>
                </a:lnTo>
                <a:lnTo>
                  <a:pt x="52823" y="237151"/>
                </a:lnTo>
                <a:lnTo>
                  <a:pt x="48504" y="242861"/>
                </a:lnTo>
                <a:lnTo>
                  <a:pt x="44672" y="248573"/>
                </a:lnTo>
                <a:lnTo>
                  <a:pt x="41165" y="254287"/>
                </a:lnTo>
                <a:lnTo>
                  <a:pt x="37874" y="260001"/>
                </a:lnTo>
                <a:lnTo>
                  <a:pt x="31678" y="271429"/>
                </a:lnTo>
                <a:lnTo>
                  <a:pt x="25750" y="280318"/>
                </a:lnTo>
                <a:lnTo>
                  <a:pt x="22835" y="284022"/>
                </a:lnTo>
                <a:lnTo>
                  <a:pt x="19597" y="290678"/>
                </a:lnTo>
                <a:lnTo>
                  <a:pt x="17205" y="297763"/>
                </a:lnTo>
                <a:lnTo>
                  <a:pt x="12967" y="307262"/>
                </a:lnTo>
                <a:lnTo>
                  <a:pt x="7908" y="315294"/>
                </a:lnTo>
                <a:lnTo>
                  <a:pt x="1451" y="323661"/>
                </a:lnTo>
                <a:lnTo>
                  <a:pt x="567" y="327345"/>
                </a:lnTo>
                <a:lnTo>
                  <a:pt x="0" y="332920"/>
                </a:lnTo>
                <a:lnTo>
                  <a:pt x="2463" y="336223"/>
                </a:lnTo>
                <a:lnTo>
                  <a:pt x="4453" y="338437"/>
                </a:lnTo>
                <a:lnTo>
                  <a:pt x="4827" y="339913"/>
                </a:lnTo>
                <a:lnTo>
                  <a:pt x="4124" y="340897"/>
                </a:lnTo>
                <a:lnTo>
                  <a:pt x="2703" y="341553"/>
                </a:lnTo>
                <a:lnTo>
                  <a:pt x="2708" y="341038"/>
                </a:lnTo>
                <a:lnTo>
                  <a:pt x="10555" y="332231"/>
                </a:lnTo>
                <a:lnTo>
                  <a:pt x="12705" y="330061"/>
                </a:lnTo>
                <a:lnTo>
                  <a:pt x="14139" y="327661"/>
                </a:lnTo>
                <a:lnTo>
                  <a:pt x="17109" y="319734"/>
                </a:lnTo>
                <a:lnTo>
                  <a:pt x="23598" y="311352"/>
                </a:lnTo>
                <a:lnTo>
                  <a:pt x="31554" y="302836"/>
                </a:lnTo>
                <a:lnTo>
                  <a:pt x="39943" y="293328"/>
                </a:lnTo>
                <a:lnTo>
                  <a:pt x="45615" y="284018"/>
                </a:lnTo>
                <a:lnTo>
                  <a:pt x="51311" y="276071"/>
                </a:lnTo>
                <a:lnTo>
                  <a:pt x="59873" y="266242"/>
                </a:lnTo>
                <a:lnTo>
                  <a:pt x="68442" y="257297"/>
                </a:lnTo>
                <a:lnTo>
                  <a:pt x="75321" y="250291"/>
                </a:lnTo>
                <a:lnTo>
                  <a:pt x="76837" y="249717"/>
                </a:lnTo>
                <a:lnTo>
                  <a:pt x="84246" y="248719"/>
                </a:lnTo>
                <a:lnTo>
                  <a:pt x="84693" y="249621"/>
                </a:lnTo>
                <a:lnTo>
                  <a:pt x="85321" y="255441"/>
                </a:lnTo>
                <a:lnTo>
                  <a:pt x="85468" y="260513"/>
                </a:lnTo>
                <a:lnTo>
                  <a:pt x="84555" y="263198"/>
                </a:lnTo>
                <a:lnTo>
                  <a:pt x="81000" y="268723"/>
                </a:lnTo>
                <a:lnTo>
                  <a:pt x="78785" y="276893"/>
                </a:lnTo>
                <a:lnTo>
                  <a:pt x="78195" y="281738"/>
                </a:lnTo>
                <a:lnTo>
                  <a:pt x="76848" y="285921"/>
                </a:lnTo>
                <a:lnTo>
                  <a:pt x="71355" y="296360"/>
                </a:lnTo>
                <a:lnTo>
                  <a:pt x="68352" y="305485"/>
                </a:lnTo>
                <a:lnTo>
                  <a:pt x="62806" y="314221"/>
                </a:lnTo>
                <a:lnTo>
                  <a:pt x="61174" y="319974"/>
                </a:lnTo>
                <a:lnTo>
                  <a:pt x="60126" y="330477"/>
                </a:lnTo>
                <a:lnTo>
                  <a:pt x="59903" y="333790"/>
                </a:lnTo>
                <a:lnTo>
                  <a:pt x="59872" y="322316"/>
                </a:lnTo>
                <a:lnTo>
                  <a:pt x="60823" y="319641"/>
                </a:lnTo>
                <a:lnTo>
                  <a:pt x="64420" y="314128"/>
                </a:lnTo>
                <a:lnTo>
                  <a:pt x="64808" y="310372"/>
                </a:lnTo>
                <a:lnTo>
                  <a:pt x="62699" y="301119"/>
                </a:lnTo>
                <a:lnTo>
                  <a:pt x="62708" y="295032"/>
                </a:lnTo>
                <a:lnTo>
                  <a:pt x="63666" y="288116"/>
                </a:lnTo>
                <a:lnTo>
                  <a:pt x="65258" y="280648"/>
                </a:lnTo>
                <a:lnTo>
                  <a:pt x="67272" y="273765"/>
                </a:lnTo>
                <a:lnTo>
                  <a:pt x="69566" y="267271"/>
                </a:lnTo>
                <a:lnTo>
                  <a:pt x="72049" y="261037"/>
                </a:lnTo>
                <a:lnTo>
                  <a:pt x="73704" y="254023"/>
                </a:lnTo>
                <a:lnTo>
                  <a:pt x="74807" y="246489"/>
                </a:lnTo>
                <a:lnTo>
                  <a:pt x="75543" y="238610"/>
                </a:lnTo>
                <a:lnTo>
                  <a:pt x="77938" y="230499"/>
                </a:lnTo>
                <a:lnTo>
                  <a:pt x="81440" y="222234"/>
                </a:lnTo>
                <a:lnTo>
                  <a:pt x="85679" y="213867"/>
                </a:lnTo>
                <a:lnTo>
                  <a:pt x="89458" y="205431"/>
                </a:lnTo>
                <a:lnTo>
                  <a:pt x="92930" y="196950"/>
                </a:lnTo>
                <a:lnTo>
                  <a:pt x="96197" y="188439"/>
                </a:lnTo>
                <a:lnTo>
                  <a:pt x="102367" y="171361"/>
                </a:lnTo>
                <a:lnTo>
                  <a:pt x="105346" y="162807"/>
                </a:lnTo>
                <a:lnTo>
                  <a:pt x="107332" y="155198"/>
                </a:lnTo>
                <a:lnTo>
                  <a:pt x="108656" y="148222"/>
                </a:lnTo>
                <a:lnTo>
                  <a:pt x="109538" y="141665"/>
                </a:lnTo>
                <a:lnTo>
                  <a:pt x="111079" y="135389"/>
                </a:lnTo>
                <a:lnTo>
                  <a:pt x="113059" y="129300"/>
                </a:lnTo>
                <a:lnTo>
                  <a:pt x="115331" y="123336"/>
                </a:lnTo>
                <a:lnTo>
                  <a:pt x="120396" y="109089"/>
                </a:lnTo>
                <a:lnTo>
                  <a:pt x="123081" y="101289"/>
                </a:lnTo>
                <a:lnTo>
                  <a:pt x="124870" y="95137"/>
                </a:lnTo>
                <a:lnTo>
                  <a:pt x="126858" y="85762"/>
                </a:lnTo>
                <a:lnTo>
                  <a:pt x="127977" y="75128"/>
                </a:lnTo>
                <a:lnTo>
                  <a:pt x="128309" y="65945"/>
                </a:lnTo>
                <a:lnTo>
                  <a:pt x="128445" y="51909"/>
                </a:lnTo>
                <a:lnTo>
                  <a:pt x="128448" y="47000"/>
                </a:lnTo>
                <a:lnTo>
                  <a:pt x="127495" y="45609"/>
                </a:lnTo>
                <a:lnTo>
                  <a:pt x="125908" y="44682"/>
                </a:lnTo>
                <a:lnTo>
                  <a:pt x="123898" y="44064"/>
                </a:lnTo>
                <a:lnTo>
                  <a:pt x="123510" y="43652"/>
                </a:lnTo>
                <a:lnTo>
                  <a:pt x="124203" y="43377"/>
                </a:lnTo>
                <a:lnTo>
                  <a:pt x="125618" y="43194"/>
                </a:lnTo>
                <a:lnTo>
                  <a:pt x="125609" y="43072"/>
                </a:lnTo>
                <a:lnTo>
                  <a:pt x="123059" y="42936"/>
                </a:lnTo>
                <a:lnTo>
                  <a:pt x="122950" y="42900"/>
                </a:lnTo>
                <a:lnTo>
                  <a:pt x="125370" y="42860"/>
                </a:lnTo>
                <a:lnTo>
                  <a:pt x="127348" y="41896"/>
                </a:lnTo>
                <a:lnTo>
                  <a:pt x="137368" y="33507"/>
                </a:lnTo>
                <a:lnTo>
                  <a:pt x="140110" y="30899"/>
                </a:lnTo>
                <a:lnTo>
                  <a:pt x="143843" y="29160"/>
                </a:lnTo>
                <a:lnTo>
                  <a:pt x="153070" y="27228"/>
                </a:lnTo>
                <a:lnTo>
                  <a:pt x="163521" y="23830"/>
                </a:lnTo>
                <a:lnTo>
                  <a:pt x="174517" y="19144"/>
                </a:lnTo>
                <a:lnTo>
                  <a:pt x="185753" y="13887"/>
                </a:lnTo>
                <a:lnTo>
                  <a:pt x="192369" y="12104"/>
                </a:lnTo>
                <a:lnTo>
                  <a:pt x="199637" y="10915"/>
                </a:lnTo>
                <a:lnTo>
                  <a:pt x="207340" y="10123"/>
                </a:lnTo>
                <a:lnTo>
                  <a:pt x="214380" y="8642"/>
                </a:lnTo>
                <a:lnTo>
                  <a:pt x="227283" y="4456"/>
                </a:lnTo>
                <a:lnTo>
                  <a:pt x="234343" y="2959"/>
                </a:lnTo>
                <a:lnTo>
                  <a:pt x="241907" y="1961"/>
                </a:lnTo>
                <a:lnTo>
                  <a:pt x="249808" y="1296"/>
                </a:lnTo>
                <a:lnTo>
                  <a:pt x="256980" y="852"/>
                </a:lnTo>
                <a:lnTo>
                  <a:pt x="270028" y="359"/>
                </a:lnTo>
                <a:lnTo>
                  <a:pt x="299819" y="43"/>
                </a:lnTo>
                <a:lnTo>
                  <a:pt x="312881" y="0"/>
                </a:lnTo>
                <a:lnTo>
                  <a:pt x="325036" y="2521"/>
                </a:lnTo>
                <a:lnTo>
                  <a:pt x="336788" y="5863"/>
                </a:lnTo>
                <a:lnTo>
                  <a:pt x="348361" y="7349"/>
                </a:lnTo>
                <a:lnTo>
                  <a:pt x="359855" y="8009"/>
                </a:lnTo>
                <a:lnTo>
                  <a:pt x="371313" y="8303"/>
                </a:lnTo>
                <a:lnTo>
                  <a:pt x="428432" y="8538"/>
                </a:lnTo>
                <a:lnTo>
                  <a:pt x="419368" y="8538"/>
                </a:lnTo>
                <a:lnTo>
                  <a:pt x="409829" y="11078"/>
                </a:lnTo>
                <a:lnTo>
                  <a:pt x="398287" y="16334"/>
                </a:lnTo>
                <a:lnTo>
                  <a:pt x="391208" y="20403"/>
                </a:lnTo>
                <a:lnTo>
                  <a:pt x="383632" y="25020"/>
                </a:lnTo>
                <a:lnTo>
                  <a:pt x="375723" y="29051"/>
                </a:lnTo>
                <a:lnTo>
                  <a:pt x="367593" y="32691"/>
                </a:lnTo>
                <a:lnTo>
                  <a:pt x="359316" y="36070"/>
                </a:lnTo>
                <a:lnTo>
                  <a:pt x="350940" y="39274"/>
                </a:lnTo>
                <a:lnTo>
                  <a:pt x="334014" y="45376"/>
                </a:lnTo>
                <a:lnTo>
                  <a:pt x="325499" y="49289"/>
                </a:lnTo>
                <a:lnTo>
                  <a:pt x="316966" y="53803"/>
                </a:lnTo>
                <a:lnTo>
                  <a:pt x="308419" y="58717"/>
                </a:lnTo>
                <a:lnTo>
                  <a:pt x="299864" y="62945"/>
                </a:lnTo>
                <a:lnTo>
                  <a:pt x="291303" y="66717"/>
                </a:lnTo>
                <a:lnTo>
                  <a:pt x="282738" y="70184"/>
                </a:lnTo>
                <a:lnTo>
                  <a:pt x="275123" y="73448"/>
                </a:lnTo>
                <a:lnTo>
                  <a:pt x="261582" y="79614"/>
                </a:lnTo>
                <a:lnTo>
                  <a:pt x="251754" y="82990"/>
                </a:lnTo>
                <a:lnTo>
                  <a:pt x="239891" y="856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51"/>
          <p:cNvSpPr/>
          <p:nvPr/>
        </p:nvSpPr>
        <p:spPr>
          <a:xfrm>
            <a:off x="3003232" y="2460308"/>
            <a:ext cx="120016" cy="154305"/>
          </a:xfrm>
          <a:custGeom>
            <a:avLst/>
            <a:gdLst/>
            <a:ahLst/>
            <a:cxnLst/>
            <a:rect l="0" t="0" r="0" b="0"/>
            <a:pathLst>
              <a:path w="120016" h="154305">
                <a:moveTo>
                  <a:pt x="0" y="25717"/>
                </a:moveTo>
                <a:lnTo>
                  <a:pt x="7381" y="25717"/>
                </a:lnTo>
                <a:lnTo>
                  <a:pt x="7778" y="26669"/>
                </a:lnTo>
                <a:lnTo>
                  <a:pt x="8219" y="30268"/>
                </a:lnTo>
                <a:lnTo>
                  <a:pt x="9289" y="31608"/>
                </a:lnTo>
                <a:lnTo>
                  <a:pt x="10955" y="32502"/>
                </a:lnTo>
                <a:lnTo>
                  <a:pt x="15922" y="33936"/>
                </a:lnTo>
                <a:lnTo>
                  <a:pt x="19142" y="34132"/>
                </a:lnTo>
                <a:lnTo>
                  <a:pt x="21334" y="34184"/>
                </a:lnTo>
                <a:lnTo>
                  <a:pt x="23747" y="33267"/>
                </a:lnTo>
                <a:lnTo>
                  <a:pt x="26309" y="31703"/>
                </a:lnTo>
                <a:lnTo>
                  <a:pt x="32714" y="26899"/>
                </a:lnTo>
                <a:lnTo>
                  <a:pt x="36129" y="26242"/>
                </a:lnTo>
                <a:lnTo>
                  <a:pt x="38374" y="26067"/>
                </a:lnTo>
                <a:lnTo>
                  <a:pt x="40822" y="25950"/>
                </a:lnTo>
                <a:lnTo>
                  <a:pt x="46084" y="25820"/>
                </a:lnTo>
                <a:lnTo>
                  <a:pt x="48820" y="24833"/>
                </a:lnTo>
                <a:lnTo>
                  <a:pt x="51597" y="23223"/>
                </a:lnTo>
                <a:lnTo>
                  <a:pt x="58346" y="18345"/>
                </a:lnTo>
                <a:lnTo>
                  <a:pt x="60805" y="17944"/>
                </a:lnTo>
                <a:lnTo>
                  <a:pt x="64349" y="17678"/>
                </a:lnTo>
                <a:lnTo>
                  <a:pt x="74623" y="17249"/>
                </a:lnTo>
                <a:lnTo>
                  <a:pt x="76419" y="16262"/>
                </a:lnTo>
                <a:lnTo>
                  <a:pt x="78569" y="14651"/>
                </a:lnTo>
                <a:lnTo>
                  <a:pt x="80954" y="12624"/>
                </a:lnTo>
                <a:lnTo>
                  <a:pt x="83497" y="11273"/>
                </a:lnTo>
                <a:lnTo>
                  <a:pt x="86145" y="10373"/>
                </a:lnTo>
                <a:lnTo>
                  <a:pt x="88862" y="9772"/>
                </a:lnTo>
                <a:lnTo>
                  <a:pt x="91626" y="8419"/>
                </a:lnTo>
                <a:lnTo>
                  <a:pt x="94422" y="6565"/>
                </a:lnTo>
                <a:lnTo>
                  <a:pt x="97238" y="4377"/>
                </a:lnTo>
                <a:lnTo>
                  <a:pt x="100068" y="2917"/>
                </a:lnTo>
                <a:lnTo>
                  <a:pt x="102907" y="1945"/>
                </a:lnTo>
                <a:lnTo>
                  <a:pt x="110943" y="113"/>
                </a:lnTo>
                <a:lnTo>
                  <a:pt x="113761" y="50"/>
                </a:lnTo>
                <a:lnTo>
                  <a:pt x="119906" y="0"/>
                </a:lnTo>
                <a:lnTo>
                  <a:pt x="119983" y="4550"/>
                </a:lnTo>
                <a:lnTo>
                  <a:pt x="120015" y="28692"/>
                </a:lnTo>
                <a:lnTo>
                  <a:pt x="119062" y="31510"/>
                </a:lnTo>
                <a:lnTo>
                  <a:pt x="117475" y="34341"/>
                </a:lnTo>
                <a:lnTo>
                  <a:pt x="115464" y="37181"/>
                </a:lnTo>
                <a:lnTo>
                  <a:pt x="114124" y="40027"/>
                </a:lnTo>
                <a:lnTo>
                  <a:pt x="113230" y="42877"/>
                </a:lnTo>
                <a:lnTo>
                  <a:pt x="112634" y="45729"/>
                </a:lnTo>
                <a:lnTo>
                  <a:pt x="111284" y="48584"/>
                </a:lnTo>
                <a:lnTo>
                  <a:pt x="109432" y="51439"/>
                </a:lnTo>
                <a:lnTo>
                  <a:pt x="107245" y="54295"/>
                </a:lnTo>
                <a:lnTo>
                  <a:pt x="104834" y="57151"/>
                </a:lnTo>
                <a:lnTo>
                  <a:pt x="102274" y="60008"/>
                </a:lnTo>
                <a:lnTo>
                  <a:pt x="99615" y="62865"/>
                </a:lnTo>
                <a:lnTo>
                  <a:pt x="97843" y="65722"/>
                </a:lnTo>
                <a:lnTo>
                  <a:pt x="96661" y="68580"/>
                </a:lnTo>
                <a:lnTo>
                  <a:pt x="95873" y="71437"/>
                </a:lnTo>
                <a:lnTo>
                  <a:pt x="94395" y="74294"/>
                </a:lnTo>
                <a:lnTo>
                  <a:pt x="92458" y="77152"/>
                </a:lnTo>
                <a:lnTo>
                  <a:pt x="90214" y="80009"/>
                </a:lnTo>
                <a:lnTo>
                  <a:pt x="88718" y="82867"/>
                </a:lnTo>
                <a:lnTo>
                  <a:pt x="87720" y="85724"/>
                </a:lnTo>
                <a:lnTo>
                  <a:pt x="87055" y="88582"/>
                </a:lnTo>
                <a:lnTo>
                  <a:pt x="85659" y="91439"/>
                </a:lnTo>
                <a:lnTo>
                  <a:pt x="83776" y="94297"/>
                </a:lnTo>
                <a:lnTo>
                  <a:pt x="81569" y="97154"/>
                </a:lnTo>
                <a:lnTo>
                  <a:pt x="80096" y="100011"/>
                </a:lnTo>
                <a:lnTo>
                  <a:pt x="79115" y="102869"/>
                </a:lnTo>
                <a:lnTo>
                  <a:pt x="78461" y="105727"/>
                </a:lnTo>
                <a:lnTo>
                  <a:pt x="77072" y="108584"/>
                </a:lnTo>
                <a:lnTo>
                  <a:pt x="75194" y="111442"/>
                </a:lnTo>
                <a:lnTo>
                  <a:pt x="72989" y="114299"/>
                </a:lnTo>
                <a:lnTo>
                  <a:pt x="71519" y="117156"/>
                </a:lnTo>
                <a:lnTo>
                  <a:pt x="70540" y="120014"/>
                </a:lnTo>
                <a:lnTo>
                  <a:pt x="69887" y="122872"/>
                </a:lnTo>
                <a:lnTo>
                  <a:pt x="68499" y="124777"/>
                </a:lnTo>
                <a:lnTo>
                  <a:pt x="66621" y="126047"/>
                </a:lnTo>
                <a:lnTo>
                  <a:pt x="64416" y="126893"/>
                </a:lnTo>
                <a:lnTo>
                  <a:pt x="62947" y="128410"/>
                </a:lnTo>
                <a:lnTo>
                  <a:pt x="61967" y="130374"/>
                </a:lnTo>
                <a:lnTo>
                  <a:pt x="60394" y="135819"/>
                </a:lnTo>
                <a:lnTo>
                  <a:pt x="60180" y="139103"/>
                </a:lnTo>
                <a:lnTo>
                  <a:pt x="60018" y="145344"/>
                </a:lnTo>
                <a:lnTo>
                  <a:pt x="60007" y="15430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52"/>
          <p:cNvSpPr/>
          <p:nvPr/>
        </p:nvSpPr>
        <p:spPr>
          <a:xfrm>
            <a:off x="3149318" y="2606039"/>
            <a:ext cx="8220" cy="13513"/>
          </a:xfrm>
          <a:custGeom>
            <a:avLst/>
            <a:gdLst/>
            <a:ahLst/>
            <a:cxnLst/>
            <a:rect l="0" t="0" r="0" b="0"/>
            <a:pathLst>
              <a:path w="8220" h="13513">
                <a:moveTo>
                  <a:pt x="8219" y="8573"/>
                </a:moveTo>
                <a:lnTo>
                  <a:pt x="838" y="8573"/>
                </a:lnTo>
                <a:lnTo>
                  <a:pt x="441" y="9526"/>
                </a:lnTo>
                <a:lnTo>
                  <a:pt x="176" y="11113"/>
                </a:lnTo>
                <a:lnTo>
                  <a:pt x="0" y="13124"/>
                </a:lnTo>
                <a:lnTo>
                  <a:pt x="834" y="13512"/>
                </a:lnTo>
                <a:lnTo>
                  <a:pt x="2343" y="12818"/>
                </a:lnTo>
                <a:lnTo>
                  <a:pt x="8117" y="8647"/>
                </a:lnTo>
                <a:lnTo>
                  <a:pt x="8151" y="7670"/>
                </a:lnTo>
                <a:lnTo>
                  <a:pt x="821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53"/>
          <p:cNvSpPr/>
          <p:nvPr/>
        </p:nvSpPr>
        <p:spPr>
          <a:xfrm>
            <a:off x="3234689" y="2486025"/>
            <a:ext cx="127363" cy="128579"/>
          </a:xfrm>
          <a:custGeom>
            <a:avLst/>
            <a:gdLst/>
            <a:ahLst/>
            <a:cxnLst/>
            <a:rect l="0" t="0" r="0" b="0"/>
            <a:pathLst>
              <a:path w="127363" h="128579">
                <a:moveTo>
                  <a:pt x="68581" y="17145"/>
                </a:moveTo>
                <a:lnTo>
                  <a:pt x="35875" y="17145"/>
                </a:lnTo>
                <a:lnTo>
                  <a:pt x="32455" y="14605"/>
                </a:lnTo>
                <a:lnTo>
                  <a:pt x="30209" y="12594"/>
                </a:lnTo>
                <a:lnTo>
                  <a:pt x="27759" y="11253"/>
                </a:lnTo>
                <a:lnTo>
                  <a:pt x="25174" y="10359"/>
                </a:lnTo>
                <a:lnTo>
                  <a:pt x="18731" y="8925"/>
                </a:lnTo>
                <a:lnTo>
                  <a:pt x="15311" y="8729"/>
                </a:lnTo>
                <a:lnTo>
                  <a:pt x="9904" y="8603"/>
                </a:lnTo>
                <a:lnTo>
                  <a:pt x="6624" y="6046"/>
                </a:lnTo>
                <a:lnTo>
                  <a:pt x="7" y="6"/>
                </a:lnTo>
                <a:lnTo>
                  <a:pt x="1" y="0"/>
                </a:lnTo>
                <a:lnTo>
                  <a:pt x="0" y="24412"/>
                </a:lnTo>
                <a:lnTo>
                  <a:pt x="2540" y="27677"/>
                </a:lnTo>
                <a:lnTo>
                  <a:pt x="7381" y="32983"/>
                </a:lnTo>
                <a:lnTo>
                  <a:pt x="8043" y="36249"/>
                </a:lnTo>
                <a:lnTo>
                  <a:pt x="8220" y="38453"/>
                </a:lnTo>
                <a:lnTo>
                  <a:pt x="8338" y="40875"/>
                </a:lnTo>
                <a:lnTo>
                  <a:pt x="8572" y="51393"/>
                </a:lnTo>
                <a:lnTo>
                  <a:pt x="8573" y="59902"/>
                </a:lnTo>
                <a:lnTo>
                  <a:pt x="11113" y="59961"/>
                </a:lnTo>
                <a:lnTo>
                  <a:pt x="43029" y="60007"/>
                </a:lnTo>
                <a:lnTo>
                  <a:pt x="45831" y="59054"/>
                </a:lnTo>
                <a:lnTo>
                  <a:pt x="47699" y="57467"/>
                </a:lnTo>
                <a:lnTo>
                  <a:pt x="48945" y="55456"/>
                </a:lnTo>
                <a:lnTo>
                  <a:pt x="50727" y="54116"/>
                </a:lnTo>
                <a:lnTo>
                  <a:pt x="52869" y="53222"/>
                </a:lnTo>
                <a:lnTo>
                  <a:pt x="55248" y="52626"/>
                </a:lnTo>
                <a:lnTo>
                  <a:pt x="57787" y="52229"/>
                </a:lnTo>
                <a:lnTo>
                  <a:pt x="60433" y="51964"/>
                </a:lnTo>
                <a:lnTo>
                  <a:pt x="63149" y="51787"/>
                </a:lnTo>
                <a:lnTo>
                  <a:pt x="65912" y="51670"/>
                </a:lnTo>
                <a:lnTo>
                  <a:pt x="71522" y="51539"/>
                </a:lnTo>
                <a:lnTo>
                  <a:pt x="80035" y="51466"/>
                </a:lnTo>
                <a:lnTo>
                  <a:pt x="82885" y="52408"/>
                </a:lnTo>
                <a:lnTo>
                  <a:pt x="85737" y="53988"/>
                </a:lnTo>
                <a:lnTo>
                  <a:pt x="92607" y="58818"/>
                </a:lnTo>
                <a:lnTo>
                  <a:pt x="96086" y="59479"/>
                </a:lnTo>
                <a:lnTo>
                  <a:pt x="98348" y="59655"/>
                </a:lnTo>
                <a:lnTo>
                  <a:pt x="100808" y="60725"/>
                </a:lnTo>
                <a:lnTo>
                  <a:pt x="103401" y="62391"/>
                </a:lnTo>
                <a:lnTo>
                  <a:pt x="109854" y="67357"/>
                </a:lnTo>
                <a:lnTo>
                  <a:pt x="113277" y="70576"/>
                </a:lnTo>
                <a:lnTo>
                  <a:pt x="118684" y="75853"/>
                </a:lnTo>
                <a:lnTo>
                  <a:pt x="119128" y="77239"/>
                </a:lnTo>
                <a:lnTo>
                  <a:pt x="119424" y="79115"/>
                </a:lnTo>
                <a:lnTo>
                  <a:pt x="119621" y="81318"/>
                </a:lnTo>
                <a:lnTo>
                  <a:pt x="120705" y="82787"/>
                </a:lnTo>
                <a:lnTo>
                  <a:pt x="122380" y="83766"/>
                </a:lnTo>
                <a:lnTo>
                  <a:pt x="124450" y="84419"/>
                </a:lnTo>
                <a:lnTo>
                  <a:pt x="125829" y="85807"/>
                </a:lnTo>
                <a:lnTo>
                  <a:pt x="126749" y="87684"/>
                </a:lnTo>
                <a:lnTo>
                  <a:pt x="127362" y="89889"/>
                </a:lnTo>
                <a:lnTo>
                  <a:pt x="126818" y="91358"/>
                </a:lnTo>
                <a:lnTo>
                  <a:pt x="125503" y="92338"/>
                </a:lnTo>
                <a:lnTo>
                  <a:pt x="123674" y="92991"/>
                </a:lnTo>
                <a:lnTo>
                  <a:pt x="122454" y="94379"/>
                </a:lnTo>
                <a:lnTo>
                  <a:pt x="121641" y="96257"/>
                </a:lnTo>
                <a:lnTo>
                  <a:pt x="121099" y="98461"/>
                </a:lnTo>
                <a:lnTo>
                  <a:pt x="120738" y="100883"/>
                </a:lnTo>
                <a:lnTo>
                  <a:pt x="120497" y="103450"/>
                </a:lnTo>
                <a:lnTo>
                  <a:pt x="120337" y="106114"/>
                </a:lnTo>
                <a:lnTo>
                  <a:pt x="119277" y="107890"/>
                </a:lnTo>
                <a:lnTo>
                  <a:pt x="117618" y="109074"/>
                </a:lnTo>
                <a:lnTo>
                  <a:pt x="115560" y="109864"/>
                </a:lnTo>
                <a:lnTo>
                  <a:pt x="113235" y="111342"/>
                </a:lnTo>
                <a:lnTo>
                  <a:pt x="110733" y="113280"/>
                </a:lnTo>
                <a:lnTo>
                  <a:pt x="108112" y="115525"/>
                </a:lnTo>
                <a:lnTo>
                  <a:pt x="105412" y="117022"/>
                </a:lnTo>
                <a:lnTo>
                  <a:pt x="102660" y="118019"/>
                </a:lnTo>
                <a:lnTo>
                  <a:pt x="99873" y="118685"/>
                </a:lnTo>
                <a:lnTo>
                  <a:pt x="97062" y="119128"/>
                </a:lnTo>
                <a:lnTo>
                  <a:pt x="94236" y="119423"/>
                </a:lnTo>
                <a:lnTo>
                  <a:pt x="91399" y="119620"/>
                </a:lnTo>
                <a:lnTo>
                  <a:pt x="88555" y="120704"/>
                </a:lnTo>
                <a:lnTo>
                  <a:pt x="85707" y="122379"/>
                </a:lnTo>
                <a:lnTo>
                  <a:pt x="82856" y="124449"/>
                </a:lnTo>
                <a:lnTo>
                  <a:pt x="80002" y="125828"/>
                </a:lnTo>
                <a:lnTo>
                  <a:pt x="77147" y="126748"/>
                </a:lnTo>
                <a:lnTo>
                  <a:pt x="74292" y="127361"/>
                </a:lnTo>
                <a:lnTo>
                  <a:pt x="71435" y="127770"/>
                </a:lnTo>
                <a:lnTo>
                  <a:pt x="68579" y="128042"/>
                </a:lnTo>
                <a:lnTo>
                  <a:pt x="65722" y="128224"/>
                </a:lnTo>
                <a:lnTo>
                  <a:pt x="60008" y="128426"/>
                </a:lnTo>
                <a:lnTo>
                  <a:pt x="48578" y="128555"/>
                </a:lnTo>
                <a:lnTo>
                  <a:pt x="40005" y="128578"/>
                </a:lnTo>
                <a:lnTo>
                  <a:pt x="38101" y="127628"/>
                </a:lnTo>
                <a:lnTo>
                  <a:pt x="36831" y="126043"/>
                </a:lnTo>
                <a:lnTo>
                  <a:pt x="35984" y="124033"/>
                </a:lnTo>
                <a:lnTo>
                  <a:pt x="34467" y="122694"/>
                </a:lnTo>
                <a:lnTo>
                  <a:pt x="32503" y="121801"/>
                </a:lnTo>
                <a:lnTo>
                  <a:pt x="30241" y="121205"/>
                </a:lnTo>
                <a:lnTo>
                  <a:pt x="27781" y="120809"/>
                </a:lnTo>
                <a:lnTo>
                  <a:pt x="25188" y="120544"/>
                </a:lnTo>
                <a:lnTo>
                  <a:pt x="22507" y="120368"/>
                </a:lnTo>
                <a:lnTo>
                  <a:pt x="19768" y="119297"/>
                </a:lnTo>
                <a:lnTo>
                  <a:pt x="16988" y="117631"/>
                </a:lnTo>
                <a:lnTo>
                  <a:pt x="8573" y="1114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54"/>
          <p:cNvSpPr/>
          <p:nvPr/>
        </p:nvSpPr>
        <p:spPr>
          <a:xfrm>
            <a:off x="3264041" y="3447371"/>
            <a:ext cx="202107" cy="178796"/>
          </a:xfrm>
          <a:custGeom>
            <a:avLst/>
            <a:gdLst/>
            <a:ahLst/>
            <a:cxnLst/>
            <a:rect l="0" t="0" r="0" b="0"/>
            <a:pathLst>
              <a:path w="202107" h="178796">
                <a:moveTo>
                  <a:pt x="4938" y="41636"/>
                </a:moveTo>
                <a:lnTo>
                  <a:pt x="388" y="41636"/>
                </a:lnTo>
                <a:lnTo>
                  <a:pt x="0" y="40683"/>
                </a:lnTo>
                <a:lnTo>
                  <a:pt x="694" y="39096"/>
                </a:lnTo>
                <a:lnTo>
                  <a:pt x="4100" y="34255"/>
                </a:lnTo>
                <a:lnTo>
                  <a:pt x="4566" y="31053"/>
                </a:lnTo>
                <a:lnTo>
                  <a:pt x="4690" y="28866"/>
                </a:lnTo>
                <a:lnTo>
                  <a:pt x="6678" y="26455"/>
                </a:lnTo>
                <a:lnTo>
                  <a:pt x="9908" y="23895"/>
                </a:lnTo>
                <a:lnTo>
                  <a:pt x="19679" y="17494"/>
                </a:lnTo>
                <a:lnTo>
                  <a:pt x="22385" y="16017"/>
                </a:lnTo>
                <a:lnTo>
                  <a:pt x="30472" y="11834"/>
                </a:lnTo>
                <a:lnTo>
                  <a:pt x="34344" y="10338"/>
                </a:lnTo>
                <a:lnTo>
                  <a:pt x="37877" y="9341"/>
                </a:lnTo>
                <a:lnTo>
                  <a:pt x="41185" y="8676"/>
                </a:lnTo>
                <a:lnTo>
                  <a:pt x="45295" y="8233"/>
                </a:lnTo>
                <a:lnTo>
                  <a:pt x="49941" y="7937"/>
                </a:lnTo>
                <a:lnTo>
                  <a:pt x="54942" y="7740"/>
                </a:lnTo>
                <a:lnTo>
                  <a:pt x="58277" y="6656"/>
                </a:lnTo>
                <a:lnTo>
                  <a:pt x="60500" y="4981"/>
                </a:lnTo>
                <a:lnTo>
                  <a:pt x="61982" y="2912"/>
                </a:lnTo>
                <a:lnTo>
                  <a:pt x="64875" y="1533"/>
                </a:lnTo>
                <a:lnTo>
                  <a:pt x="68709" y="613"/>
                </a:lnTo>
                <a:lnTo>
                  <a:pt x="73170" y="0"/>
                </a:lnTo>
                <a:lnTo>
                  <a:pt x="77096" y="544"/>
                </a:lnTo>
                <a:lnTo>
                  <a:pt x="80666" y="1859"/>
                </a:lnTo>
                <a:lnTo>
                  <a:pt x="83998" y="3688"/>
                </a:lnTo>
                <a:lnTo>
                  <a:pt x="90241" y="5720"/>
                </a:lnTo>
                <a:lnTo>
                  <a:pt x="93240" y="6262"/>
                </a:lnTo>
                <a:lnTo>
                  <a:pt x="99111" y="9404"/>
                </a:lnTo>
                <a:lnTo>
                  <a:pt x="102010" y="11576"/>
                </a:lnTo>
                <a:lnTo>
                  <a:pt x="107772" y="13989"/>
                </a:lnTo>
                <a:lnTo>
                  <a:pt x="110641" y="14632"/>
                </a:lnTo>
                <a:lnTo>
                  <a:pt x="116370" y="17887"/>
                </a:lnTo>
                <a:lnTo>
                  <a:pt x="122091" y="22508"/>
                </a:lnTo>
                <a:lnTo>
                  <a:pt x="127809" y="27737"/>
                </a:lnTo>
                <a:lnTo>
                  <a:pt x="130667" y="31418"/>
                </a:lnTo>
                <a:lnTo>
                  <a:pt x="133525" y="35776"/>
                </a:lnTo>
                <a:lnTo>
                  <a:pt x="136383" y="40587"/>
                </a:lnTo>
                <a:lnTo>
                  <a:pt x="139241" y="44747"/>
                </a:lnTo>
                <a:lnTo>
                  <a:pt x="142098" y="48472"/>
                </a:lnTo>
                <a:lnTo>
                  <a:pt x="144956" y="51909"/>
                </a:lnTo>
                <a:lnTo>
                  <a:pt x="146861" y="55152"/>
                </a:lnTo>
                <a:lnTo>
                  <a:pt x="148131" y="58267"/>
                </a:lnTo>
                <a:lnTo>
                  <a:pt x="148978" y="61296"/>
                </a:lnTo>
                <a:lnTo>
                  <a:pt x="149542" y="65220"/>
                </a:lnTo>
                <a:lnTo>
                  <a:pt x="149918" y="69741"/>
                </a:lnTo>
                <a:lnTo>
                  <a:pt x="150169" y="74660"/>
                </a:lnTo>
                <a:lnTo>
                  <a:pt x="150448" y="85206"/>
                </a:lnTo>
                <a:lnTo>
                  <a:pt x="150667" y="134280"/>
                </a:lnTo>
                <a:lnTo>
                  <a:pt x="149716" y="138641"/>
                </a:lnTo>
                <a:lnTo>
                  <a:pt x="148129" y="142501"/>
                </a:lnTo>
                <a:lnTo>
                  <a:pt x="146119" y="146027"/>
                </a:lnTo>
                <a:lnTo>
                  <a:pt x="144779" y="149330"/>
                </a:lnTo>
                <a:lnTo>
                  <a:pt x="143885" y="152484"/>
                </a:lnTo>
                <a:lnTo>
                  <a:pt x="143290" y="155540"/>
                </a:lnTo>
                <a:lnTo>
                  <a:pt x="141940" y="158529"/>
                </a:lnTo>
                <a:lnTo>
                  <a:pt x="140088" y="161475"/>
                </a:lnTo>
                <a:lnTo>
                  <a:pt x="137900" y="164391"/>
                </a:lnTo>
                <a:lnTo>
                  <a:pt x="135490" y="167288"/>
                </a:lnTo>
                <a:lnTo>
                  <a:pt x="132930" y="170172"/>
                </a:lnTo>
                <a:lnTo>
                  <a:pt x="125421" y="178291"/>
                </a:lnTo>
                <a:lnTo>
                  <a:pt x="120541" y="178646"/>
                </a:lnTo>
                <a:lnTo>
                  <a:pt x="109365" y="178783"/>
                </a:lnTo>
                <a:lnTo>
                  <a:pt x="96013" y="178795"/>
                </a:lnTo>
                <a:lnTo>
                  <a:pt x="93278" y="177843"/>
                </a:lnTo>
                <a:lnTo>
                  <a:pt x="87698" y="174245"/>
                </a:lnTo>
                <a:lnTo>
                  <a:pt x="85829" y="171952"/>
                </a:lnTo>
                <a:lnTo>
                  <a:pt x="84583" y="169471"/>
                </a:lnTo>
                <a:lnTo>
                  <a:pt x="83199" y="164174"/>
                </a:lnTo>
                <a:lnTo>
                  <a:pt x="82583" y="158645"/>
                </a:lnTo>
                <a:lnTo>
                  <a:pt x="82419" y="155837"/>
                </a:lnTo>
                <a:lnTo>
                  <a:pt x="82237" y="150177"/>
                </a:lnTo>
                <a:lnTo>
                  <a:pt x="83141" y="147334"/>
                </a:lnTo>
                <a:lnTo>
                  <a:pt x="84696" y="144486"/>
                </a:lnTo>
                <a:lnTo>
                  <a:pt x="89485" y="137623"/>
                </a:lnTo>
                <a:lnTo>
                  <a:pt x="92680" y="134144"/>
                </a:lnTo>
                <a:lnTo>
                  <a:pt x="102492" y="124150"/>
                </a:lnTo>
                <a:lnTo>
                  <a:pt x="105217" y="122363"/>
                </a:lnTo>
                <a:lnTo>
                  <a:pt x="110784" y="120377"/>
                </a:lnTo>
                <a:lnTo>
                  <a:pt x="116434" y="119495"/>
                </a:lnTo>
                <a:lnTo>
                  <a:pt x="119274" y="119259"/>
                </a:lnTo>
                <a:lnTo>
                  <a:pt x="123072" y="119103"/>
                </a:lnTo>
                <a:lnTo>
                  <a:pt x="136567" y="118882"/>
                </a:lnTo>
                <a:lnTo>
                  <a:pt x="183788" y="118789"/>
                </a:lnTo>
                <a:lnTo>
                  <a:pt x="187036" y="117836"/>
                </a:lnTo>
                <a:lnTo>
                  <a:pt x="189202" y="116249"/>
                </a:lnTo>
                <a:lnTo>
                  <a:pt x="190646" y="114238"/>
                </a:lnTo>
                <a:lnTo>
                  <a:pt x="192561" y="112897"/>
                </a:lnTo>
                <a:lnTo>
                  <a:pt x="198854" y="111011"/>
                </a:lnTo>
                <a:lnTo>
                  <a:pt x="202106" y="11021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55"/>
          <p:cNvSpPr/>
          <p:nvPr/>
        </p:nvSpPr>
        <p:spPr>
          <a:xfrm>
            <a:off x="3457575" y="3368992"/>
            <a:ext cx="128588" cy="60009"/>
          </a:xfrm>
          <a:custGeom>
            <a:avLst/>
            <a:gdLst/>
            <a:ahLst/>
            <a:cxnLst/>
            <a:rect l="0" t="0" r="0" b="0"/>
            <a:pathLst>
              <a:path w="128588" h="60009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0" y="8220"/>
                </a:lnTo>
                <a:lnTo>
                  <a:pt x="6843" y="9290"/>
                </a:lnTo>
                <a:lnTo>
                  <a:pt x="9325" y="10956"/>
                </a:lnTo>
                <a:lnTo>
                  <a:pt x="15600" y="15923"/>
                </a:lnTo>
                <a:lnTo>
                  <a:pt x="17067" y="17283"/>
                </a:lnTo>
                <a:lnTo>
                  <a:pt x="21238" y="21334"/>
                </a:lnTo>
                <a:lnTo>
                  <a:pt x="22731" y="23747"/>
                </a:lnTo>
                <a:lnTo>
                  <a:pt x="23726" y="26309"/>
                </a:lnTo>
                <a:lnTo>
                  <a:pt x="24389" y="28969"/>
                </a:lnTo>
                <a:lnTo>
                  <a:pt x="25784" y="31695"/>
                </a:lnTo>
                <a:lnTo>
                  <a:pt x="27667" y="34465"/>
                </a:lnTo>
                <a:lnTo>
                  <a:pt x="29874" y="37265"/>
                </a:lnTo>
                <a:lnTo>
                  <a:pt x="31346" y="40083"/>
                </a:lnTo>
                <a:lnTo>
                  <a:pt x="32327" y="42915"/>
                </a:lnTo>
                <a:lnTo>
                  <a:pt x="32981" y="45755"/>
                </a:lnTo>
                <a:lnTo>
                  <a:pt x="34370" y="48601"/>
                </a:lnTo>
                <a:lnTo>
                  <a:pt x="36248" y="51451"/>
                </a:lnTo>
                <a:lnTo>
                  <a:pt x="42840" y="59978"/>
                </a:lnTo>
                <a:lnTo>
                  <a:pt x="42852" y="59994"/>
                </a:lnTo>
                <a:lnTo>
                  <a:pt x="63262" y="60008"/>
                </a:lnTo>
                <a:lnTo>
                  <a:pt x="65034" y="59055"/>
                </a:lnTo>
                <a:lnTo>
                  <a:pt x="66216" y="57468"/>
                </a:lnTo>
                <a:lnTo>
                  <a:pt x="67004" y="55457"/>
                </a:lnTo>
                <a:lnTo>
                  <a:pt x="68482" y="54116"/>
                </a:lnTo>
                <a:lnTo>
                  <a:pt x="70419" y="53222"/>
                </a:lnTo>
                <a:lnTo>
                  <a:pt x="72664" y="52627"/>
                </a:lnTo>
                <a:lnTo>
                  <a:pt x="75112" y="51277"/>
                </a:lnTo>
                <a:lnTo>
                  <a:pt x="77697" y="49424"/>
                </a:lnTo>
                <a:lnTo>
                  <a:pt x="80373" y="47237"/>
                </a:lnTo>
                <a:lnTo>
                  <a:pt x="83110" y="44827"/>
                </a:lnTo>
                <a:lnTo>
                  <a:pt x="85886" y="42267"/>
                </a:lnTo>
                <a:lnTo>
                  <a:pt x="88689" y="39608"/>
                </a:lnTo>
                <a:lnTo>
                  <a:pt x="91511" y="37836"/>
                </a:lnTo>
                <a:lnTo>
                  <a:pt x="94345" y="36654"/>
                </a:lnTo>
                <a:lnTo>
                  <a:pt x="97186" y="35866"/>
                </a:lnTo>
                <a:lnTo>
                  <a:pt x="100033" y="34388"/>
                </a:lnTo>
                <a:lnTo>
                  <a:pt x="102884" y="32450"/>
                </a:lnTo>
                <a:lnTo>
                  <a:pt x="105737" y="30206"/>
                </a:lnTo>
                <a:lnTo>
                  <a:pt x="108591" y="28710"/>
                </a:lnTo>
                <a:lnTo>
                  <a:pt x="111446" y="27713"/>
                </a:lnTo>
                <a:lnTo>
                  <a:pt x="118322" y="26112"/>
                </a:lnTo>
                <a:lnTo>
                  <a:pt x="119839" y="25028"/>
                </a:lnTo>
                <a:lnTo>
                  <a:pt x="121802" y="23353"/>
                </a:lnTo>
                <a:lnTo>
                  <a:pt x="128587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56"/>
          <p:cNvSpPr/>
          <p:nvPr/>
        </p:nvSpPr>
        <p:spPr>
          <a:xfrm>
            <a:off x="3526185" y="3334702"/>
            <a:ext cx="128558" cy="197169"/>
          </a:xfrm>
          <a:custGeom>
            <a:avLst/>
            <a:gdLst/>
            <a:ahLst/>
            <a:cxnLst/>
            <a:rect l="0" t="0" r="0" b="0"/>
            <a:pathLst>
              <a:path w="128558" h="197169">
                <a:moveTo>
                  <a:pt x="8542" y="0"/>
                </a:moveTo>
                <a:lnTo>
                  <a:pt x="0" y="0"/>
                </a:lnTo>
                <a:lnTo>
                  <a:pt x="12740" y="12770"/>
                </a:lnTo>
                <a:lnTo>
                  <a:pt x="15151" y="16134"/>
                </a:lnTo>
                <a:lnTo>
                  <a:pt x="17711" y="20281"/>
                </a:lnTo>
                <a:lnTo>
                  <a:pt x="20369" y="24951"/>
                </a:lnTo>
                <a:lnTo>
                  <a:pt x="25864" y="35219"/>
                </a:lnTo>
                <a:lnTo>
                  <a:pt x="28663" y="40624"/>
                </a:lnTo>
                <a:lnTo>
                  <a:pt x="30528" y="46133"/>
                </a:lnTo>
                <a:lnTo>
                  <a:pt x="31772" y="51710"/>
                </a:lnTo>
                <a:lnTo>
                  <a:pt x="32601" y="57333"/>
                </a:lnTo>
                <a:lnTo>
                  <a:pt x="35059" y="62987"/>
                </a:lnTo>
                <a:lnTo>
                  <a:pt x="38602" y="68662"/>
                </a:lnTo>
                <a:lnTo>
                  <a:pt x="42870" y="74349"/>
                </a:lnTo>
                <a:lnTo>
                  <a:pt x="47620" y="79094"/>
                </a:lnTo>
                <a:lnTo>
                  <a:pt x="52691" y="83209"/>
                </a:lnTo>
                <a:lnTo>
                  <a:pt x="57977" y="86905"/>
                </a:lnTo>
                <a:lnTo>
                  <a:pt x="61502" y="91274"/>
                </a:lnTo>
                <a:lnTo>
                  <a:pt x="63851" y="96092"/>
                </a:lnTo>
                <a:lnTo>
                  <a:pt x="65417" y="101209"/>
                </a:lnTo>
                <a:lnTo>
                  <a:pt x="68366" y="106525"/>
                </a:lnTo>
                <a:lnTo>
                  <a:pt x="72237" y="111974"/>
                </a:lnTo>
                <a:lnTo>
                  <a:pt x="76723" y="117512"/>
                </a:lnTo>
                <a:lnTo>
                  <a:pt x="80666" y="123109"/>
                </a:lnTo>
                <a:lnTo>
                  <a:pt x="84247" y="128745"/>
                </a:lnTo>
                <a:lnTo>
                  <a:pt x="87587" y="134407"/>
                </a:lnTo>
                <a:lnTo>
                  <a:pt x="90766" y="139135"/>
                </a:lnTo>
                <a:lnTo>
                  <a:pt x="93838" y="143239"/>
                </a:lnTo>
                <a:lnTo>
                  <a:pt x="96839" y="146928"/>
                </a:lnTo>
                <a:lnTo>
                  <a:pt x="98839" y="151292"/>
                </a:lnTo>
                <a:lnTo>
                  <a:pt x="100173" y="156106"/>
                </a:lnTo>
                <a:lnTo>
                  <a:pt x="101062" y="161221"/>
                </a:lnTo>
                <a:lnTo>
                  <a:pt x="102607" y="165583"/>
                </a:lnTo>
                <a:lnTo>
                  <a:pt x="104589" y="169444"/>
                </a:lnTo>
                <a:lnTo>
                  <a:pt x="106864" y="172970"/>
                </a:lnTo>
                <a:lnTo>
                  <a:pt x="108380" y="176274"/>
                </a:lnTo>
                <a:lnTo>
                  <a:pt x="109390" y="179428"/>
                </a:lnTo>
                <a:lnTo>
                  <a:pt x="110064" y="182484"/>
                </a:lnTo>
                <a:lnTo>
                  <a:pt x="111466" y="184521"/>
                </a:lnTo>
                <a:lnTo>
                  <a:pt x="113353" y="185879"/>
                </a:lnTo>
                <a:lnTo>
                  <a:pt x="115563" y="186784"/>
                </a:lnTo>
                <a:lnTo>
                  <a:pt x="117989" y="188341"/>
                </a:lnTo>
                <a:lnTo>
                  <a:pt x="120559" y="190330"/>
                </a:lnTo>
                <a:lnTo>
                  <a:pt x="128557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57"/>
          <p:cNvSpPr/>
          <p:nvPr/>
        </p:nvSpPr>
        <p:spPr>
          <a:xfrm>
            <a:off x="2866425" y="3000375"/>
            <a:ext cx="59655" cy="145733"/>
          </a:xfrm>
          <a:custGeom>
            <a:avLst/>
            <a:gdLst/>
            <a:ahLst/>
            <a:cxnLst/>
            <a:rect l="0" t="0" r="0" b="0"/>
            <a:pathLst>
              <a:path w="59655" h="145733">
                <a:moveTo>
                  <a:pt x="8219" y="0"/>
                </a:moveTo>
                <a:lnTo>
                  <a:pt x="0" y="0"/>
                </a:lnTo>
                <a:lnTo>
                  <a:pt x="4302" y="0"/>
                </a:lnTo>
                <a:lnTo>
                  <a:pt x="6561" y="952"/>
                </a:lnTo>
                <a:lnTo>
                  <a:pt x="9019" y="2539"/>
                </a:lnTo>
                <a:lnTo>
                  <a:pt x="15257" y="7380"/>
                </a:lnTo>
                <a:lnTo>
                  <a:pt x="15768" y="8730"/>
                </a:lnTo>
                <a:lnTo>
                  <a:pt x="16337" y="12770"/>
                </a:lnTo>
                <a:lnTo>
                  <a:pt x="16489" y="15181"/>
                </a:lnTo>
                <a:lnTo>
                  <a:pt x="16657" y="20399"/>
                </a:lnTo>
                <a:lnTo>
                  <a:pt x="16752" y="28692"/>
                </a:lnTo>
                <a:lnTo>
                  <a:pt x="17718" y="30558"/>
                </a:lnTo>
                <a:lnTo>
                  <a:pt x="19314" y="31802"/>
                </a:lnTo>
                <a:lnTo>
                  <a:pt x="21331" y="32631"/>
                </a:lnTo>
                <a:lnTo>
                  <a:pt x="22676" y="35089"/>
                </a:lnTo>
                <a:lnTo>
                  <a:pt x="23572" y="38633"/>
                </a:lnTo>
                <a:lnTo>
                  <a:pt x="25010" y="48906"/>
                </a:lnTo>
                <a:lnTo>
                  <a:pt x="25207" y="52851"/>
                </a:lnTo>
                <a:lnTo>
                  <a:pt x="25260" y="55236"/>
                </a:lnTo>
                <a:lnTo>
                  <a:pt x="26247" y="57779"/>
                </a:lnTo>
                <a:lnTo>
                  <a:pt x="27858" y="60427"/>
                </a:lnTo>
                <a:lnTo>
                  <a:pt x="29884" y="63144"/>
                </a:lnTo>
                <a:lnTo>
                  <a:pt x="31235" y="65909"/>
                </a:lnTo>
                <a:lnTo>
                  <a:pt x="32136" y="68704"/>
                </a:lnTo>
                <a:lnTo>
                  <a:pt x="32736" y="71520"/>
                </a:lnTo>
                <a:lnTo>
                  <a:pt x="34089" y="74350"/>
                </a:lnTo>
                <a:lnTo>
                  <a:pt x="35943" y="77189"/>
                </a:lnTo>
                <a:lnTo>
                  <a:pt x="38132" y="80034"/>
                </a:lnTo>
                <a:lnTo>
                  <a:pt x="39591" y="82883"/>
                </a:lnTo>
                <a:lnTo>
                  <a:pt x="40564" y="85736"/>
                </a:lnTo>
                <a:lnTo>
                  <a:pt x="41212" y="88589"/>
                </a:lnTo>
                <a:lnTo>
                  <a:pt x="41645" y="91444"/>
                </a:lnTo>
                <a:lnTo>
                  <a:pt x="41933" y="94301"/>
                </a:lnTo>
                <a:lnTo>
                  <a:pt x="42125" y="97157"/>
                </a:lnTo>
                <a:lnTo>
                  <a:pt x="42253" y="100014"/>
                </a:lnTo>
                <a:lnTo>
                  <a:pt x="42396" y="105728"/>
                </a:lnTo>
                <a:lnTo>
                  <a:pt x="43386" y="108585"/>
                </a:lnTo>
                <a:lnTo>
                  <a:pt x="44999" y="111442"/>
                </a:lnTo>
                <a:lnTo>
                  <a:pt x="49880" y="118321"/>
                </a:lnTo>
                <a:lnTo>
                  <a:pt x="50548" y="121802"/>
                </a:lnTo>
                <a:lnTo>
                  <a:pt x="50726" y="124064"/>
                </a:lnTo>
                <a:lnTo>
                  <a:pt x="50845" y="126524"/>
                </a:lnTo>
                <a:lnTo>
                  <a:pt x="51051" y="135571"/>
                </a:lnTo>
                <a:lnTo>
                  <a:pt x="52014" y="137053"/>
                </a:lnTo>
                <a:lnTo>
                  <a:pt x="53608" y="138994"/>
                </a:lnTo>
                <a:lnTo>
                  <a:pt x="59654" y="14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58"/>
          <p:cNvSpPr/>
          <p:nvPr/>
        </p:nvSpPr>
        <p:spPr>
          <a:xfrm>
            <a:off x="2943225" y="3026092"/>
            <a:ext cx="119643" cy="94296"/>
          </a:xfrm>
          <a:custGeom>
            <a:avLst/>
            <a:gdLst/>
            <a:ahLst/>
            <a:cxnLst/>
            <a:rect l="0" t="0" r="0" b="0"/>
            <a:pathLst>
              <a:path w="119643" h="94296">
                <a:moveTo>
                  <a:pt x="34289" y="0"/>
                </a:moveTo>
                <a:lnTo>
                  <a:pt x="29350" y="0"/>
                </a:lnTo>
                <a:lnTo>
                  <a:pt x="31459" y="0"/>
                </a:lnTo>
                <a:lnTo>
                  <a:pt x="26660" y="0"/>
                </a:lnTo>
                <a:lnTo>
                  <a:pt x="33181" y="0"/>
                </a:lnTo>
                <a:lnTo>
                  <a:pt x="32598" y="953"/>
                </a:lnTo>
                <a:lnTo>
                  <a:pt x="31257" y="2540"/>
                </a:lnTo>
                <a:lnTo>
                  <a:pt x="26041" y="8220"/>
                </a:lnTo>
                <a:lnTo>
                  <a:pt x="25861" y="10956"/>
                </a:lnTo>
                <a:lnTo>
                  <a:pt x="25813" y="13019"/>
                </a:lnTo>
                <a:lnTo>
                  <a:pt x="24829" y="15347"/>
                </a:lnTo>
                <a:lnTo>
                  <a:pt x="23220" y="17851"/>
                </a:lnTo>
                <a:lnTo>
                  <a:pt x="18345" y="24164"/>
                </a:lnTo>
                <a:lnTo>
                  <a:pt x="16992" y="25634"/>
                </a:lnTo>
                <a:lnTo>
                  <a:pt x="12949" y="29808"/>
                </a:lnTo>
                <a:lnTo>
                  <a:pt x="11490" y="32255"/>
                </a:lnTo>
                <a:lnTo>
                  <a:pt x="10517" y="34838"/>
                </a:lnTo>
                <a:lnTo>
                  <a:pt x="8956" y="41277"/>
                </a:lnTo>
                <a:lnTo>
                  <a:pt x="8828" y="42758"/>
                </a:lnTo>
                <a:lnTo>
                  <a:pt x="8743" y="44698"/>
                </a:lnTo>
                <a:lnTo>
                  <a:pt x="8686" y="46944"/>
                </a:lnTo>
                <a:lnTo>
                  <a:pt x="9600" y="49393"/>
                </a:lnTo>
                <a:lnTo>
                  <a:pt x="11163" y="51979"/>
                </a:lnTo>
                <a:lnTo>
                  <a:pt x="15963" y="58422"/>
                </a:lnTo>
                <a:lnTo>
                  <a:pt x="16357" y="59903"/>
                </a:lnTo>
                <a:lnTo>
                  <a:pt x="16619" y="61843"/>
                </a:lnTo>
                <a:lnTo>
                  <a:pt x="16794" y="64088"/>
                </a:lnTo>
                <a:lnTo>
                  <a:pt x="16911" y="66538"/>
                </a:lnTo>
                <a:lnTo>
                  <a:pt x="17041" y="71800"/>
                </a:lnTo>
                <a:lnTo>
                  <a:pt x="18028" y="73584"/>
                </a:lnTo>
                <a:lnTo>
                  <a:pt x="19638" y="74774"/>
                </a:lnTo>
                <a:lnTo>
                  <a:pt x="21665" y="75567"/>
                </a:lnTo>
                <a:lnTo>
                  <a:pt x="23016" y="77048"/>
                </a:lnTo>
                <a:lnTo>
                  <a:pt x="23916" y="78988"/>
                </a:lnTo>
                <a:lnTo>
                  <a:pt x="24516" y="81234"/>
                </a:lnTo>
                <a:lnTo>
                  <a:pt x="25869" y="82731"/>
                </a:lnTo>
                <a:lnTo>
                  <a:pt x="27723" y="83729"/>
                </a:lnTo>
                <a:lnTo>
                  <a:pt x="29912" y="84394"/>
                </a:lnTo>
                <a:lnTo>
                  <a:pt x="31371" y="85790"/>
                </a:lnTo>
                <a:lnTo>
                  <a:pt x="32344" y="87673"/>
                </a:lnTo>
                <a:lnTo>
                  <a:pt x="32992" y="89881"/>
                </a:lnTo>
                <a:lnTo>
                  <a:pt x="34377" y="91354"/>
                </a:lnTo>
                <a:lnTo>
                  <a:pt x="36253" y="92335"/>
                </a:lnTo>
                <a:lnTo>
                  <a:pt x="41556" y="93910"/>
                </a:lnTo>
                <a:lnTo>
                  <a:pt x="44822" y="94125"/>
                </a:lnTo>
                <a:lnTo>
                  <a:pt x="50128" y="94264"/>
                </a:lnTo>
                <a:lnTo>
                  <a:pt x="63251" y="94295"/>
                </a:lnTo>
                <a:lnTo>
                  <a:pt x="65980" y="93343"/>
                </a:lnTo>
                <a:lnTo>
                  <a:pt x="68752" y="91756"/>
                </a:lnTo>
                <a:lnTo>
                  <a:pt x="71552" y="89746"/>
                </a:lnTo>
                <a:lnTo>
                  <a:pt x="74371" y="88406"/>
                </a:lnTo>
                <a:lnTo>
                  <a:pt x="77203" y="87512"/>
                </a:lnTo>
                <a:lnTo>
                  <a:pt x="80043" y="86917"/>
                </a:lnTo>
                <a:lnTo>
                  <a:pt x="81937" y="85567"/>
                </a:lnTo>
                <a:lnTo>
                  <a:pt x="83200" y="83715"/>
                </a:lnTo>
                <a:lnTo>
                  <a:pt x="84041" y="81527"/>
                </a:lnTo>
                <a:lnTo>
                  <a:pt x="85555" y="79116"/>
                </a:lnTo>
                <a:lnTo>
                  <a:pt x="87516" y="76557"/>
                </a:lnTo>
                <a:lnTo>
                  <a:pt x="92958" y="70156"/>
                </a:lnTo>
                <a:lnTo>
                  <a:pt x="95309" y="68678"/>
                </a:lnTo>
                <a:lnTo>
                  <a:pt x="98782" y="66740"/>
                </a:lnTo>
                <a:lnTo>
                  <a:pt x="103002" y="64496"/>
                </a:lnTo>
                <a:lnTo>
                  <a:pt x="105815" y="62047"/>
                </a:lnTo>
                <a:lnTo>
                  <a:pt x="107691" y="59463"/>
                </a:lnTo>
                <a:lnTo>
                  <a:pt x="110701" y="53021"/>
                </a:lnTo>
                <a:lnTo>
                  <a:pt x="111901" y="51540"/>
                </a:lnTo>
                <a:lnTo>
                  <a:pt x="113653" y="49600"/>
                </a:lnTo>
                <a:lnTo>
                  <a:pt x="118758" y="44193"/>
                </a:lnTo>
                <a:lnTo>
                  <a:pt x="119177" y="42797"/>
                </a:lnTo>
                <a:lnTo>
                  <a:pt x="119456" y="40914"/>
                </a:lnTo>
                <a:lnTo>
                  <a:pt x="119642" y="38706"/>
                </a:lnTo>
                <a:lnTo>
                  <a:pt x="118814" y="36282"/>
                </a:lnTo>
                <a:lnTo>
                  <a:pt x="117309" y="33713"/>
                </a:lnTo>
                <a:lnTo>
                  <a:pt x="115353" y="31048"/>
                </a:lnTo>
                <a:lnTo>
                  <a:pt x="113097" y="29271"/>
                </a:lnTo>
                <a:lnTo>
                  <a:pt x="110640" y="28086"/>
                </a:lnTo>
                <a:lnTo>
                  <a:pt x="108050" y="27297"/>
                </a:lnTo>
                <a:lnTo>
                  <a:pt x="105371" y="25818"/>
                </a:lnTo>
                <a:lnTo>
                  <a:pt x="102632" y="23879"/>
                </a:lnTo>
                <a:lnTo>
                  <a:pt x="95943" y="18475"/>
                </a:lnTo>
                <a:lnTo>
                  <a:pt x="94442" y="17079"/>
                </a:lnTo>
                <a:lnTo>
                  <a:pt x="90234" y="12988"/>
                </a:lnTo>
                <a:lnTo>
                  <a:pt x="87778" y="11516"/>
                </a:lnTo>
                <a:lnTo>
                  <a:pt x="85189" y="10535"/>
                </a:lnTo>
                <a:lnTo>
                  <a:pt x="82510" y="9881"/>
                </a:lnTo>
                <a:lnTo>
                  <a:pt x="79771" y="9445"/>
                </a:lnTo>
                <a:lnTo>
                  <a:pt x="76993" y="9154"/>
                </a:lnTo>
                <a:lnTo>
                  <a:pt x="74189" y="8960"/>
                </a:lnTo>
                <a:lnTo>
                  <a:pt x="71366" y="7879"/>
                </a:lnTo>
                <a:lnTo>
                  <a:pt x="68533" y="6205"/>
                </a:lnTo>
                <a:lnTo>
                  <a:pt x="65691" y="4137"/>
                </a:lnTo>
                <a:lnTo>
                  <a:pt x="62844" y="2758"/>
                </a:lnTo>
                <a:lnTo>
                  <a:pt x="59993" y="1839"/>
                </a:lnTo>
                <a:lnTo>
                  <a:pt x="57140" y="1226"/>
                </a:lnTo>
                <a:lnTo>
                  <a:pt x="54286" y="817"/>
                </a:lnTo>
                <a:lnTo>
                  <a:pt x="51430" y="545"/>
                </a:lnTo>
                <a:lnTo>
                  <a:pt x="44555" y="108"/>
                </a:lnTo>
                <a:lnTo>
                  <a:pt x="41074" y="48"/>
                </a:lnTo>
                <a:lnTo>
                  <a:pt x="38813" y="32"/>
                </a:lnTo>
                <a:lnTo>
                  <a:pt x="35400" y="974"/>
                </a:lnTo>
                <a:lnTo>
                  <a:pt x="31220" y="2554"/>
                </a:lnTo>
                <a:lnTo>
                  <a:pt x="26528" y="4560"/>
                </a:lnTo>
                <a:lnTo>
                  <a:pt x="22448" y="5898"/>
                </a:lnTo>
                <a:lnTo>
                  <a:pt x="18775" y="6789"/>
                </a:lnTo>
                <a:lnTo>
                  <a:pt x="15374" y="7384"/>
                </a:lnTo>
                <a:lnTo>
                  <a:pt x="12154" y="8733"/>
                </a:lnTo>
                <a:lnTo>
                  <a:pt x="9055" y="10584"/>
                </a:lnTo>
                <a:lnTo>
                  <a:pt x="0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59"/>
          <p:cNvSpPr/>
          <p:nvPr/>
        </p:nvSpPr>
        <p:spPr>
          <a:xfrm>
            <a:off x="3346132" y="4363402"/>
            <a:ext cx="393996" cy="168807"/>
          </a:xfrm>
          <a:custGeom>
            <a:avLst/>
            <a:gdLst/>
            <a:ahLst/>
            <a:cxnLst/>
            <a:rect l="0" t="0" r="0" b="0"/>
            <a:pathLst>
              <a:path w="393996" h="168807">
                <a:moveTo>
                  <a:pt x="0" y="0"/>
                </a:moveTo>
                <a:lnTo>
                  <a:pt x="44923" y="0"/>
                </a:lnTo>
                <a:lnTo>
                  <a:pt x="53621" y="2540"/>
                </a:lnTo>
                <a:lnTo>
                  <a:pt x="62884" y="5891"/>
                </a:lnTo>
                <a:lnTo>
                  <a:pt x="73454" y="7778"/>
                </a:lnTo>
                <a:lnTo>
                  <a:pt x="83571" y="8337"/>
                </a:lnTo>
                <a:lnTo>
                  <a:pt x="104503" y="8542"/>
                </a:lnTo>
                <a:lnTo>
                  <a:pt x="118488" y="8564"/>
                </a:lnTo>
                <a:lnTo>
                  <a:pt x="129179" y="11108"/>
                </a:lnTo>
                <a:lnTo>
                  <a:pt x="140280" y="14462"/>
                </a:lnTo>
                <a:lnTo>
                  <a:pt x="151564" y="15953"/>
                </a:lnTo>
                <a:lnTo>
                  <a:pt x="162929" y="19155"/>
                </a:lnTo>
                <a:lnTo>
                  <a:pt x="174331" y="22801"/>
                </a:lnTo>
                <a:lnTo>
                  <a:pt x="185748" y="24421"/>
                </a:lnTo>
                <a:lnTo>
                  <a:pt x="197172" y="27681"/>
                </a:lnTo>
                <a:lnTo>
                  <a:pt x="207647" y="32306"/>
                </a:lnTo>
                <a:lnTo>
                  <a:pt x="219852" y="40264"/>
                </a:lnTo>
                <a:lnTo>
                  <a:pt x="229792" y="45835"/>
                </a:lnTo>
                <a:lnTo>
                  <a:pt x="246098" y="54327"/>
                </a:lnTo>
                <a:lnTo>
                  <a:pt x="262995" y="62875"/>
                </a:lnTo>
                <a:lnTo>
                  <a:pt x="271827" y="68585"/>
                </a:lnTo>
                <a:lnTo>
                  <a:pt x="279879" y="74297"/>
                </a:lnTo>
                <a:lnTo>
                  <a:pt x="289808" y="80011"/>
                </a:lnTo>
                <a:lnTo>
                  <a:pt x="303111" y="85726"/>
                </a:lnTo>
                <a:lnTo>
                  <a:pt x="310659" y="88583"/>
                </a:lnTo>
                <a:lnTo>
                  <a:pt x="316644" y="92393"/>
                </a:lnTo>
                <a:lnTo>
                  <a:pt x="321586" y="96838"/>
                </a:lnTo>
                <a:lnTo>
                  <a:pt x="325833" y="101706"/>
                </a:lnTo>
                <a:lnTo>
                  <a:pt x="335632" y="109655"/>
                </a:lnTo>
                <a:lnTo>
                  <a:pt x="345385" y="116364"/>
                </a:lnTo>
                <a:lnTo>
                  <a:pt x="352894" y="122519"/>
                </a:lnTo>
                <a:lnTo>
                  <a:pt x="357183" y="126447"/>
                </a:lnTo>
                <a:lnTo>
                  <a:pt x="371368" y="140124"/>
                </a:lnTo>
                <a:lnTo>
                  <a:pt x="378730" y="147368"/>
                </a:lnTo>
                <a:lnTo>
                  <a:pt x="382027" y="151585"/>
                </a:lnTo>
                <a:lnTo>
                  <a:pt x="385177" y="156302"/>
                </a:lnTo>
                <a:lnTo>
                  <a:pt x="388229" y="161351"/>
                </a:lnTo>
                <a:lnTo>
                  <a:pt x="392170" y="166622"/>
                </a:lnTo>
                <a:lnTo>
                  <a:pt x="393995" y="16880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60"/>
          <p:cNvSpPr/>
          <p:nvPr/>
        </p:nvSpPr>
        <p:spPr>
          <a:xfrm>
            <a:off x="3663314" y="4603432"/>
            <a:ext cx="308612" cy="230988"/>
          </a:xfrm>
          <a:custGeom>
            <a:avLst/>
            <a:gdLst/>
            <a:ahLst/>
            <a:cxnLst/>
            <a:rect l="0" t="0" r="0" b="0"/>
            <a:pathLst>
              <a:path w="308612" h="230988">
                <a:moveTo>
                  <a:pt x="308611" y="0"/>
                </a:moveTo>
                <a:lnTo>
                  <a:pt x="267437" y="0"/>
                </a:lnTo>
                <a:lnTo>
                  <a:pt x="261419" y="2540"/>
                </a:lnTo>
                <a:lnTo>
                  <a:pt x="253346" y="5892"/>
                </a:lnTo>
                <a:lnTo>
                  <a:pt x="246584" y="7381"/>
                </a:lnTo>
                <a:lnTo>
                  <a:pt x="237863" y="8043"/>
                </a:lnTo>
                <a:lnTo>
                  <a:pt x="228590" y="8337"/>
                </a:lnTo>
                <a:lnTo>
                  <a:pt x="214876" y="8526"/>
                </a:lnTo>
                <a:lnTo>
                  <a:pt x="177528" y="8572"/>
                </a:lnTo>
                <a:lnTo>
                  <a:pt x="169072" y="11112"/>
                </a:lnTo>
                <a:lnTo>
                  <a:pt x="164150" y="13124"/>
                </a:lnTo>
                <a:lnTo>
                  <a:pt x="158963" y="14464"/>
                </a:lnTo>
                <a:lnTo>
                  <a:pt x="153601" y="15358"/>
                </a:lnTo>
                <a:lnTo>
                  <a:pt x="148121" y="15954"/>
                </a:lnTo>
                <a:lnTo>
                  <a:pt x="139492" y="16616"/>
                </a:lnTo>
                <a:lnTo>
                  <a:pt x="131529" y="16910"/>
                </a:lnTo>
                <a:lnTo>
                  <a:pt x="121640" y="17041"/>
                </a:lnTo>
                <a:lnTo>
                  <a:pt x="117288" y="16123"/>
                </a:lnTo>
                <a:lnTo>
                  <a:pt x="106613" y="11233"/>
                </a:lnTo>
                <a:lnTo>
                  <a:pt x="97418" y="9361"/>
                </a:lnTo>
                <a:lnTo>
                  <a:pt x="88661" y="8806"/>
                </a:lnTo>
                <a:lnTo>
                  <a:pt x="80033" y="8642"/>
                </a:lnTo>
                <a:lnTo>
                  <a:pt x="47138" y="8573"/>
                </a:lnTo>
                <a:lnTo>
                  <a:pt x="45713" y="9525"/>
                </a:lnTo>
                <a:lnTo>
                  <a:pt x="44763" y="11113"/>
                </a:lnTo>
                <a:lnTo>
                  <a:pt x="42896" y="17041"/>
                </a:lnTo>
                <a:lnTo>
                  <a:pt x="42863" y="88478"/>
                </a:lnTo>
                <a:lnTo>
                  <a:pt x="41911" y="91371"/>
                </a:lnTo>
                <a:lnTo>
                  <a:pt x="38313" y="97124"/>
                </a:lnTo>
                <a:lnTo>
                  <a:pt x="36078" y="102857"/>
                </a:lnTo>
                <a:lnTo>
                  <a:pt x="34304" y="111377"/>
                </a:lnTo>
                <a:lnTo>
                  <a:pt x="34293" y="111429"/>
                </a:lnTo>
                <a:lnTo>
                  <a:pt x="50139" y="111443"/>
                </a:lnTo>
                <a:lnTo>
                  <a:pt x="58976" y="104599"/>
                </a:lnTo>
                <a:lnTo>
                  <a:pt x="67805" y="99511"/>
                </a:lnTo>
                <a:lnTo>
                  <a:pt x="75538" y="94075"/>
                </a:lnTo>
                <a:lnTo>
                  <a:pt x="78934" y="91292"/>
                </a:lnTo>
                <a:lnTo>
                  <a:pt x="83103" y="89436"/>
                </a:lnTo>
                <a:lnTo>
                  <a:pt x="87787" y="88199"/>
                </a:lnTo>
                <a:lnTo>
                  <a:pt x="92815" y="87374"/>
                </a:lnTo>
                <a:lnTo>
                  <a:pt x="98072" y="85872"/>
                </a:lnTo>
                <a:lnTo>
                  <a:pt x="103482" y="83918"/>
                </a:lnTo>
                <a:lnTo>
                  <a:pt x="108993" y="81663"/>
                </a:lnTo>
                <a:lnTo>
                  <a:pt x="114572" y="80160"/>
                </a:lnTo>
                <a:lnTo>
                  <a:pt x="120196" y="79157"/>
                </a:lnTo>
                <a:lnTo>
                  <a:pt x="125851" y="78489"/>
                </a:lnTo>
                <a:lnTo>
                  <a:pt x="134674" y="77746"/>
                </a:lnTo>
                <a:lnTo>
                  <a:pt x="143676" y="77417"/>
                </a:lnTo>
                <a:lnTo>
                  <a:pt x="157201" y="77270"/>
                </a:lnTo>
                <a:lnTo>
                  <a:pt x="162904" y="78183"/>
                </a:lnTo>
                <a:lnTo>
                  <a:pt x="171780" y="81738"/>
                </a:lnTo>
                <a:lnTo>
                  <a:pt x="186682" y="89095"/>
                </a:lnTo>
                <a:lnTo>
                  <a:pt x="192082" y="90829"/>
                </a:lnTo>
                <a:lnTo>
                  <a:pt x="197587" y="91985"/>
                </a:lnTo>
                <a:lnTo>
                  <a:pt x="203163" y="92756"/>
                </a:lnTo>
                <a:lnTo>
                  <a:pt x="211897" y="96152"/>
                </a:lnTo>
                <a:lnTo>
                  <a:pt x="218954" y="100837"/>
                </a:lnTo>
                <a:lnTo>
                  <a:pt x="225266" y="106094"/>
                </a:lnTo>
                <a:lnTo>
                  <a:pt x="227330" y="108829"/>
                </a:lnTo>
                <a:lnTo>
                  <a:pt x="229623" y="114409"/>
                </a:lnTo>
                <a:lnTo>
                  <a:pt x="230643" y="120063"/>
                </a:lnTo>
                <a:lnTo>
                  <a:pt x="231096" y="126704"/>
                </a:lnTo>
                <a:lnTo>
                  <a:pt x="231297" y="136005"/>
                </a:lnTo>
                <a:lnTo>
                  <a:pt x="230399" y="140200"/>
                </a:lnTo>
                <a:lnTo>
                  <a:pt x="225535" y="150655"/>
                </a:lnTo>
                <a:lnTo>
                  <a:pt x="224063" y="156810"/>
                </a:lnTo>
                <a:lnTo>
                  <a:pt x="222718" y="160738"/>
                </a:lnTo>
                <a:lnTo>
                  <a:pt x="220869" y="165261"/>
                </a:lnTo>
                <a:lnTo>
                  <a:pt x="218683" y="170182"/>
                </a:lnTo>
                <a:lnTo>
                  <a:pt x="215322" y="174415"/>
                </a:lnTo>
                <a:lnTo>
                  <a:pt x="211176" y="178189"/>
                </a:lnTo>
                <a:lnTo>
                  <a:pt x="202441" y="184923"/>
                </a:lnTo>
                <a:lnTo>
                  <a:pt x="195384" y="191090"/>
                </a:lnTo>
                <a:lnTo>
                  <a:pt x="186533" y="197007"/>
                </a:lnTo>
                <a:lnTo>
                  <a:pt x="181505" y="199918"/>
                </a:lnTo>
                <a:lnTo>
                  <a:pt x="170839" y="205693"/>
                </a:lnTo>
                <a:lnTo>
                  <a:pt x="165328" y="208566"/>
                </a:lnTo>
                <a:lnTo>
                  <a:pt x="159749" y="210481"/>
                </a:lnTo>
                <a:lnTo>
                  <a:pt x="154125" y="211759"/>
                </a:lnTo>
                <a:lnTo>
                  <a:pt x="148470" y="212610"/>
                </a:lnTo>
                <a:lnTo>
                  <a:pt x="139647" y="216096"/>
                </a:lnTo>
                <a:lnTo>
                  <a:pt x="130646" y="220820"/>
                </a:lnTo>
                <a:lnTo>
                  <a:pt x="124245" y="223414"/>
                </a:lnTo>
                <a:lnTo>
                  <a:pt x="117120" y="226095"/>
                </a:lnTo>
                <a:lnTo>
                  <a:pt x="111417" y="227882"/>
                </a:lnTo>
                <a:lnTo>
                  <a:pt x="102542" y="229869"/>
                </a:lnTo>
                <a:lnTo>
                  <a:pt x="97889" y="230398"/>
                </a:lnTo>
                <a:lnTo>
                  <a:pt x="92882" y="230751"/>
                </a:lnTo>
                <a:lnTo>
                  <a:pt x="87639" y="230987"/>
                </a:lnTo>
                <a:lnTo>
                  <a:pt x="82239" y="230191"/>
                </a:lnTo>
                <a:lnTo>
                  <a:pt x="76733" y="228709"/>
                </a:lnTo>
                <a:lnTo>
                  <a:pt x="71158" y="226767"/>
                </a:lnTo>
                <a:lnTo>
                  <a:pt x="62424" y="224611"/>
                </a:lnTo>
                <a:lnTo>
                  <a:pt x="55366" y="223652"/>
                </a:lnTo>
                <a:lnTo>
                  <a:pt x="49055" y="223226"/>
                </a:lnTo>
                <a:lnTo>
                  <a:pt x="40535" y="220497"/>
                </a:lnTo>
                <a:lnTo>
                  <a:pt x="31351" y="217061"/>
                </a:lnTo>
                <a:lnTo>
                  <a:pt x="24094" y="215534"/>
                </a:lnTo>
                <a:lnTo>
                  <a:pt x="17694" y="212315"/>
                </a:lnTo>
                <a:lnTo>
                  <a:pt x="14653" y="210124"/>
                </a:lnTo>
                <a:lnTo>
                  <a:pt x="8736" y="207689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61"/>
          <p:cNvSpPr/>
          <p:nvPr/>
        </p:nvSpPr>
        <p:spPr>
          <a:xfrm>
            <a:off x="3894775" y="3789045"/>
            <a:ext cx="93908" cy="171451"/>
          </a:xfrm>
          <a:custGeom>
            <a:avLst/>
            <a:gdLst/>
            <a:ahLst/>
            <a:cxnLst/>
            <a:rect l="0" t="0" r="0" b="0"/>
            <a:pathLst>
              <a:path w="93908" h="171451">
                <a:moveTo>
                  <a:pt x="34287" y="0"/>
                </a:moveTo>
                <a:lnTo>
                  <a:pt x="34287" y="13019"/>
                </a:lnTo>
                <a:lnTo>
                  <a:pt x="33335" y="15346"/>
                </a:lnTo>
                <a:lnTo>
                  <a:pt x="31747" y="17851"/>
                </a:lnTo>
                <a:lnTo>
                  <a:pt x="29737" y="20473"/>
                </a:lnTo>
                <a:lnTo>
                  <a:pt x="28395" y="23173"/>
                </a:lnTo>
                <a:lnTo>
                  <a:pt x="27502" y="25926"/>
                </a:lnTo>
                <a:lnTo>
                  <a:pt x="26906" y="28714"/>
                </a:lnTo>
                <a:lnTo>
                  <a:pt x="25557" y="31525"/>
                </a:lnTo>
                <a:lnTo>
                  <a:pt x="23704" y="34352"/>
                </a:lnTo>
                <a:lnTo>
                  <a:pt x="21516" y="37188"/>
                </a:lnTo>
                <a:lnTo>
                  <a:pt x="20058" y="40032"/>
                </a:lnTo>
                <a:lnTo>
                  <a:pt x="19086" y="42881"/>
                </a:lnTo>
                <a:lnTo>
                  <a:pt x="18438" y="45732"/>
                </a:lnTo>
                <a:lnTo>
                  <a:pt x="18006" y="48585"/>
                </a:lnTo>
                <a:lnTo>
                  <a:pt x="17718" y="51440"/>
                </a:lnTo>
                <a:lnTo>
                  <a:pt x="17526" y="54296"/>
                </a:lnTo>
                <a:lnTo>
                  <a:pt x="16445" y="57152"/>
                </a:lnTo>
                <a:lnTo>
                  <a:pt x="14773" y="60009"/>
                </a:lnTo>
                <a:lnTo>
                  <a:pt x="9795" y="66887"/>
                </a:lnTo>
                <a:lnTo>
                  <a:pt x="9114" y="70367"/>
                </a:lnTo>
                <a:lnTo>
                  <a:pt x="8933" y="72629"/>
                </a:lnTo>
                <a:lnTo>
                  <a:pt x="7859" y="74137"/>
                </a:lnTo>
                <a:lnTo>
                  <a:pt x="6191" y="75142"/>
                </a:lnTo>
                <a:lnTo>
                  <a:pt x="4126" y="75812"/>
                </a:lnTo>
                <a:lnTo>
                  <a:pt x="2750" y="77211"/>
                </a:lnTo>
                <a:lnTo>
                  <a:pt x="1832" y="79096"/>
                </a:lnTo>
                <a:lnTo>
                  <a:pt x="813" y="83731"/>
                </a:lnTo>
                <a:lnTo>
                  <a:pt x="360" y="88966"/>
                </a:lnTo>
                <a:lnTo>
                  <a:pt x="239" y="91696"/>
                </a:lnTo>
                <a:lnTo>
                  <a:pt x="104" y="97268"/>
                </a:lnTo>
                <a:lnTo>
                  <a:pt x="0" y="115494"/>
                </a:lnTo>
                <a:lnTo>
                  <a:pt x="951" y="117001"/>
                </a:lnTo>
                <a:lnTo>
                  <a:pt x="2538" y="118006"/>
                </a:lnTo>
                <a:lnTo>
                  <a:pt x="4549" y="118675"/>
                </a:lnTo>
                <a:lnTo>
                  <a:pt x="5889" y="120074"/>
                </a:lnTo>
                <a:lnTo>
                  <a:pt x="6782" y="121960"/>
                </a:lnTo>
                <a:lnTo>
                  <a:pt x="8217" y="127278"/>
                </a:lnTo>
                <a:lnTo>
                  <a:pt x="10953" y="130545"/>
                </a:lnTo>
                <a:lnTo>
                  <a:pt x="15919" y="135853"/>
                </a:lnTo>
                <a:lnTo>
                  <a:pt x="17280" y="136289"/>
                </a:lnTo>
                <a:lnTo>
                  <a:pt x="19139" y="136579"/>
                </a:lnTo>
                <a:lnTo>
                  <a:pt x="24416" y="137045"/>
                </a:lnTo>
                <a:lnTo>
                  <a:pt x="27677" y="137109"/>
                </a:lnTo>
                <a:lnTo>
                  <a:pt x="54404" y="137159"/>
                </a:lnTo>
                <a:lnTo>
                  <a:pt x="57224" y="136207"/>
                </a:lnTo>
                <a:lnTo>
                  <a:pt x="60056" y="134620"/>
                </a:lnTo>
                <a:lnTo>
                  <a:pt x="66894" y="129779"/>
                </a:lnTo>
                <a:lnTo>
                  <a:pt x="68407" y="128429"/>
                </a:lnTo>
                <a:lnTo>
                  <a:pt x="75810" y="121311"/>
                </a:lnTo>
                <a:lnTo>
                  <a:pt x="77209" y="120879"/>
                </a:lnTo>
                <a:lnTo>
                  <a:pt x="79094" y="120591"/>
                </a:lnTo>
                <a:lnTo>
                  <a:pt x="81304" y="120399"/>
                </a:lnTo>
                <a:lnTo>
                  <a:pt x="82776" y="119318"/>
                </a:lnTo>
                <a:lnTo>
                  <a:pt x="83758" y="117645"/>
                </a:lnTo>
                <a:lnTo>
                  <a:pt x="84413" y="115578"/>
                </a:lnTo>
                <a:lnTo>
                  <a:pt x="85802" y="114199"/>
                </a:lnTo>
                <a:lnTo>
                  <a:pt x="87680" y="113280"/>
                </a:lnTo>
                <a:lnTo>
                  <a:pt x="92988" y="111805"/>
                </a:lnTo>
                <a:lnTo>
                  <a:pt x="93423" y="110732"/>
                </a:lnTo>
                <a:lnTo>
                  <a:pt x="93907" y="106999"/>
                </a:lnTo>
                <a:lnTo>
                  <a:pt x="93084" y="105623"/>
                </a:lnTo>
                <a:lnTo>
                  <a:pt x="91583" y="104705"/>
                </a:lnTo>
                <a:lnTo>
                  <a:pt x="86880" y="103232"/>
                </a:lnTo>
                <a:lnTo>
                  <a:pt x="85542" y="103111"/>
                </a:lnTo>
                <a:lnTo>
                  <a:pt x="83696" y="103031"/>
                </a:lnTo>
                <a:lnTo>
                  <a:pt x="81514" y="102977"/>
                </a:lnTo>
                <a:lnTo>
                  <a:pt x="80059" y="101989"/>
                </a:lnTo>
                <a:lnTo>
                  <a:pt x="79090" y="100378"/>
                </a:lnTo>
                <a:lnTo>
                  <a:pt x="77533" y="95498"/>
                </a:lnTo>
                <a:lnTo>
                  <a:pt x="76453" y="95098"/>
                </a:lnTo>
                <a:lnTo>
                  <a:pt x="74780" y="94831"/>
                </a:lnTo>
                <a:lnTo>
                  <a:pt x="72712" y="94653"/>
                </a:lnTo>
                <a:lnTo>
                  <a:pt x="70382" y="94535"/>
                </a:lnTo>
                <a:lnTo>
                  <a:pt x="65251" y="94402"/>
                </a:lnTo>
                <a:lnTo>
                  <a:pt x="63502" y="95320"/>
                </a:lnTo>
                <a:lnTo>
                  <a:pt x="62336" y="96884"/>
                </a:lnTo>
                <a:lnTo>
                  <a:pt x="61559" y="98879"/>
                </a:lnTo>
                <a:lnTo>
                  <a:pt x="60088" y="100209"/>
                </a:lnTo>
                <a:lnTo>
                  <a:pt x="58155" y="101096"/>
                </a:lnTo>
                <a:lnTo>
                  <a:pt x="55914" y="101687"/>
                </a:lnTo>
                <a:lnTo>
                  <a:pt x="53468" y="103034"/>
                </a:lnTo>
                <a:lnTo>
                  <a:pt x="50884" y="104884"/>
                </a:lnTo>
                <a:lnTo>
                  <a:pt x="48209" y="107070"/>
                </a:lnTo>
                <a:lnTo>
                  <a:pt x="45474" y="108527"/>
                </a:lnTo>
                <a:lnTo>
                  <a:pt x="42697" y="109499"/>
                </a:lnTo>
                <a:lnTo>
                  <a:pt x="39894" y="110147"/>
                </a:lnTo>
                <a:lnTo>
                  <a:pt x="38025" y="111531"/>
                </a:lnTo>
                <a:lnTo>
                  <a:pt x="36779" y="113407"/>
                </a:lnTo>
                <a:lnTo>
                  <a:pt x="35948" y="115609"/>
                </a:lnTo>
                <a:lnTo>
                  <a:pt x="34442" y="118030"/>
                </a:lnTo>
                <a:lnTo>
                  <a:pt x="32486" y="120596"/>
                </a:lnTo>
                <a:lnTo>
                  <a:pt x="30228" y="123260"/>
                </a:lnTo>
                <a:lnTo>
                  <a:pt x="28723" y="125988"/>
                </a:lnTo>
                <a:lnTo>
                  <a:pt x="27720" y="128760"/>
                </a:lnTo>
                <a:lnTo>
                  <a:pt x="27052" y="131559"/>
                </a:lnTo>
                <a:lnTo>
                  <a:pt x="25654" y="134379"/>
                </a:lnTo>
                <a:lnTo>
                  <a:pt x="23769" y="137211"/>
                </a:lnTo>
                <a:lnTo>
                  <a:pt x="21560" y="140051"/>
                </a:lnTo>
                <a:lnTo>
                  <a:pt x="19135" y="142897"/>
                </a:lnTo>
                <a:lnTo>
                  <a:pt x="16565" y="145747"/>
                </a:lnTo>
                <a:lnTo>
                  <a:pt x="13901" y="148600"/>
                </a:lnTo>
                <a:lnTo>
                  <a:pt x="12123" y="151454"/>
                </a:lnTo>
                <a:lnTo>
                  <a:pt x="10938" y="154309"/>
                </a:lnTo>
                <a:lnTo>
                  <a:pt x="9037" y="161185"/>
                </a:lnTo>
                <a:lnTo>
                  <a:pt x="8778" y="164665"/>
                </a:lnTo>
                <a:lnTo>
                  <a:pt x="8570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2"/>
          <p:cNvSpPr/>
          <p:nvPr/>
        </p:nvSpPr>
        <p:spPr>
          <a:xfrm>
            <a:off x="4160550" y="3849052"/>
            <a:ext cx="222855" cy="118814"/>
          </a:xfrm>
          <a:custGeom>
            <a:avLst/>
            <a:gdLst/>
            <a:ahLst/>
            <a:cxnLst/>
            <a:rect l="0" t="0" r="0" b="0"/>
            <a:pathLst>
              <a:path w="222855" h="118814">
                <a:moveTo>
                  <a:pt x="8542" y="0"/>
                </a:moveTo>
                <a:lnTo>
                  <a:pt x="0" y="0"/>
                </a:lnTo>
                <a:lnTo>
                  <a:pt x="8190" y="0"/>
                </a:lnTo>
                <a:lnTo>
                  <a:pt x="10925" y="2540"/>
                </a:lnTo>
                <a:lnTo>
                  <a:pt x="12988" y="4551"/>
                </a:lnTo>
                <a:lnTo>
                  <a:pt x="15316" y="5892"/>
                </a:lnTo>
                <a:lnTo>
                  <a:pt x="20443" y="7381"/>
                </a:lnTo>
                <a:lnTo>
                  <a:pt x="25896" y="8043"/>
                </a:lnTo>
                <a:lnTo>
                  <a:pt x="32447" y="8337"/>
                </a:lnTo>
                <a:lnTo>
                  <a:pt x="52176" y="8526"/>
                </a:lnTo>
                <a:lnTo>
                  <a:pt x="79523" y="8570"/>
                </a:lnTo>
                <a:lnTo>
                  <a:pt x="83485" y="9523"/>
                </a:lnTo>
                <a:lnTo>
                  <a:pt x="88032" y="11111"/>
                </a:lnTo>
                <a:lnTo>
                  <a:pt x="92968" y="13123"/>
                </a:lnTo>
                <a:lnTo>
                  <a:pt x="97211" y="14464"/>
                </a:lnTo>
                <a:lnTo>
                  <a:pt x="100992" y="15357"/>
                </a:lnTo>
                <a:lnTo>
                  <a:pt x="104466" y="15953"/>
                </a:lnTo>
                <a:lnTo>
                  <a:pt x="110865" y="19155"/>
                </a:lnTo>
                <a:lnTo>
                  <a:pt x="113904" y="21343"/>
                </a:lnTo>
                <a:lnTo>
                  <a:pt x="117836" y="22801"/>
                </a:lnTo>
                <a:lnTo>
                  <a:pt x="122362" y="23773"/>
                </a:lnTo>
                <a:lnTo>
                  <a:pt x="127285" y="24421"/>
                </a:lnTo>
                <a:lnTo>
                  <a:pt x="132471" y="25806"/>
                </a:lnTo>
                <a:lnTo>
                  <a:pt x="137834" y="27681"/>
                </a:lnTo>
                <a:lnTo>
                  <a:pt x="151027" y="32985"/>
                </a:lnTo>
                <a:lnTo>
                  <a:pt x="155371" y="36250"/>
                </a:lnTo>
                <a:lnTo>
                  <a:pt x="157863" y="38454"/>
                </a:lnTo>
                <a:lnTo>
                  <a:pt x="161429" y="40876"/>
                </a:lnTo>
                <a:lnTo>
                  <a:pt x="165712" y="43443"/>
                </a:lnTo>
                <a:lnTo>
                  <a:pt x="170472" y="46107"/>
                </a:lnTo>
                <a:lnTo>
                  <a:pt x="174598" y="47883"/>
                </a:lnTo>
                <a:lnTo>
                  <a:pt x="178301" y="49067"/>
                </a:lnTo>
                <a:lnTo>
                  <a:pt x="181722" y="49856"/>
                </a:lnTo>
                <a:lnTo>
                  <a:pt x="188064" y="53273"/>
                </a:lnTo>
                <a:lnTo>
                  <a:pt x="191088" y="55518"/>
                </a:lnTo>
                <a:lnTo>
                  <a:pt x="193104" y="57967"/>
                </a:lnTo>
                <a:lnTo>
                  <a:pt x="194449" y="60552"/>
                </a:lnTo>
                <a:lnTo>
                  <a:pt x="195345" y="63228"/>
                </a:lnTo>
                <a:lnTo>
                  <a:pt x="196895" y="65965"/>
                </a:lnTo>
                <a:lnTo>
                  <a:pt x="198880" y="68741"/>
                </a:lnTo>
                <a:lnTo>
                  <a:pt x="201157" y="71545"/>
                </a:lnTo>
                <a:lnTo>
                  <a:pt x="202674" y="74367"/>
                </a:lnTo>
                <a:lnTo>
                  <a:pt x="203686" y="77200"/>
                </a:lnTo>
                <a:lnTo>
                  <a:pt x="204361" y="80042"/>
                </a:lnTo>
                <a:lnTo>
                  <a:pt x="205763" y="82889"/>
                </a:lnTo>
                <a:lnTo>
                  <a:pt x="207650" y="85739"/>
                </a:lnTo>
                <a:lnTo>
                  <a:pt x="212972" y="92607"/>
                </a:lnTo>
                <a:lnTo>
                  <a:pt x="213700" y="96086"/>
                </a:lnTo>
                <a:lnTo>
                  <a:pt x="213894" y="98348"/>
                </a:lnTo>
                <a:lnTo>
                  <a:pt x="214976" y="99855"/>
                </a:lnTo>
                <a:lnTo>
                  <a:pt x="216649" y="100860"/>
                </a:lnTo>
                <a:lnTo>
                  <a:pt x="218718" y="101530"/>
                </a:lnTo>
                <a:lnTo>
                  <a:pt x="220096" y="102929"/>
                </a:lnTo>
                <a:lnTo>
                  <a:pt x="221016" y="104815"/>
                </a:lnTo>
                <a:lnTo>
                  <a:pt x="222823" y="111327"/>
                </a:lnTo>
                <a:lnTo>
                  <a:pt x="222852" y="118813"/>
                </a:lnTo>
                <a:lnTo>
                  <a:pt x="222854" y="1114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63"/>
          <p:cNvSpPr/>
          <p:nvPr/>
        </p:nvSpPr>
        <p:spPr>
          <a:xfrm>
            <a:off x="4361321" y="4063365"/>
            <a:ext cx="22084" cy="205740"/>
          </a:xfrm>
          <a:custGeom>
            <a:avLst/>
            <a:gdLst/>
            <a:ahLst/>
            <a:cxnLst/>
            <a:rect l="0" t="0" r="0" b="0"/>
            <a:pathLst>
              <a:path w="22084" h="205740">
                <a:moveTo>
                  <a:pt x="4938" y="0"/>
                </a:moveTo>
                <a:lnTo>
                  <a:pt x="388" y="0"/>
                </a:lnTo>
                <a:lnTo>
                  <a:pt x="0" y="952"/>
                </a:lnTo>
                <a:lnTo>
                  <a:pt x="694" y="2539"/>
                </a:lnTo>
                <a:lnTo>
                  <a:pt x="4100" y="7381"/>
                </a:lnTo>
                <a:lnTo>
                  <a:pt x="4566" y="10583"/>
                </a:lnTo>
                <a:lnTo>
                  <a:pt x="4690" y="12770"/>
                </a:lnTo>
                <a:lnTo>
                  <a:pt x="5726" y="15181"/>
                </a:lnTo>
                <a:lnTo>
                  <a:pt x="7368" y="17740"/>
                </a:lnTo>
                <a:lnTo>
                  <a:pt x="9416" y="20399"/>
                </a:lnTo>
                <a:lnTo>
                  <a:pt x="10781" y="23125"/>
                </a:lnTo>
                <a:lnTo>
                  <a:pt x="11691" y="25894"/>
                </a:lnTo>
                <a:lnTo>
                  <a:pt x="12298" y="28692"/>
                </a:lnTo>
                <a:lnTo>
                  <a:pt x="12702" y="32463"/>
                </a:lnTo>
                <a:lnTo>
                  <a:pt x="12972" y="36882"/>
                </a:lnTo>
                <a:lnTo>
                  <a:pt x="13271" y="45919"/>
                </a:lnTo>
                <a:lnTo>
                  <a:pt x="13440" y="57314"/>
                </a:lnTo>
                <a:lnTo>
                  <a:pt x="13480" y="67066"/>
                </a:lnTo>
                <a:lnTo>
                  <a:pt x="14442" y="71381"/>
                </a:lnTo>
                <a:lnTo>
                  <a:pt x="16037" y="75209"/>
                </a:lnTo>
                <a:lnTo>
                  <a:pt x="18053" y="78714"/>
                </a:lnTo>
                <a:lnTo>
                  <a:pt x="19396" y="82004"/>
                </a:lnTo>
                <a:lnTo>
                  <a:pt x="20292" y="85149"/>
                </a:lnTo>
                <a:lnTo>
                  <a:pt x="20889" y="88199"/>
                </a:lnTo>
                <a:lnTo>
                  <a:pt x="21287" y="92136"/>
                </a:lnTo>
                <a:lnTo>
                  <a:pt x="21553" y="96667"/>
                </a:lnTo>
                <a:lnTo>
                  <a:pt x="21847" y="105828"/>
                </a:lnTo>
                <a:lnTo>
                  <a:pt x="22014" y="117293"/>
                </a:lnTo>
                <a:lnTo>
                  <a:pt x="22083" y="20573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4"/>
          <p:cNvSpPr/>
          <p:nvPr/>
        </p:nvSpPr>
        <p:spPr>
          <a:xfrm>
            <a:off x="4460557" y="4191952"/>
            <a:ext cx="8573" cy="25719"/>
          </a:xfrm>
          <a:custGeom>
            <a:avLst/>
            <a:gdLst/>
            <a:ahLst/>
            <a:cxnLst/>
            <a:rect l="0" t="0" r="0" b="0"/>
            <a:pathLst>
              <a:path w="8573" h="25719">
                <a:moveTo>
                  <a:pt x="0" y="25718"/>
                </a:moveTo>
                <a:lnTo>
                  <a:pt x="4551" y="25718"/>
                </a:lnTo>
                <a:lnTo>
                  <a:pt x="4939" y="24765"/>
                </a:lnTo>
                <a:lnTo>
                  <a:pt x="4245" y="23177"/>
                </a:lnTo>
                <a:lnTo>
                  <a:pt x="2830" y="21167"/>
                </a:lnTo>
                <a:lnTo>
                  <a:pt x="2839" y="19826"/>
                </a:lnTo>
                <a:lnTo>
                  <a:pt x="3798" y="18933"/>
                </a:lnTo>
                <a:lnTo>
                  <a:pt x="7629" y="17498"/>
                </a:lnTo>
                <a:lnTo>
                  <a:pt x="7943" y="16428"/>
                </a:lnTo>
                <a:lnTo>
                  <a:pt x="8153" y="14762"/>
                </a:lnTo>
                <a:lnTo>
                  <a:pt x="8548" y="8934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65"/>
          <p:cNvSpPr/>
          <p:nvPr/>
        </p:nvSpPr>
        <p:spPr>
          <a:xfrm>
            <a:off x="4477810" y="4037647"/>
            <a:ext cx="187148" cy="227732"/>
          </a:xfrm>
          <a:custGeom>
            <a:avLst/>
            <a:gdLst/>
            <a:ahLst/>
            <a:cxnLst/>
            <a:rect l="0" t="0" r="0" b="0"/>
            <a:pathLst>
              <a:path w="187148" h="227732">
                <a:moveTo>
                  <a:pt x="102762" y="0"/>
                </a:moveTo>
                <a:lnTo>
                  <a:pt x="95381" y="0"/>
                </a:lnTo>
                <a:lnTo>
                  <a:pt x="94984" y="953"/>
                </a:lnTo>
                <a:lnTo>
                  <a:pt x="94543" y="4551"/>
                </a:lnTo>
                <a:lnTo>
                  <a:pt x="92520" y="5891"/>
                </a:lnTo>
                <a:lnTo>
                  <a:pt x="89267" y="6785"/>
                </a:lnTo>
                <a:lnTo>
                  <a:pt x="79459" y="8219"/>
                </a:lnTo>
                <a:lnTo>
                  <a:pt x="75577" y="10956"/>
                </a:lnTo>
                <a:lnTo>
                  <a:pt x="73209" y="13019"/>
                </a:lnTo>
                <a:lnTo>
                  <a:pt x="69725" y="14394"/>
                </a:lnTo>
                <a:lnTo>
                  <a:pt x="65497" y="15311"/>
                </a:lnTo>
                <a:lnTo>
                  <a:pt x="54126" y="16783"/>
                </a:lnTo>
                <a:lnTo>
                  <a:pt x="51288" y="16903"/>
                </a:lnTo>
                <a:lnTo>
                  <a:pt x="36811" y="17114"/>
                </a:lnTo>
                <a:lnTo>
                  <a:pt x="0" y="17145"/>
                </a:lnTo>
                <a:lnTo>
                  <a:pt x="4475" y="17145"/>
                </a:lnTo>
                <a:lnTo>
                  <a:pt x="5805" y="18098"/>
                </a:lnTo>
                <a:lnTo>
                  <a:pt x="6691" y="19685"/>
                </a:lnTo>
                <a:lnTo>
                  <a:pt x="8115" y="24526"/>
                </a:lnTo>
                <a:lnTo>
                  <a:pt x="8361" y="29915"/>
                </a:lnTo>
                <a:lnTo>
                  <a:pt x="8463" y="58126"/>
                </a:lnTo>
                <a:lnTo>
                  <a:pt x="8465" y="114651"/>
                </a:lnTo>
                <a:lnTo>
                  <a:pt x="9417" y="117391"/>
                </a:lnTo>
                <a:lnTo>
                  <a:pt x="13015" y="122976"/>
                </a:lnTo>
                <a:lnTo>
                  <a:pt x="16684" y="128095"/>
                </a:lnTo>
                <a:lnTo>
                  <a:pt x="21483" y="128442"/>
                </a:lnTo>
                <a:lnTo>
                  <a:pt x="25747" y="128559"/>
                </a:lnTo>
                <a:lnTo>
                  <a:pt x="32883" y="128584"/>
                </a:lnTo>
                <a:lnTo>
                  <a:pt x="38348" y="124036"/>
                </a:lnTo>
                <a:lnTo>
                  <a:pt x="40770" y="122695"/>
                </a:lnTo>
                <a:lnTo>
                  <a:pt x="45999" y="121206"/>
                </a:lnTo>
                <a:lnTo>
                  <a:pt x="47775" y="119857"/>
                </a:lnTo>
                <a:lnTo>
                  <a:pt x="48959" y="118005"/>
                </a:lnTo>
                <a:lnTo>
                  <a:pt x="49748" y="115817"/>
                </a:lnTo>
                <a:lnTo>
                  <a:pt x="52180" y="114359"/>
                </a:lnTo>
                <a:lnTo>
                  <a:pt x="55705" y="113387"/>
                </a:lnTo>
                <a:lnTo>
                  <a:pt x="59961" y="112739"/>
                </a:lnTo>
                <a:lnTo>
                  <a:pt x="63750" y="111354"/>
                </a:lnTo>
                <a:lnTo>
                  <a:pt x="67229" y="109479"/>
                </a:lnTo>
                <a:lnTo>
                  <a:pt x="70501" y="107276"/>
                </a:lnTo>
                <a:lnTo>
                  <a:pt x="73635" y="105807"/>
                </a:lnTo>
                <a:lnTo>
                  <a:pt x="76676" y="104828"/>
                </a:lnTo>
                <a:lnTo>
                  <a:pt x="79656" y="104176"/>
                </a:lnTo>
                <a:lnTo>
                  <a:pt x="82596" y="103740"/>
                </a:lnTo>
                <a:lnTo>
                  <a:pt x="88401" y="103257"/>
                </a:lnTo>
                <a:lnTo>
                  <a:pt x="92236" y="103128"/>
                </a:lnTo>
                <a:lnTo>
                  <a:pt x="109538" y="102921"/>
                </a:lnTo>
                <a:lnTo>
                  <a:pt x="131232" y="102873"/>
                </a:lnTo>
                <a:lnTo>
                  <a:pt x="134125" y="103825"/>
                </a:lnTo>
                <a:lnTo>
                  <a:pt x="139879" y="107422"/>
                </a:lnTo>
                <a:lnTo>
                  <a:pt x="145611" y="109656"/>
                </a:lnTo>
                <a:lnTo>
                  <a:pt x="148473" y="110252"/>
                </a:lnTo>
                <a:lnTo>
                  <a:pt x="154193" y="113453"/>
                </a:lnTo>
                <a:lnTo>
                  <a:pt x="159910" y="118051"/>
                </a:lnTo>
                <a:lnTo>
                  <a:pt x="165626" y="123270"/>
                </a:lnTo>
                <a:lnTo>
                  <a:pt x="178221" y="135502"/>
                </a:lnTo>
                <a:lnTo>
                  <a:pt x="183964" y="141220"/>
                </a:lnTo>
                <a:lnTo>
                  <a:pt x="185472" y="143677"/>
                </a:lnTo>
                <a:lnTo>
                  <a:pt x="187147" y="148947"/>
                </a:lnTo>
                <a:lnTo>
                  <a:pt x="186641" y="151685"/>
                </a:lnTo>
                <a:lnTo>
                  <a:pt x="183539" y="157269"/>
                </a:lnTo>
                <a:lnTo>
                  <a:pt x="181526" y="162925"/>
                </a:lnTo>
                <a:lnTo>
                  <a:pt x="180988" y="165766"/>
                </a:lnTo>
                <a:lnTo>
                  <a:pt x="177852" y="171464"/>
                </a:lnTo>
                <a:lnTo>
                  <a:pt x="175682" y="174317"/>
                </a:lnTo>
                <a:lnTo>
                  <a:pt x="173271" y="180027"/>
                </a:lnTo>
                <a:lnTo>
                  <a:pt x="172628" y="182883"/>
                </a:lnTo>
                <a:lnTo>
                  <a:pt x="169374" y="188596"/>
                </a:lnTo>
                <a:lnTo>
                  <a:pt x="164752" y="194311"/>
                </a:lnTo>
                <a:lnTo>
                  <a:pt x="159523" y="200025"/>
                </a:lnTo>
                <a:lnTo>
                  <a:pt x="155843" y="201930"/>
                </a:lnTo>
                <a:lnTo>
                  <a:pt x="151484" y="203200"/>
                </a:lnTo>
                <a:lnTo>
                  <a:pt x="146674" y="204047"/>
                </a:lnTo>
                <a:lnTo>
                  <a:pt x="142514" y="205564"/>
                </a:lnTo>
                <a:lnTo>
                  <a:pt x="138788" y="207527"/>
                </a:lnTo>
                <a:lnTo>
                  <a:pt x="135352" y="209789"/>
                </a:lnTo>
                <a:lnTo>
                  <a:pt x="132109" y="212250"/>
                </a:lnTo>
                <a:lnTo>
                  <a:pt x="128994" y="214842"/>
                </a:lnTo>
                <a:lnTo>
                  <a:pt x="125965" y="217523"/>
                </a:lnTo>
                <a:lnTo>
                  <a:pt x="122993" y="219310"/>
                </a:lnTo>
                <a:lnTo>
                  <a:pt x="117151" y="221296"/>
                </a:lnTo>
                <a:lnTo>
                  <a:pt x="111380" y="222179"/>
                </a:lnTo>
                <a:lnTo>
                  <a:pt x="108507" y="222415"/>
                </a:lnTo>
                <a:lnTo>
                  <a:pt x="105640" y="223524"/>
                </a:lnTo>
                <a:lnTo>
                  <a:pt x="99914" y="227297"/>
                </a:lnTo>
                <a:lnTo>
                  <a:pt x="97053" y="227731"/>
                </a:lnTo>
                <a:lnTo>
                  <a:pt x="94194" y="227068"/>
                </a:lnTo>
                <a:lnTo>
                  <a:pt x="88476" y="224744"/>
                </a:lnTo>
                <a:lnTo>
                  <a:pt x="82761" y="223711"/>
                </a:lnTo>
                <a:lnTo>
                  <a:pt x="77045" y="223252"/>
                </a:lnTo>
                <a:lnTo>
                  <a:pt x="70166" y="222958"/>
                </a:lnTo>
                <a:lnTo>
                  <a:pt x="60017" y="222885"/>
                </a:lnTo>
                <a:lnTo>
                  <a:pt x="59899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66"/>
          <p:cNvSpPr/>
          <p:nvPr/>
        </p:nvSpPr>
        <p:spPr>
          <a:xfrm>
            <a:off x="3920489" y="3188970"/>
            <a:ext cx="257177" cy="214313"/>
          </a:xfrm>
          <a:custGeom>
            <a:avLst/>
            <a:gdLst/>
            <a:ahLst/>
            <a:cxnLst/>
            <a:rect l="0" t="0" r="0" b="0"/>
            <a:pathLst>
              <a:path w="257177" h="214313">
                <a:moveTo>
                  <a:pt x="0" y="214312"/>
                </a:moveTo>
                <a:lnTo>
                  <a:pt x="0" y="206092"/>
                </a:lnTo>
                <a:lnTo>
                  <a:pt x="2541" y="200816"/>
                </a:lnTo>
                <a:lnTo>
                  <a:pt x="4552" y="196743"/>
                </a:lnTo>
                <a:lnTo>
                  <a:pt x="5892" y="193074"/>
                </a:lnTo>
                <a:lnTo>
                  <a:pt x="7382" y="186458"/>
                </a:lnTo>
                <a:lnTo>
                  <a:pt x="10584" y="180342"/>
                </a:lnTo>
                <a:lnTo>
                  <a:pt x="12771" y="177378"/>
                </a:lnTo>
                <a:lnTo>
                  <a:pt x="14229" y="173497"/>
                </a:lnTo>
                <a:lnTo>
                  <a:pt x="15201" y="169004"/>
                </a:lnTo>
                <a:lnTo>
                  <a:pt x="15849" y="164105"/>
                </a:lnTo>
                <a:lnTo>
                  <a:pt x="18187" y="158933"/>
                </a:lnTo>
                <a:lnTo>
                  <a:pt x="21649" y="153580"/>
                </a:lnTo>
                <a:lnTo>
                  <a:pt x="25863" y="148107"/>
                </a:lnTo>
                <a:lnTo>
                  <a:pt x="30577" y="143505"/>
                </a:lnTo>
                <a:lnTo>
                  <a:pt x="35625" y="139485"/>
                </a:lnTo>
                <a:lnTo>
                  <a:pt x="40895" y="135852"/>
                </a:lnTo>
                <a:lnTo>
                  <a:pt x="45361" y="131526"/>
                </a:lnTo>
                <a:lnTo>
                  <a:pt x="49291" y="126736"/>
                </a:lnTo>
                <a:lnTo>
                  <a:pt x="52863" y="121638"/>
                </a:lnTo>
                <a:lnTo>
                  <a:pt x="56197" y="116334"/>
                </a:lnTo>
                <a:lnTo>
                  <a:pt x="59373" y="110894"/>
                </a:lnTo>
                <a:lnTo>
                  <a:pt x="62442" y="105361"/>
                </a:lnTo>
                <a:lnTo>
                  <a:pt x="66394" y="99768"/>
                </a:lnTo>
                <a:lnTo>
                  <a:pt x="70932" y="94135"/>
                </a:lnTo>
                <a:lnTo>
                  <a:pt x="75863" y="88474"/>
                </a:lnTo>
                <a:lnTo>
                  <a:pt x="83883" y="79644"/>
                </a:lnTo>
                <a:lnTo>
                  <a:pt x="91574" y="71592"/>
                </a:lnTo>
                <a:lnTo>
                  <a:pt x="101342" y="61664"/>
                </a:lnTo>
                <a:lnTo>
                  <a:pt x="106614" y="57302"/>
                </a:lnTo>
                <a:lnTo>
                  <a:pt x="112034" y="53441"/>
                </a:lnTo>
                <a:lnTo>
                  <a:pt x="117552" y="49915"/>
                </a:lnTo>
                <a:lnTo>
                  <a:pt x="122183" y="45659"/>
                </a:lnTo>
                <a:lnTo>
                  <a:pt x="126223" y="40916"/>
                </a:lnTo>
                <a:lnTo>
                  <a:pt x="129869" y="35850"/>
                </a:lnTo>
                <a:lnTo>
                  <a:pt x="134204" y="31520"/>
                </a:lnTo>
                <a:lnTo>
                  <a:pt x="139000" y="27681"/>
                </a:lnTo>
                <a:lnTo>
                  <a:pt x="144102" y="24169"/>
                </a:lnTo>
                <a:lnTo>
                  <a:pt x="149408" y="20875"/>
                </a:lnTo>
                <a:lnTo>
                  <a:pt x="154851" y="17726"/>
                </a:lnTo>
                <a:lnTo>
                  <a:pt x="160384" y="14675"/>
                </a:lnTo>
                <a:lnTo>
                  <a:pt x="165025" y="12641"/>
                </a:lnTo>
                <a:lnTo>
                  <a:pt x="172722" y="10380"/>
                </a:lnTo>
                <a:lnTo>
                  <a:pt x="177061" y="8825"/>
                </a:lnTo>
                <a:lnTo>
                  <a:pt x="181859" y="6836"/>
                </a:lnTo>
                <a:lnTo>
                  <a:pt x="186961" y="4557"/>
                </a:lnTo>
                <a:lnTo>
                  <a:pt x="192268" y="3038"/>
                </a:lnTo>
                <a:lnTo>
                  <a:pt x="197711" y="2025"/>
                </a:lnTo>
                <a:lnTo>
                  <a:pt x="203245" y="1350"/>
                </a:lnTo>
                <a:lnTo>
                  <a:pt x="207887" y="900"/>
                </a:lnTo>
                <a:lnTo>
                  <a:pt x="215584" y="400"/>
                </a:lnTo>
                <a:lnTo>
                  <a:pt x="222181" y="177"/>
                </a:lnTo>
                <a:lnTo>
                  <a:pt x="238296" y="10"/>
                </a:lnTo>
                <a:lnTo>
                  <a:pt x="25717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67"/>
          <p:cNvSpPr/>
          <p:nvPr/>
        </p:nvSpPr>
        <p:spPr>
          <a:xfrm>
            <a:off x="4164153" y="3068955"/>
            <a:ext cx="167818" cy="145733"/>
          </a:xfrm>
          <a:custGeom>
            <a:avLst/>
            <a:gdLst/>
            <a:ahLst/>
            <a:cxnLst/>
            <a:rect l="0" t="0" r="0" b="0"/>
            <a:pathLst>
              <a:path w="167818" h="145733">
                <a:moveTo>
                  <a:pt x="4939" y="25717"/>
                </a:moveTo>
                <a:lnTo>
                  <a:pt x="0" y="25717"/>
                </a:lnTo>
                <a:lnTo>
                  <a:pt x="16798" y="25717"/>
                </a:lnTo>
                <a:lnTo>
                  <a:pt x="19512" y="24765"/>
                </a:lnTo>
                <a:lnTo>
                  <a:pt x="22274" y="23177"/>
                </a:lnTo>
                <a:lnTo>
                  <a:pt x="25068" y="21166"/>
                </a:lnTo>
                <a:lnTo>
                  <a:pt x="27883" y="19826"/>
                </a:lnTo>
                <a:lnTo>
                  <a:pt x="30713" y="18932"/>
                </a:lnTo>
                <a:lnTo>
                  <a:pt x="33552" y="18336"/>
                </a:lnTo>
                <a:lnTo>
                  <a:pt x="36397" y="16987"/>
                </a:lnTo>
                <a:lnTo>
                  <a:pt x="39246" y="15134"/>
                </a:lnTo>
                <a:lnTo>
                  <a:pt x="42098" y="12947"/>
                </a:lnTo>
                <a:lnTo>
                  <a:pt x="44952" y="11488"/>
                </a:lnTo>
                <a:lnTo>
                  <a:pt x="47807" y="10516"/>
                </a:lnTo>
                <a:lnTo>
                  <a:pt x="50662" y="9868"/>
                </a:lnTo>
                <a:lnTo>
                  <a:pt x="53519" y="9436"/>
                </a:lnTo>
                <a:lnTo>
                  <a:pt x="56376" y="9148"/>
                </a:lnTo>
                <a:lnTo>
                  <a:pt x="59233" y="8956"/>
                </a:lnTo>
                <a:lnTo>
                  <a:pt x="62090" y="7876"/>
                </a:lnTo>
                <a:lnTo>
                  <a:pt x="64947" y="6203"/>
                </a:lnTo>
                <a:lnTo>
                  <a:pt x="67804" y="4135"/>
                </a:lnTo>
                <a:lnTo>
                  <a:pt x="70662" y="2756"/>
                </a:lnTo>
                <a:lnTo>
                  <a:pt x="73519" y="1838"/>
                </a:lnTo>
                <a:lnTo>
                  <a:pt x="76376" y="1225"/>
                </a:lnTo>
                <a:lnTo>
                  <a:pt x="79234" y="817"/>
                </a:lnTo>
                <a:lnTo>
                  <a:pt x="82092" y="544"/>
                </a:lnTo>
                <a:lnTo>
                  <a:pt x="84949" y="363"/>
                </a:lnTo>
                <a:lnTo>
                  <a:pt x="87807" y="241"/>
                </a:lnTo>
                <a:lnTo>
                  <a:pt x="93521" y="107"/>
                </a:lnTo>
                <a:lnTo>
                  <a:pt x="119592" y="0"/>
                </a:lnTo>
                <a:lnTo>
                  <a:pt x="121379" y="953"/>
                </a:lnTo>
                <a:lnTo>
                  <a:pt x="122571" y="2540"/>
                </a:lnTo>
                <a:lnTo>
                  <a:pt x="124484" y="7380"/>
                </a:lnTo>
                <a:lnTo>
                  <a:pt x="127285" y="10582"/>
                </a:lnTo>
                <a:lnTo>
                  <a:pt x="129365" y="12770"/>
                </a:lnTo>
                <a:lnTo>
                  <a:pt x="130752" y="15181"/>
                </a:lnTo>
                <a:lnTo>
                  <a:pt x="131677" y="17740"/>
                </a:lnTo>
                <a:lnTo>
                  <a:pt x="132294" y="20399"/>
                </a:lnTo>
                <a:lnTo>
                  <a:pt x="133657" y="23125"/>
                </a:lnTo>
                <a:lnTo>
                  <a:pt x="135519" y="25894"/>
                </a:lnTo>
                <a:lnTo>
                  <a:pt x="137712" y="28692"/>
                </a:lnTo>
                <a:lnTo>
                  <a:pt x="139174" y="31510"/>
                </a:lnTo>
                <a:lnTo>
                  <a:pt x="140149" y="34342"/>
                </a:lnTo>
                <a:lnTo>
                  <a:pt x="140799" y="37182"/>
                </a:lnTo>
                <a:lnTo>
                  <a:pt x="141233" y="40980"/>
                </a:lnTo>
                <a:lnTo>
                  <a:pt x="141521" y="45417"/>
                </a:lnTo>
                <a:lnTo>
                  <a:pt x="141842" y="54475"/>
                </a:lnTo>
                <a:lnTo>
                  <a:pt x="141985" y="61676"/>
                </a:lnTo>
                <a:lnTo>
                  <a:pt x="142975" y="64930"/>
                </a:lnTo>
                <a:lnTo>
                  <a:pt x="144589" y="68051"/>
                </a:lnTo>
                <a:lnTo>
                  <a:pt x="146616" y="71085"/>
                </a:lnTo>
                <a:lnTo>
                  <a:pt x="147968" y="75012"/>
                </a:lnTo>
                <a:lnTo>
                  <a:pt x="148869" y="79536"/>
                </a:lnTo>
                <a:lnTo>
                  <a:pt x="149470" y="84456"/>
                </a:lnTo>
                <a:lnTo>
                  <a:pt x="149870" y="88689"/>
                </a:lnTo>
                <a:lnTo>
                  <a:pt x="150138" y="92463"/>
                </a:lnTo>
                <a:lnTo>
                  <a:pt x="150316" y="95932"/>
                </a:lnTo>
                <a:lnTo>
                  <a:pt x="150513" y="102326"/>
                </a:lnTo>
                <a:lnTo>
                  <a:pt x="150566" y="105365"/>
                </a:lnTo>
                <a:lnTo>
                  <a:pt x="151554" y="108343"/>
                </a:lnTo>
                <a:lnTo>
                  <a:pt x="153165" y="111281"/>
                </a:lnTo>
                <a:lnTo>
                  <a:pt x="155191" y="114192"/>
                </a:lnTo>
                <a:lnTo>
                  <a:pt x="156542" y="117085"/>
                </a:lnTo>
                <a:lnTo>
                  <a:pt x="157443" y="119967"/>
                </a:lnTo>
                <a:lnTo>
                  <a:pt x="158043" y="122840"/>
                </a:lnTo>
                <a:lnTo>
                  <a:pt x="158444" y="125708"/>
                </a:lnTo>
                <a:lnTo>
                  <a:pt x="158710" y="128573"/>
                </a:lnTo>
                <a:lnTo>
                  <a:pt x="159139" y="135463"/>
                </a:lnTo>
                <a:lnTo>
                  <a:pt x="159197" y="138946"/>
                </a:lnTo>
                <a:lnTo>
                  <a:pt x="159212" y="141208"/>
                </a:lnTo>
                <a:lnTo>
                  <a:pt x="160176" y="142716"/>
                </a:lnTo>
                <a:lnTo>
                  <a:pt x="161770" y="143721"/>
                </a:lnTo>
                <a:lnTo>
                  <a:pt x="167817" y="14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68"/>
          <p:cNvSpPr/>
          <p:nvPr/>
        </p:nvSpPr>
        <p:spPr>
          <a:xfrm>
            <a:off x="4443412" y="3146107"/>
            <a:ext cx="25718" cy="25613"/>
          </a:xfrm>
          <a:custGeom>
            <a:avLst/>
            <a:gdLst/>
            <a:ahLst/>
            <a:cxnLst/>
            <a:rect l="0" t="0" r="0" b="0"/>
            <a:pathLst>
              <a:path w="25718" h="25613">
                <a:moveTo>
                  <a:pt x="0" y="8573"/>
                </a:moveTo>
                <a:lnTo>
                  <a:pt x="0" y="25362"/>
                </a:lnTo>
                <a:lnTo>
                  <a:pt x="953" y="25480"/>
                </a:lnTo>
                <a:lnTo>
                  <a:pt x="2540" y="25560"/>
                </a:lnTo>
                <a:lnTo>
                  <a:pt x="4551" y="25612"/>
                </a:lnTo>
                <a:lnTo>
                  <a:pt x="5892" y="24695"/>
                </a:lnTo>
                <a:lnTo>
                  <a:pt x="6785" y="23131"/>
                </a:lnTo>
                <a:lnTo>
                  <a:pt x="8468" y="17495"/>
                </a:lnTo>
                <a:lnTo>
                  <a:pt x="8503" y="16426"/>
                </a:lnTo>
                <a:lnTo>
                  <a:pt x="8542" y="12698"/>
                </a:lnTo>
                <a:lnTo>
                  <a:pt x="9504" y="10370"/>
                </a:lnTo>
                <a:lnTo>
                  <a:pt x="11099" y="7866"/>
                </a:lnTo>
                <a:lnTo>
                  <a:pt x="16791" y="461"/>
                </a:lnTo>
                <a:lnTo>
                  <a:pt x="17862" y="307"/>
                </a:lnTo>
                <a:lnTo>
                  <a:pt x="19528" y="205"/>
                </a:lnTo>
                <a:lnTo>
                  <a:pt x="2571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69"/>
          <p:cNvSpPr/>
          <p:nvPr/>
        </p:nvSpPr>
        <p:spPr>
          <a:xfrm>
            <a:off x="4494847" y="2948939"/>
            <a:ext cx="184621" cy="214303"/>
          </a:xfrm>
          <a:custGeom>
            <a:avLst/>
            <a:gdLst/>
            <a:ahLst/>
            <a:cxnLst/>
            <a:rect l="0" t="0" r="0" b="0"/>
            <a:pathLst>
              <a:path w="184621" h="214303">
                <a:moveTo>
                  <a:pt x="77153" y="0"/>
                </a:moveTo>
                <a:lnTo>
                  <a:pt x="65221" y="11932"/>
                </a:lnTo>
                <a:lnTo>
                  <a:pt x="62531" y="13670"/>
                </a:lnTo>
                <a:lnTo>
                  <a:pt x="57001" y="15601"/>
                </a:lnTo>
                <a:lnTo>
                  <a:pt x="51369" y="18999"/>
                </a:lnTo>
                <a:lnTo>
                  <a:pt x="48534" y="21239"/>
                </a:lnTo>
                <a:lnTo>
                  <a:pt x="45690" y="22732"/>
                </a:lnTo>
                <a:lnTo>
                  <a:pt x="39992" y="24391"/>
                </a:lnTo>
                <a:lnTo>
                  <a:pt x="34284" y="25128"/>
                </a:lnTo>
                <a:lnTo>
                  <a:pt x="31429" y="25325"/>
                </a:lnTo>
                <a:lnTo>
                  <a:pt x="28573" y="26409"/>
                </a:lnTo>
                <a:lnTo>
                  <a:pt x="22859" y="30152"/>
                </a:lnTo>
                <a:lnTo>
                  <a:pt x="17145" y="32451"/>
                </a:lnTo>
                <a:lnTo>
                  <a:pt x="10265" y="33927"/>
                </a:lnTo>
                <a:lnTo>
                  <a:pt x="4523" y="34183"/>
                </a:lnTo>
                <a:lnTo>
                  <a:pt x="3" y="34291"/>
                </a:lnTo>
                <a:lnTo>
                  <a:pt x="0" y="54442"/>
                </a:lnTo>
                <a:lnTo>
                  <a:pt x="953" y="56297"/>
                </a:lnTo>
                <a:lnTo>
                  <a:pt x="2540" y="57534"/>
                </a:lnTo>
                <a:lnTo>
                  <a:pt x="4551" y="58359"/>
                </a:lnTo>
                <a:lnTo>
                  <a:pt x="5891" y="59861"/>
                </a:lnTo>
                <a:lnTo>
                  <a:pt x="6785" y="61815"/>
                </a:lnTo>
                <a:lnTo>
                  <a:pt x="7778" y="66526"/>
                </a:lnTo>
                <a:lnTo>
                  <a:pt x="8219" y="71795"/>
                </a:lnTo>
                <a:lnTo>
                  <a:pt x="8416" y="77312"/>
                </a:lnTo>
                <a:lnTo>
                  <a:pt x="8526" y="88313"/>
                </a:lnTo>
                <a:lnTo>
                  <a:pt x="8571" y="114550"/>
                </a:lnTo>
                <a:lnTo>
                  <a:pt x="9524" y="116372"/>
                </a:lnTo>
                <a:lnTo>
                  <a:pt x="11112" y="117587"/>
                </a:lnTo>
                <a:lnTo>
                  <a:pt x="13123" y="118396"/>
                </a:lnTo>
                <a:lnTo>
                  <a:pt x="14464" y="119888"/>
                </a:lnTo>
                <a:lnTo>
                  <a:pt x="15358" y="121836"/>
                </a:lnTo>
                <a:lnTo>
                  <a:pt x="16792" y="127254"/>
                </a:lnTo>
                <a:lnTo>
                  <a:pt x="17040" y="132744"/>
                </a:lnTo>
                <a:lnTo>
                  <a:pt x="18028" y="134216"/>
                </a:lnTo>
                <a:lnTo>
                  <a:pt x="19639" y="135198"/>
                </a:lnTo>
                <a:lnTo>
                  <a:pt x="24517" y="136773"/>
                </a:lnTo>
                <a:lnTo>
                  <a:pt x="27724" y="134448"/>
                </a:lnTo>
                <a:lnTo>
                  <a:pt x="32993" y="129746"/>
                </a:lnTo>
                <a:lnTo>
                  <a:pt x="33426" y="128407"/>
                </a:lnTo>
                <a:lnTo>
                  <a:pt x="33906" y="124380"/>
                </a:lnTo>
                <a:lnTo>
                  <a:pt x="35939" y="122926"/>
                </a:lnTo>
                <a:lnTo>
                  <a:pt x="39199" y="121955"/>
                </a:lnTo>
                <a:lnTo>
                  <a:pt x="43278" y="121309"/>
                </a:lnTo>
                <a:lnTo>
                  <a:pt x="46949" y="118973"/>
                </a:lnTo>
                <a:lnTo>
                  <a:pt x="50350" y="115510"/>
                </a:lnTo>
                <a:lnTo>
                  <a:pt x="53569" y="111297"/>
                </a:lnTo>
                <a:lnTo>
                  <a:pt x="56668" y="107536"/>
                </a:lnTo>
                <a:lnTo>
                  <a:pt x="59686" y="104076"/>
                </a:lnTo>
                <a:lnTo>
                  <a:pt x="62651" y="100816"/>
                </a:lnTo>
                <a:lnTo>
                  <a:pt x="68485" y="94655"/>
                </a:lnTo>
                <a:lnTo>
                  <a:pt x="71374" y="91679"/>
                </a:lnTo>
                <a:lnTo>
                  <a:pt x="75205" y="88742"/>
                </a:lnTo>
                <a:lnTo>
                  <a:pt x="79664" y="85831"/>
                </a:lnTo>
                <a:lnTo>
                  <a:pt x="84542" y="82939"/>
                </a:lnTo>
                <a:lnTo>
                  <a:pt x="89699" y="81010"/>
                </a:lnTo>
                <a:lnTo>
                  <a:pt x="95042" y="79724"/>
                </a:lnTo>
                <a:lnTo>
                  <a:pt x="100509" y="78867"/>
                </a:lnTo>
                <a:lnTo>
                  <a:pt x="106058" y="77343"/>
                </a:lnTo>
                <a:lnTo>
                  <a:pt x="111663" y="75375"/>
                </a:lnTo>
                <a:lnTo>
                  <a:pt x="117305" y="73110"/>
                </a:lnTo>
                <a:lnTo>
                  <a:pt x="122018" y="71600"/>
                </a:lnTo>
                <a:lnTo>
                  <a:pt x="126113" y="70594"/>
                </a:lnTo>
                <a:lnTo>
                  <a:pt x="129795" y="69923"/>
                </a:lnTo>
                <a:lnTo>
                  <a:pt x="134155" y="70428"/>
                </a:lnTo>
                <a:lnTo>
                  <a:pt x="138967" y="71717"/>
                </a:lnTo>
                <a:lnTo>
                  <a:pt x="144079" y="73529"/>
                </a:lnTo>
                <a:lnTo>
                  <a:pt x="148441" y="74737"/>
                </a:lnTo>
                <a:lnTo>
                  <a:pt x="152301" y="75543"/>
                </a:lnTo>
                <a:lnTo>
                  <a:pt x="155826" y="76079"/>
                </a:lnTo>
                <a:lnTo>
                  <a:pt x="159129" y="77390"/>
                </a:lnTo>
                <a:lnTo>
                  <a:pt x="162284" y="79216"/>
                </a:lnTo>
                <a:lnTo>
                  <a:pt x="165339" y="81386"/>
                </a:lnTo>
                <a:lnTo>
                  <a:pt x="168328" y="83785"/>
                </a:lnTo>
                <a:lnTo>
                  <a:pt x="171274" y="86337"/>
                </a:lnTo>
                <a:lnTo>
                  <a:pt x="174190" y="88991"/>
                </a:lnTo>
                <a:lnTo>
                  <a:pt x="176134" y="91712"/>
                </a:lnTo>
                <a:lnTo>
                  <a:pt x="178295" y="97276"/>
                </a:lnTo>
                <a:lnTo>
                  <a:pt x="181795" y="102924"/>
                </a:lnTo>
                <a:lnTo>
                  <a:pt x="184061" y="105764"/>
                </a:lnTo>
                <a:lnTo>
                  <a:pt x="184620" y="109562"/>
                </a:lnTo>
                <a:lnTo>
                  <a:pt x="184040" y="113999"/>
                </a:lnTo>
                <a:lnTo>
                  <a:pt x="182701" y="118862"/>
                </a:lnTo>
                <a:lnTo>
                  <a:pt x="181808" y="123057"/>
                </a:lnTo>
                <a:lnTo>
                  <a:pt x="181213" y="126806"/>
                </a:lnTo>
                <a:lnTo>
                  <a:pt x="180816" y="130257"/>
                </a:lnTo>
                <a:lnTo>
                  <a:pt x="179599" y="134463"/>
                </a:lnTo>
                <a:lnTo>
                  <a:pt x="177836" y="139172"/>
                </a:lnTo>
                <a:lnTo>
                  <a:pt x="175707" y="144217"/>
                </a:lnTo>
                <a:lnTo>
                  <a:pt x="173335" y="149485"/>
                </a:lnTo>
                <a:lnTo>
                  <a:pt x="168161" y="160418"/>
                </a:lnTo>
                <a:lnTo>
                  <a:pt x="165447" y="165048"/>
                </a:lnTo>
                <a:lnTo>
                  <a:pt x="162685" y="169087"/>
                </a:lnTo>
                <a:lnTo>
                  <a:pt x="159892" y="172732"/>
                </a:lnTo>
                <a:lnTo>
                  <a:pt x="156125" y="177068"/>
                </a:lnTo>
                <a:lnTo>
                  <a:pt x="151708" y="181863"/>
                </a:lnTo>
                <a:lnTo>
                  <a:pt x="146858" y="186965"/>
                </a:lnTo>
                <a:lnTo>
                  <a:pt x="141721" y="191318"/>
                </a:lnTo>
                <a:lnTo>
                  <a:pt x="136390" y="195173"/>
                </a:lnTo>
                <a:lnTo>
                  <a:pt x="130932" y="198696"/>
                </a:lnTo>
                <a:lnTo>
                  <a:pt x="125388" y="201044"/>
                </a:lnTo>
                <a:lnTo>
                  <a:pt x="119787" y="202610"/>
                </a:lnTo>
                <a:lnTo>
                  <a:pt x="114148" y="203653"/>
                </a:lnTo>
                <a:lnTo>
                  <a:pt x="109437" y="205301"/>
                </a:lnTo>
                <a:lnTo>
                  <a:pt x="105343" y="207353"/>
                </a:lnTo>
                <a:lnTo>
                  <a:pt x="101661" y="209673"/>
                </a:lnTo>
                <a:lnTo>
                  <a:pt x="97301" y="211220"/>
                </a:lnTo>
                <a:lnTo>
                  <a:pt x="92490" y="212251"/>
                </a:lnTo>
                <a:lnTo>
                  <a:pt x="87378" y="212938"/>
                </a:lnTo>
                <a:lnTo>
                  <a:pt x="82065" y="213397"/>
                </a:lnTo>
                <a:lnTo>
                  <a:pt x="76617" y="213702"/>
                </a:lnTo>
                <a:lnTo>
                  <a:pt x="66437" y="214041"/>
                </a:lnTo>
                <a:lnTo>
                  <a:pt x="52141" y="214259"/>
                </a:lnTo>
                <a:lnTo>
                  <a:pt x="44695" y="214302"/>
                </a:lnTo>
                <a:lnTo>
                  <a:pt x="41137" y="211768"/>
                </a:lnTo>
                <a:lnTo>
                  <a:pt x="34290" y="2057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7153545" y="3201176"/>
            <a:ext cx="1497613" cy="364985"/>
            <a:chOff x="7153545" y="3201176"/>
            <a:chExt cx="1497613" cy="364985"/>
          </a:xfrm>
        </p:grpSpPr>
        <p:sp>
          <p:nvSpPr>
            <p:cNvPr id="46" name="SMARTPenAnnotation370"/>
            <p:cNvSpPr/>
            <p:nvPr/>
          </p:nvSpPr>
          <p:spPr>
            <a:xfrm>
              <a:off x="7153545" y="3292281"/>
              <a:ext cx="221663" cy="273880"/>
            </a:xfrm>
            <a:custGeom>
              <a:avLst/>
              <a:gdLst/>
              <a:ahLst/>
              <a:cxnLst/>
              <a:rect l="0" t="0" r="0" b="0"/>
              <a:pathLst>
                <a:path w="221663" h="273880">
                  <a:moveTo>
                    <a:pt x="15922" y="222444"/>
                  </a:moveTo>
                  <a:lnTo>
                    <a:pt x="2903" y="209425"/>
                  </a:lnTo>
                  <a:lnTo>
                    <a:pt x="1528" y="207097"/>
                  </a:lnTo>
                  <a:lnTo>
                    <a:pt x="0" y="201970"/>
                  </a:lnTo>
                  <a:lnTo>
                    <a:pt x="545" y="199270"/>
                  </a:lnTo>
                  <a:lnTo>
                    <a:pt x="3690" y="193729"/>
                  </a:lnTo>
                  <a:lnTo>
                    <a:pt x="5724" y="185552"/>
                  </a:lnTo>
                  <a:lnTo>
                    <a:pt x="6266" y="180704"/>
                  </a:lnTo>
                  <a:lnTo>
                    <a:pt x="7579" y="175567"/>
                  </a:lnTo>
                  <a:lnTo>
                    <a:pt x="9408" y="170238"/>
                  </a:lnTo>
                  <a:lnTo>
                    <a:pt x="11579" y="164780"/>
                  </a:lnTo>
                  <a:lnTo>
                    <a:pt x="13979" y="159236"/>
                  </a:lnTo>
                  <a:lnTo>
                    <a:pt x="19186" y="147996"/>
                  </a:lnTo>
                  <a:lnTo>
                    <a:pt x="20956" y="142332"/>
                  </a:lnTo>
                  <a:lnTo>
                    <a:pt x="22135" y="136651"/>
                  </a:lnTo>
                  <a:lnTo>
                    <a:pt x="22922" y="130958"/>
                  </a:lnTo>
                  <a:lnTo>
                    <a:pt x="24399" y="125258"/>
                  </a:lnTo>
                  <a:lnTo>
                    <a:pt x="26336" y="119554"/>
                  </a:lnTo>
                  <a:lnTo>
                    <a:pt x="28580" y="113845"/>
                  </a:lnTo>
                  <a:lnTo>
                    <a:pt x="31980" y="107182"/>
                  </a:lnTo>
                  <a:lnTo>
                    <a:pt x="36152" y="99883"/>
                  </a:lnTo>
                  <a:lnTo>
                    <a:pt x="40839" y="92159"/>
                  </a:lnTo>
                  <a:lnTo>
                    <a:pt x="44916" y="85105"/>
                  </a:lnTo>
                  <a:lnTo>
                    <a:pt x="51986" y="72186"/>
                  </a:lnTo>
                  <a:lnTo>
                    <a:pt x="56157" y="66075"/>
                  </a:lnTo>
                  <a:lnTo>
                    <a:pt x="60843" y="60095"/>
                  </a:lnTo>
                  <a:lnTo>
                    <a:pt x="65872" y="54204"/>
                  </a:lnTo>
                  <a:lnTo>
                    <a:pt x="71130" y="48371"/>
                  </a:lnTo>
                  <a:lnTo>
                    <a:pt x="82052" y="36811"/>
                  </a:lnTo>
                  <a:lnTo>
                    <a:pt x="86678" y="31061"/>
                  </a:lnTo>
                  <a:lnTo>
                    <a:pt x="90715" y="25323"/>
                  </a:lnTo>
                  <a:lnTo>
                    <a:pt x="94359" y="19592"/>
                  </a:lnTo>
                  <a:lnTo>
                    <a:pt x="98693" y="15772"/>
                  </a:lnTo>
                  <a:lnTo>
                    <a:pt x="103488" y="13225"/>
                  </a:lnTo>
                  <a:lnTo>
                    <a:pt x="108590" y="11527"/>
                  </a:lnTo>
                  <a:lnTo>
                    <a:pt x="112943" y="9443"/>
                  </a:lnTo>
                  <a:lnTo>
                    <a:pt x="116798" y="7100"/>
                  </a:lnTo>
                  <a:lnTo>
                    <a:pt x="120320" y="4587"/>
                  </a:lnTo>
                  <a:lnTo>
                    <a:pt x="126774" y="1793"/>
                  </a:lnTo>
                  <a:lnTo>
                    <a:pt x="132817" y="552"/>
                  </a:lnTo>
                  <a:lnTo>
                    <a:pt x="138678" y="0"/>
                  </a:lnTo>
                  <a:lnTo>
                    <a:pt x="142527" y="805"/>
                  </a:lnTo>
                  <a:lnTo>
                    <a:pt x="146998" y="2295"/>
                  </a:lnTo>
                  <a:lnTo>
                    <a:pt x="151883" y="4241"/>
                  </a:lnTo>
                  <a:lnTo>
                    <a:pt x="156093" y="6490"/>
                  </a:lnTo>
                  <a:lnTo>
                    <a:pt x="159852" y="8942"/>
                  </a:lnTo>
                  <a:lnTo>
                    <a:pt x="163310" y="11529"/>
                  </a:lnTo>
                  <a:lnTo>
                    <a:pt x="169693" y="19484"/>
                  </a:lnTo>
                  <a:lnTo>
                    <a:pt x="172728" y="24272"/>
                  </a:lnTo>
                  <a:lnTo>
                    <a:pt x="175705" y="29369"/>
                  </a:lnTo>
                  <a:lnTo>
                    <a:pt x="178642" y="34672"/>
                  </a:lnTo>
                  <a:lnTo>
                    <a:pt x="181552" y="40113"/>
                  </a:lnTo>
                  <a:lnTo>
                    <a:pt x="184444" y="44692"/>
                  </a:lnTo>
                  <a:lnTo>
                    <a:pt x="190198" y="52321"/>
                  </a:lnTo>
                  <a:lnTo>
                    <a:pt x="193067" y="57593"/>
                  </a:lnTo>
                  <a:lnTo>
                    <a:pt x="195931" y="63966"/>
                  </a:lnTo>
                  <a:lnTo>
                    <a:pt x="198793" y="71072"/>
                  </a:lnTo>
                  <a:lnTo>
                    <a:pt x="200701" y="77714"/>
                  </a:lnTo>
                  <a:lnTo>
                    <a:pt x="201973" y="84047"/>
                  </a:lnTo>
                  <a:lnTo>
                    <a:pt x="202821" y="90174"/>
                  </a:lnTo>
                  <a:lnTo>
                    <a:pt x="204339" y="97117"/>
                  </a:lnTo>
                  <a:lnTo>
                    <a:pt x="206303" y="104602"/>
                  </a:lnTo>
                  <a:lnTo>
                    <a:pt x="208566" y="112450"/>
                  </a:lnTo>
                  <a:lnTo>
                    <a:pt x="211026" y="119587"/>
                  </a:lnTo>
                  <a:lnTo>
                    <a:pt x="213619" y="126250"/>
                  </a:lnTo>
                  <a:lnTo>
                    <a:pt x="216300" y="132597"/>
                  </a:lnTo>
                  <a:lnTo>
                    <a:pt x="218087" y="139686"/>
                  </a:lnTo>
                  <a:lnTo>
                    <a:pt x="219279" y="147269"/>
                  </a:lnTo>
                  <a:lnTo>
                    <a:pt x="220073" y="155182"/>
                  </a:lnTo>
                  <a:lnTo>
                    <a:pt x="220603" y="163315"/>
                  </a:lnTo>
                  <a:lnTo>
                    <a:pt x="220956" y="171595"/>
                  </a:lnTo>
                  <a:lnTo>
                    <a:pt x="221452" y="194360"/>
                  </a:lnTo>
                  <a:lnTo>
                    <a:pt x="221662" y="27387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71"/>
            <p:cNvSpPr/>
            <p:nvPr/>
          </p:nvSpPr>
          <p:spPr>
            <a:xfrm>
              <a:off x="7178040" y="3403282"/>
              <a:ext cx="282893" cy="34291"/>
            </a:xfrm>
            <a:custGeom>
              <a:avLst/>
              <a:gdLst/>
              <a:ahLst/>
              <a:cxnLst/>
              <a:rect l="0" t="0" r="0" b="0"/>
              <a:pathLst>
                <a:path w="282893" h="34291">
                  <a:moveTo>
                    <a:pt x="0" y="34290"/>
                  </a:moveTo>
                  <a:lnTo>
                    <a:pt x="12770" y="34290"/>
                  </a:lnTo>
                  <a:lnTo>
                    <a:pt x="15181" y="33338"/>
                  </a:lnTo>
                  <a:lnTo>
                    <a:pt x="17740" y="31750"/>
                  </a:lnTo>
                  <a:lnTo>
                    <a:pt x="20399" y="29739"/>
                  </a:lnTo>
                  <a:lnTo>
                    <a:pt x="24077" y="28399"/>
                  </a:lnTo>
                  <a:lnTo>
                    <a:pt x="28434" y="27505"/>
                  </a:lnTo>
                  <a:lnTo>
                    <a:pt x="33243" y="26909"/>
                  </a:lnTo>
                  <a:lnTo>
                    <a:pt x="38355" y="25559"/>
                  </a:lnTo>
                  <a:lnTo>
                    <a:pt x="43668" y="23707"/>
                  </a:lnTo>
                  <a:lnTo>
                    <a:pt x="49114" y="21520"/>
                  </a:lnTo>
                  <a:lnTo>
                    <a:pt x="55602" y="20062"/>
                  </a:lnTo>
                  <a:lnTo>
                    <a:pt x="62786" y="19089"/>
                  </a:lnTo>
                  <a:lnTo>
                    <a:pt x="70432" y="18441"/>
                  </a:lnTo>
                  <a:lnTo>
                    <a:pt x="78387" y="17057"/>
                  </a:lnTo>
                  <a:lnTo>
                    <a:pt x="86548" y="15181"/>
                  </a:lnTo>
                  <a:lnTo>
                    <a:pt x="94846" y="12978"/>
                  </a:lnTo>
                  <a:lnTo>
                    <a:pt x="111686" y="7991"/>
                  </a:lnTo>
                  <a:lnTo>
                    <a:pt x="120178" y="5327"/>
                  </a:lnTo>
                  <a:lnTo>
                    <a:pt x="127743" y="3551"/>
                  </a:lnTo>
                  <a:lnTo>
                    <a:pt x="134692" y="2368"/>
                  </a:lnTo>
                  <a:lnTo>
                    <a:pt x="141229" y="1578"/>
                  </a:lnTo>
                  <a:lnTo>
                    <a:pt x="148446" y="1052"/>
                  </a:lnTo>
                  <a:lnTo>
                    <a:pt x="156113" y="702"/>
                  </a:lnTo>
                  <a:lnTo>
                    <a:pt x="172253" y="312"/>
                  </a:lnTo>
                  <a:lnTo>
                    <a:pt x="28289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372"/>
            <p:cNvSpPr/>
            <p:nvPr/>
          </p:nvSpPr>
          <p:spPr>
            <a:xfrm>
              <a:off x="7546657" y="3386137"/>
              <a:ext cx="111444" cy="17146"/>
            </a:xfrm>
            <a:custGeom>
              <a:avLst/>
              <a:gdLst/>
              <a:ahLst/>
              <a:cxnLst/>
              <a:rect l="0" t="0" r="0" b="0"/>
              <a:pathLst>
                <a:path w="111444" h="17146">
                  <a:moveTo>
                    <a:pt x="0" y="17145"/>
                  </a:moveTo>
                  <a:lnTo>
                    <a:pt x="0" y="9764"/>
                  </a:lnTo>
                  <a:lnTo>
                    <a:pt x="953" y="9367"/>
                  </a:lnTo>
                  <a:lnTo>
                    <a:pt x="2541" y="9102"/>
                  </a:lnTo>
                  <a:lnTo>
                    <a:pt x="4551" y="8925"/>
                  </a:lnTo>
                  <a:lnTo>
                    <a:pt x="6844" y="8808"/>
                  </a:lnTo>
                  <a:lnTo>
                    <a:pt x="11932" y="8677"/>
                  </a:lnTo>
                  <a:lnTo>
                    <a:pt x="14622" y="7690"/>
                  </a:lnTo>
                  <a:lnTo>
                    <a:pt x="17368" y="6079"/>
                  </a:lnTo>
                  <a:lnTo>
                    <a:pt x="20151" y="4053"/>
                  </a:lnTo>
                  <a:lnTo>
                    <a:pt x="23912" y="2702"/>
                  </a:lnTo>
                  <a:lnTo>
                    <a:pt x="28324" y="1801"/>
                  </a:lnTo>
                  <a:lnTo>
                    <a:pt x="33171" y="1201"/>
                  </a:lnTo>
                  <a:lnTo>
                    <a:pt x="37353" y="801"/>
                  </a:lnTo>
                  <a:lnTo>
                    <a:pt x="41095" y="534"/>
                  </a:lnTo>
                  <a:lnTo>
                    <a:pt x="44542" y="356"/>
                  </a:lnTo>
                  <a:lnTo>
                    <a:pt x="53451" y="159"/>
                  </a:lnTo>
                  <a:lnTo>
                    <a:pt x="11144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373"/>
            <p:cNvSpPr/>
            <p:nvPr/>
          </p:nvSpPr>
          <p:spPr>
            <a:xfrm>
              <a:off x="7529512" y="3454717"/>
              <a:ext cx="154306" cy="8574"/>
            </a:xfrm>
            <a:custGeom>
              <a:avLst/>
              <a:gdLst/>
              <a:ahLst/>
              <a:cxnLst/>
              <a:rect l="0" t="0" r="0" b="0"/>
              <a:pathLst>
                <a:path w="154306" h="8574">
                  <a:moveTo>
                    <a:pt x="0" y="8573"/>
                  </a:moveTo>
                  <a:lnTo>
                    <a:pt x="67313" y="8573"/>
                  </a:lnTo>
                  <a:lnTo>
                    <a:pt x="72497" y="7620"/>
                  </a:lnTo>
                  <a:lnTo>
                    <a:pt x="77860" y="6033"/>
                  </a:lnTo>
                  <a:lnTo>
                    <a:pt x="83339" y="4022"/>
                  </a:lnTo>
                  <a:lnTo>
                    <a:pt x="88897" y="2681"/>
                  </a:lnTo>
                  <a:lnTo>
                    <a:pt x="94507" y="1787"/>
                  </a:lnTo>
                  <a:lnTo>
                    <a:pt x="100152" y="1192"/>
                  </a:lnTo>
                  <a:lnTo>
                    <a:pt x="105821" y="794"/>
                  </a:lnTo>
                  <a:lnTo>
                    <a:pt x="111505" y="530"/>
                  </a:lnTo>
                  <a:lnTo>
                    <a:pt x="126066" y="157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374"/>
            <p:cNvSpPr/>
            <p:nvPr/>
          </p:nvSpPr>
          <p:spPr>
            <a:xfrm>
              <a:off x="7881351" y="3201176"/>
              <a:ext cx="212604" cy="347440"/>
            </a:xfrm>
            <a:custGeom>
              <a:avLst/>
              <a:gdLst/>
              <a:ahLst/>
              <a:cxnLst/>
              <a:rect l="0" t="0" r="0" b="0"/>
              <a:pathLst>
                <a:path w="212604" h="347440">
                  <a:moveTo>
                    <a:pt x="102504" y="4938"/>
                  </a:moveTo>
                  <a:lnTo>
                    <a:pt x="97952" y="388"/>
                  </a:lnTo>
                  <a:lnTo>
                    <a:pt x="96612" y="0"/>
                  </a:lnTo>
                  <a:lnTo>
                    <a:pt x="95718" y="693"/>
                  </a:lnTo>
                  <a:lnTo>
                    <a:pt x="94285" y="4100"/>
                  </a:lnTo>
                  <a:lnTo>
                    <a:pt x="91548" y="4566"/>
                  </a:lnTo>
                  <a:lnTo>
                    <a:pt x="86582" y="4865"/>
                  </a:lnTo>
                  <a:lnTo>
                    <a:pt x="81171" y="9468"/>
                  </a:lnTo>
                  <a:lnTo>
                    <a:pt x="76195" y="16794"/>
                  </a:lnTo>
                  <a:lnTo>
                    <a:pt x="70807" y="25448"/>
                  </a:lnTo>
                  <a:lnTo>
                    <a:pt x="65239" y="32469"/>
                  </a:lnTo>
                  <a:lnTo>
                    <a:pt x="59589" y="41304"/>
                  </a:lnTo>
                  <a:lnTo>
                    <a:pt x="53904" y="51581"/>
                  </a:lnTo>
                  <a:lnTo>
                    <a:pt x="48200" y="62499"/>
                  </a:lnTo>
                  <a:lnTo>
                    <a:pt x="45347" y="69030"/>
                  </a:lnTo>
                  <a:lnTo>
                    <a:pt x="42492" y="76241"/>
                  </a:lnTo>
                  <a:lnTo>
                    <a:pt x="39635" y="83906"/>
                  </a:lnTo>
                  <a:lnTo>
                    <a:pt x="36779" y="90921"/>
                  </a:lnTo>
                  <a:lnTo>
                    <a:pt x="33923" y="97503"/>
                  </a:lnTo>
                  <a:lnTo>
                    <a:pt x="31066" y="103795"/>
                  </a:lnTo>
                  <a:lnTo>
                    <a:pt x="28208" y="110848"/>
                  </a:lnTo>
                  <a:lnTo>
                    <a:pt x="22493" y="126305"/>
                  </a:lnTo>
                  <a:lnTo>
                    <a:pt x="19636" y="133474"/>
                  </a:lnTo>
                  <a:lnTo>
                    <a:pt x="16779" y="140159"/>
                  </a:lnTo>
                  <a:lnTo>
                    <a:pt x="13921" y="146521"/>
                  </a:lnTo>
                  <a:lnTo>
                    <a:pt x="12016" y="152666"/>
                  </a:lnTo>
                  <a:lnTo>
                    <a:pt x="10746" y="158669"/>
                  </a:lnTo>
                  <a:lnTo>
                    <a:pt x="9899" y="164575"/>
                  </a:lnTo>
                  <a:lnTo>
                    <a:pt x="9335" y="171371"/>
                  </a:lnTo>
                  <a:lnTo>
                    <a:pt x="8958" y="178758"/>
                  </a:lnTo>
                  <a:lnTo>
                    <a:pt x="8707" y="186541"/>
                  </a:lnTo>
                  <a:lnTo>
                    <a:pt x="7588" y="193634"/>
                  </a:lnTo>
                  <a:lnTo>
                    <a:pt x="5890" y="200268"/>
                  </a:lnTo>
                  <a:lnTo>
                    <a:pt x="3804" y="206596"/>
                  </a:lnTo>
                  <a:lnTo>
                    <a:pt x="2414" y="213672"/>
                  </a:lnTo>
                  <a:lnTo>
                    <a:pt x="1487" y="221247"/>
                  </a:lnTo>
                  <a:lnTo>
                    <a:pt x="870" y="229154"/>
                  </a:lnTo>
                  <a:lnTo>
                    <a:pt x="457" y="236330"/>
                  </a:lnTo>
                  <a:lnTo>
                    <a:pt x="0" y="249385"/>
                  </a:lnTo>
                  <a:lnTo>
                    <a:pt x="831" y="255532"/>
                  </a:lnTo>
                  <a:lnTo>
                    <a:pt x="2336" y="261536"/>
                  </a:lnTo>
                  <a:lnTo>
                    <a:pt x="4294" y="267444"/>
                  </a:lnTo>
                  <a:lnTo>
                    <a:pt x="6549" y="273287"/>
                  </a:lnTo>
                  <a:lnTo>
                    <a:pt x="9006" y="279087"/>
                  </a:lnTo>
                  <a:lnTo>
                    <a:pt x="14277" y="289660"/>
                  </a:lnTo>
                  <a:lnTo>
                    <a:pt x="19794" y="297534"/>
                  </a:lnTo>
                  <a:lnTo>
                    <a:pt x="23551" y="300967"/>
                  </a:lnTo>
                  <a:lnTo>
                    <a:pt x="27962" y="304208"/>
                  </a:lnTo>
                  <a:lnTo>
                    <a:pt x="32806" y="307322"/>
                  </a:lnTo>
                  <a:lnTo>
                    <a:pt x="36988" y="310350"/>
                  </a:lnTo>
                  <a:lnTo>
                    <a:pt x="40729" y="313321"/>
                  </a:lnTo>
                  <a:lnTo>
                    <a:pt x="44176" y="316255"/>
                  </a:lnTo>
                  <a:lnTo>
                    <a:pt x="48378" y="318210"/>
                  </a:lnTo>
                  <a:lnTo>
                    <a:pt x="53085" y="319514"/>
                  </a:lnTo>
                  <a:lnTo>
                    <a:pt x="58128" y="320383"/>
                  </a:lnTo>
                  <a:lnTo>
                    <a:pt x="63395" y="320962"/>
                  </a:lnTo>
                  <a:lnTo>
                    <a:pt x="68811" y="321348"/>
                  </a:lnTo>
                  <a:lnTo>
                    <a:pt x="74327" y="321606"/>
                  </a:lnTo>
                  <a:lnTo>
                    <a:pt x="85535" y="321892"/>
                  </a:lnTo>
                  <a:lnTo>
                    <a:pt x="91191" y="321969"/>
                  </a:lnTo>
                  <a:lnTo>
                    <a:pt x="96868" y="321067"/>
                  </a:lnTo>
                  <a:lnTo>
                    <a:pt x="102556" y="319513"/>
                  </a:lnTo>
                  <a:lnTo>
                    <a:pt x="108254" y="317525"/>
                  </a:lnTo>
                  <a:lnTo>
                    <a:pt x="113957" y="315247"/>
                  </a:lnTo>
                  <a:lnTo>
                    <a:pt x="119664" y="312776"/>
                  </a:lnTo>
                  <a:lnTo>
                    <a:pt x="131085" y="307490"/>
                  </a:lnTo>
                  <a:lnTo>
                    <a:pt x="142511" y="301966"/>
                  </a:lnTo>
                  <a:lnTo>
                    <a:pt x="147272" y="299159"/>
                  </a:lnTo>
                  <a:lnTo>
                    <a:pt x="151400" y="296336"/>
                  </a:lnTo>
                  <a:lnTo>
                    <a:pt x="155104" y="293501"/>
                  </a:lnTo>
                  <a:lnTo>
                    <a:pt x="159477" y="289706"/>
                  </a:lnTo>
                  <a:lnTo>
                    <a:pt x="164299" y="285271"/>
                  </a:lnTo>
                  <a:lnTo>
                    <a:pt x="169418" y="280409"/>
                  </a:lnTo>
                  <a:lnTo>
                    <a:pt x="173783" y="275263"/>
                  </a:lnTo>
                  <a:lnTo>
                    <a:pt x="177646" y="269928"/>
                  </a:lnTo>
                  <a:lnTo>
                    <a:pt x="181173" y="264465"/>
                  </a:lnTo>
                  <a:lnTo>
                    <a:pt x="187633" y="255856"/>
                  </a:lnTo>
                  <a:lnTo>
                    <a:pt x="193680" y="247903"/>
                  </a:lnTo>
                  <a:lnTo>
                    <a:pt x="199541" y="238017"/>
                  </a:lnTo>
                  <a:lnTo>
                    <a:pt x="202781" y="229814"/>
                  </a:lnTo>
                  <a:lnTo>
                    <a:pt x="205174" y="222041"/>
                  </a:lnTo>
                  <a:lnTo>
                    <a:pt x="209413" y="212236"/>
                  </a:lnTo>
                  <a:lnTo>
                    <a:pt x="211931" y="204068"/>
                  </a:lnTo>
                  <a:lnTo>
                    <a:pt x="212603" y="200557"/>
                  </a:lnTo>
                  <a:lnTo>
                    <a:pt x="212098" y="197263"/>
                  </a:lnTo>
                  <a:lnTo>
                    <a:pt x="208997" y="191064"/>
                  </a:lnTo>
                  <a:lnTo>
                    <a:pt x="206838" y="189029"/>
                  </a:lnTo>
                  <a:lnTo>
                    <a:pt x="204444" y="187674"/>
                  </a:lnTo>
                  <a:lnTo>
                    <a:pt x="199245" y="186167"/>
                  </a:lnTo>
                  <a:lnTo>
                    <a:pt x="193760" y="185497"/>
                  </a:lnTo>
                  <a:lnTo>
                    <a:pt x="190012" y="185318"/>
                  </a:lnTo>
                  <a:lnTo>
                    <a:pt x="180766" y="185120"/>
                  </a:lnTo>
                  <a:lnTo>
                    <a:pt x="175633" y="186019"/>
                  </a:lnTo>
                  <a:lnTo>
                    <a:pt x="170307" y="187572"/>
                  </a:lnTo>
                  <a:lnTo>
                    <a:pt x="164851" y="189559"/>
                  </a:lnTo>
                  <a:lnTo>
                    <a:pt x="159309" y="191836"/>
                  </a:lnTo>
                  <a:lnTo>
                    <a:pt x="153708" y="194307"/>
                  </a:lnTo>
                  <a:lnTo>
                    <a:pt x="142407" y="199592"/>
                  </a:lnTo>
                  <a:lnTo>
                    <a:pt x="113920" y="213581"/>
                  </a:lnTo>
                  <a:lnTo>
                    <a:pt x="109162" y="217376"/>
                  </a:lnTo>
                  <a:lnTo>
                    <a:pt x="105038" y="221811"/>
                  </a:lnTo>
                  <a:lnTo>
                    <a:pt x="101336" y="226673"/>
                  </a:lnTo>
                  <a:lnTo>
                    <a:pt x="96962" y="231819"/>
                  </a:lnTo>
                  <a:lnTo>
                    <a:pt x="92142" y="237155"/>
                  </a:lnTo>
                  <a:lnTo>
                    <a:pt x="87023" y="242617"/>
                  </a:lnTo>
                  <a:lnTo>
                    <a:pt x="83611" y="248163"/>
                  </a:lnTo>
                  <a:lnTo>
                    <a:pt x="81336" y="253766"/>
                  </a:lnTo>
                  <a:lnTo>
                    <a:pt x="79820" y="259406"/>
                  </a:lnTo>
                  <a:lnTo>
                    <a:pt x="77856" y="265071"/>
                  </a:lnTo>
                  <a:lnTo>
                    <a:pt x="75594" y="270753"/>
                  </a:lnTo>
                  <a:lnTo>
                    <a:pt x="71494" y="281193"/>
                  </a:lnTo>
                  <a:lnTo>
                    <a:pt x="69671" y="289008"/>
                  </a:lnTo>
                  <a:lnTo>
                    <a:pt x="66322" y="295657"/>
                  </a:lnTo>
                  <a:lnTo>
                    <a:pt x="64095" y="298763"/>
                  </a:lnTo>
                  <a:lnTo>
                    <a:pt x="61621" y="307295"/>
                  </a:lnTo>
                  <a:lnTo>
                    <a:pt x="60961" y="312237"/>
                  </a:lnTo>
                  <a:lnTo>
                    <a:pt x="61473" y="316484"/>
                  </a:lnTo>
                  <a:lnTo>
                    <a:pt x="62767" y="320268"/>
                  </a:lnTo>
                  <a:lnTo>
                    <a:pt x="65793" y="327013"/>
                  </a:lnTo>
                  <a:lnTo>
                    <a:pt x="67138" y="333185"/>
                  </a:lnTo>
                  <a:lnTo>
                    <a:pt x="68449" y="335212"/>
                  </a:lnTo>
                  <a:lnTo>
                    <a:pt x="70275" y="336563"/>
                  </a:lnTo>
                  <a:lnTo>
                    <a:pt x="72447" y="337464"/>
                  </a:lnTo>
                  <a:lnTo>
                    <a:pt x="73892" y="339017"/>
                  </a:lnTo>
                  <a:lnTo>
                    <a:pt x="74857" y="341005"/>
                  </a:lnTo>
                  <a:lnTo>
                    <a:pt x="75500" y="343283"/>
                  </a:lnTo>
                  <a:lnTo>
                    <a:pt x="76881" y="344802"/>
                  </a:lnTo>
                  <a:lnTo>
                    <a:pt x="78754" y="345814"/>
                  </a:lnTo>
                  <a:lnTo>
                    <a:pt x="80956" y="346489"/>
                  </a:lnTo>
                  <a:lnTo>
                    <a:pt x="84329" y="346939"/>
                  </a:lnTo>
                  <a:lnTo>
                    <a:pt x="88482" y="347239"/>
                  </a:lnTo>
                  <a:lnTo>
                    <a:pt x="93156" y="347439"/>
                  </a:lnTo>
                  <a:lnTo>
                    <a:pt x="97224" y="346619"/>
                  </a:lnTo>
                  <a:lnTo>
                    <a:pt x="100889" y="345121"/>
                  </a:lnTo>
                  <a:lnTo>
                    <a:pt x="107501" y="341868"/>
                  </a:lnTo>
                  <a:lnTo>
                    <a:pt x="110598" y="341001"/>
                  </a:lnTo>
                  <a:lnTo>
                    <a:pt x="119649" y="33926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375"/>
            <p:cNvSpPr/>
            <p:nvPr/>
          </p:nvSpPr>
          <p:spPr>
            <a:xfrm>
              <a:off x="8181022" y="3214687"/>
              <a:ext cx="51436" cy="291466"/>
            </a:xfrm>
            <a:custGeom>
              <a:avLst/>
              <a:gdLst/>
              <a:ahLst/>
              <a:cxnLst/>
              <a:rect l="0" t="0" r="0" b="0"/>
              <a:pathLst>
                <a:path w="51436" h="291466">
                  <a:moveTo>
                    <a:pt x="0" y="0"/>
                  </a:moveTo>
                  <a:lnTo>
                    <a:pt x="0" y="4551"/>
                  </a:lnTo>
                  <a:lnTo>
                    <a:pt x="953" y="5892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5892" y="8731"/>
                  </a:lnTo>
                  <a:lnTo>
                    <a:pt x="6785" y="10583"/>
                  </a:lnTo>
                  <a:lnTo>
                    <a:pt x="7382" y="12770"/>
                  </a:lnTo>
                  <a:lnTo>
                    <a:pt x="8730" y="16134"/>
                  </a:lnTo>
                  <a:lnTo>
                    <a:pt x="10583" y="20281"/>
                  </a:lnTo>
                  <a:lnTo>
                    <a:pt x="15182" y="29969"/>
                  </a:lnTo>
                  <a:lnTo>
                    <a:pt x="20400" y="40625"/>
                  </a:lnTo>
                  <a:lnTo>
                    <a:pt x="22172" y="47085"/>
                  </a:lnTo>
                  <a:lnTo>
                    <a:pt x="23355" y="54250"/>
                  </a:lnTo>
                  <a:lnTo>
                    <a:pt x="24142" y="61884"/>
                  </a:lnTo>
                  <a:lnTo>
                    <a:pt x="25619" y="68879"/>
                  </a:lnTo>
                  <a:lnTo>
                    <a:pt x="27557" y="75447"/>
                  </a:lnTo>
                  <a:lnTo>
                    <a:pt x="29802" y="81730"/>
                  </a:lnTo>
                  <a:lnTo>
                    <a:pt x="31298" y="88777"/>
                  </a:lnTo>
                  <a:lnTo>
                    <a:pt x="32296" y="96332"/>
                  </a:lnTo>
                  <a:lnTo>
                    <a:pt x="32960" y="104227"/>
                  </a:lnTo>
                  <a:lnTo>
                    <a:pt x="34356" y="111394"/>
                  </a:lnTo>
                  <a:lnTo>
                    <a:pt x="36239" y="118078"/>
                  </a:lnTo>
                  <a:lnTo>
                    <a:pt x="38446" y="124439"/>
                  </a:lnTo>
                  <a:lnTo>
                    <a:pt x="39919" y="131537"/>
                  </a:lnTo>
                  <a:lnTo>
                    <a:pt x="40900" y="139126"/>
                  </a:lnTo>
                  <a:lnTo>
                    <a:pt x="41555" y="147043"/>
                  </a:lnTo>
                  <a:lnTo>
                    <a:pt x="42943" y="154226"/>
                  </a:lnTo>
                  <a:lnTo>
                    <a:pt x="44821" y="160920"/>
                  </a:lnTo>
                  <a:lnTo>
                    <a:pt x="47026" y="167288"/>
                  </a:lnTo>
                  <a:lnTo>
                    <a:pt x="48495" y="174390"/>
                  </a:lnTo>
                  <a:lnTo>
                    <a:pt x="49476" y="181983"/>
                  </a:lnTo>
                  <a:lnTo>
                    <a:pt x="50128" y="189902"/>
                  </a:lnTo>
                  <a:lnTo>
                    <a:pt x="50564" y="197086"/>
                  </a:lnTo>
                  <a:lnTo>
                    <a:pt x="51048" y="210149"/>
                  </a:lnTo>
                  <a:lnTo>
                    <a:pt x="51359" y="233105"/>
                  </a:lnTo>
                  <a:lnTo>
                    <a:pt x="51435" y="291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376"/>
            <p:cNvSpPr/>
            <p:nvPr/>
          </p:nvSpPr>
          <p:spPr>
            <a:xfrm>
              <a:off x="8309609" y="3471862"/>
              <a:ext cx="42864" cy="42864"/>
            </a:xfrm>
            <a:custGeom>
              <a:avLst/>
              <a:gdLst/>
              <a:ahLst/>
              <a:cxnLst/>
              <a:rect l="0" t="0" r="0" b="0"/>
              <a:pathLst>
                <a:path w="42864" h="42864">
                  <a:moveTo>
                    <a:pt x="0" y="42863"/>
                  </a:moveTo>
                  <a:lnTo>
                    <a:pt x="0" y="38312"/>
                  </a:lnTo>
                  <a:lnTo>
                    <a:pt x="953" y="36971"/>
                  </a:lnTo>
                  <a:lnTo>
                    <a:pt x="2541" y="36077"/>
                  </a:lnTo>
                  <a:lnTo>
                    <a:pt x="7382" y="34643"/>
                  </a:lnTo>
                  <a:lnTo>
                    <a:pt x="7779" y="33573"/>
                  </a:lnTo>
                  <a:lnTo>
                    <a:pt x="8043" y="31907"/>
                  </a:lnTo>
                  <a:lnTo>
                    <a:pt x="8220" y="29844"/>
                  </a:lnTo>
                  <a:lnTo>
                    <a:pt x="9290" y="28468"/>
                  </a:lnTo>
                  <a:lnTo>
                    <a:pt x="10957" y="27551"/>
                  </a:lnTo>
                  <a:lnTo>
                    <a:pt x="13020" y="26940"/>
                  </a:lnTo>
                  <a:lnTo>
                    <a:pt x="14394" y="25580"/>
                  </a:lnTo>
                  <a:lnTo>
                    <a:pt x="15312" y="23721"/>
                  </a:lnTo>
                  <a:lnTo>
                    <a:pt x="15923" y="21529"/>
                  </a:lnTo>
                  <a:lnTo>
                    <a:pt x="17284" y="20068"/>
                  </a:lnTo>
                  <a:lnTo>
                    <a:pt x="19142" y="19093"/>
                  </a:lnTo>
                  <a:lnTo>
                    <a:pt x="21335" y="18444"/>
                  </a:lnTo>
                  <a:lnTo>
                    <a:pt x="23749" y="17059"/>
                  </a:lnTo>
                  <a:lnTo>
                    <a:pt x="26310" y="15182"/>
                  </a:lnTo>
                  <a:lnTo>
                    <a:pt x="32715" y="9878"/>
                  </a:lnTo>
                  <a:lnTo>
                    <a:pt x="34192" y="8491"/>
                  </a:lnTo>
                  <a:lnTo>
                    <a:pt x="4286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377"/>
            <p:cNvSpPr/>
            <p:nvPr/>
          </p:nvSpPr>
          <p:spPr>
            <a:xfrm>
              <a:off x="8421061" y="3231835"/>
              <a:ext cx="230097" cy="287728"/>
            </a:xfrm>
            <a:custGeom>
              <a:avLst/>
              <a:gdLst/>
              <a:ahLst/>
              <a:cxnLst/>
              <a:rect l="0" t="0" r="0" b="0"/>
              <a:pathLst>
                <a:path w="230097" h="287728">
                  <a:moveTo>
                    <a:pt x="128579" y="8570"/>
                  </a:moveTo>
                  <a:lnTo>
                    <a:pt x="128579" y="28"/>
                  </a:lnTo>
                  <a:lnTo>
                    <a:pt x="116647" y="0"/>
                  </a:lnTo>
                  <a:lnTo>
                    <a:pt x="113956" y="951"/>
                  </a:lnTo>
                  <a:lnTo>
                    <a:pt x="108427" y="4549"/>
                  </a:lnTo>
                  <a:lnTo>
                    <a:pt x="104667" y="5889"/>
                  </a:lnTo>
                  <a:lnTo>
                    <a:pt x="100256" y="6783"/>
                  </a:lnTo>
                  <a:lnTo>
                    <a:pt x="95409" y="7378"/>
                  </a:lnTo>
                  <a:lnTo>
                    <a:pt x="91226" y="8728"/>
                  </a:lnTo>
                  <a:lnTo>
                    <a:pt x="84037" y="12767"/>
                  </a:lnTo>
                  <a:lnTo>
                    <a:pt x="79835" y="14226"/>
                  </a:lnTo>
                  <a:lnTo>
                    <a:pt x="75128" y="15198"/>
                  </a:lnTo>
                  <a:lnTo>
                    <a:pt x="70085" y="15846"/>
                  </a:lnTo>
                  <a:lnTo>
                    <a:pt x="65771" y="16278"/>
                  </a:lnTo>
                  <a:lnTo>
                    <a:pt x="61942" y="16566"/>
                  </a:lnTo>
                  <a:lnTo>
                    <a:pt x="55147" y="16886"/>
                  </a:lnTo>
                  <a:lnTo>
                    <a:pt x="48953" y="17028"/>
                  </a:lnTo>
                  <a:lnTo>
                    <a:pt x="35559" y="17108"/>
                  </a:lnTo>
                  <a:lnTo>
                    <a:pt x="31323" y="16167"/>
                  </a:lnTo>
                  <a:lnTo>
                    <a:pt x="27547" y="14587"/>
                  </a:lnTo>
                  <a:lnTo>
                    <a:pt x="20810" y="11244"/>
                  </a:lnTo>
                  <a:lnTo>
                    <a:pt x="14642" y="9758"/>
                  </a:lnTo>
                  <a:lnTo>
                    <a:pt x="8567" y="8570"/>
                  </a:lnTo>
                  <a:lnTo>
                    <a:pt x="8564" y="20501"/>
                  </a:lnTo>
                  <a:lnTo>
                    <a:pt x="6024" y="28478"/>
                  </a:lnTo>
                  <a:lnTo>
                    <a:pt x="2672" y="37420"/>
                  </a:lnTo>
                  <a:lnTo>
                    <a:pt x="1183" y="44570"/>
                  </a:lnTo>
                  <a:lnTo>
                    <a:pt x="521" y="53462"/>
                  </a:lnTo>
                  <a:lnTo>
                    <a:pt x="227" y="62812"/>
                  </a:lnTo>
                  <a:lnTo>
                    <a:pt x="38" y="76575"/>
                  </a:lnTo>
                  <a:lnTo>
                    <a:pt x="0" y="88466"/>
                  </a:lnTo>
                  <a:lnTo>
                    <a:pt x="949" y="91361"/>
                  </a:lnTo>
                  <a:lnTo>
                    <a:pt x="5885" y="99987"/>
                  </a:lnTo>
                  <a:lnTo>
                    <a:pt x="7373" y="105715"/>
                  </a:lnTo>
                  <a:lnTo>
                    <a:pt x="8211" y="114294"/>
                  </a:lnTo>
                  <a:lnTo>
                    <a:pt x="9281" y="116200"/>
                  </a:lnTo>
                  <a:lnTo>
                    <a:pt x="10947" y="117471"/>
                  </a:lnTo>
                  <a:lnTo>
                    <a:pt x="16774" y="119863"/>
                  </a:lnTo>
                  <a:lnTo>
                    <a:pt x="23908" y="119983"/>
                  </a:lnTo>
                  <a:lnTo>
                    <a:pt x="29036" y="119999"/>
                  </a:lnTo>
                  <a:lnTo>
                    <a:pt x="32689" y="119051"/>
                  </a:lnTo>
                  <a:lnTo>
                    <a:pt x="37030" y="117466"/>
                  </a:lnTo>
                  <a:lnTo>
                    <a:pt x="41829" y="115457"/>
                  </a:lnTo>
                  <a:lnTo>
                    <a:pt x="45981" y="113166"/>
                  </a:lnTo>
                  <a:lnTo>
                    <a:pt x="53133" y="108079"/>
                  </a:lnTo>
                  <a:lnTo>
                    <a:pt x="57327" y="106342"/>
                  </a:lnTo>
                  <a:lnTo>
                    <a:pt x="62028" y="105184"/>
                  </a:lnTo>
                  <a:lnTo>
                    <a:pt x="67066" y="104412"/>
                  </a:lnTo>
                  <a:lnTo>
                    <a:pt x="72330" y="102944"/>
                  </a:lnTo>
                  <a:lnTo>
                    <a:pt x="77745" y="101013"/>
                  </a:lnTo>
                  <a:lnTo>
                    <a:pt x="83259" y="98774"/>
                  </a:lnTo>
                  <a:lnTo>
                    <a:pt x="88841" y="97281"/>
                  </a:lnTo>
                  <a:lnTo>
                    <a:pt x="94467" y="96285"/>
                  </a:lnTo>
                  <a:lnTo>
                    <a:pt x="100122" y="95622"/>
                  </a:lnTo>
                  <a:lnTo>
                    <a:pt x="105797" y="95179"/>
                  </a:lnTo>
                  <a:lnTo>
                    <a:pt x="111486" y="94884"/>
                  </a:lnTo>
                  <a:lnTo>
                    <a:pt x="122887" y="94557"/>
                  </a:lnTo>
                  <a:lnTo>
                    <a:pt x="134304" y="94411"/>
                  </a:lnTo>
                  <a:lnTo>
                    <a:pt x="140015" y="95325"/>
                  </a:lnTo>
                  <a:lnTo>
                    <a:pt x="145729" y="96887"/>
                  </a:lnTo>
                  <a:lnTo>
                    <a:pt x="151442" y="98880"/>
                  </a:lnTo>
                  <a:lnTo>
                    <a:pt x="156203" y="101161"/>
                  </a:lnTo>
                  <a:lnTo>
                    <a:pt x="160330" y="103635"/>
                  </a:lnTo>
                  <a:lnTo>
                    <a:pt x="164035" y="106237"/>
                  </a:lnTo>
                  <a:lnTo>
                    <a:pt x="168407" y="107971"/>
                  </a:lnTo>
                  <a:lnTo>
                    <a:pt x="173229" y="109127"/>
                  </a:lnTo>
                  <a:lnTo>
                    <a:pt x="178348" y="109898"/>
                  </a:lnTo>
                  <a:lnTo>
                    <a:pt x="183666" y="112317"/>
                  </a:lnTo>
                  <a:lnTo>
                    <a:pt x="189115" y="115834"/>
                  </a:lnTo>
                  <a:lnTo>
                    <a:pt x="194654" y="120085"/>
                  </a:lnTo>
                  <a:lnTo>
                    <a:pt x="199300" y="123870"/>
                  </a:lnTo>
                  <a:lnTo>
                    <a:pt x="203349" y="127347"/>
                  </a:lnTo>
                  <a:lnTo>
                    <a:pt x="207000" y="130617"/>
                  </a:lnTo>
                  <a:lnTo>
                    <a:pt x="213597" y="139330"/>
                  </a:lnTo>
                  <a:lnTo>
                    <a:pt x="216690" y="144321"/>
                  </a:lnTo>
                  <a:lnTo>
                    <a:pt x="218752" y="149553"/>
                  </a:lnTo>
                  <a:lnTo>
                    <a:pt x="220127" y="154946"/>
                  </a:lnTo>
                  <a:lnTo>
                    <a:pt x="221044" y="160446"/>
                  </a:lnTo>
                  <a:lnTo>
                    <a:pt x="224601" y="169098"/>
                  </a:lnTo>
                  <a:lnTo>
                    <a:pt x="226884" y="172738"/>
                  </a:lnTo>
                  <a:lnTo>
                    <a:pt x="228405" y="177070"/>
                  </a:lnTo>
                  <a:lnTo>
                    <a:pt x="229420" y="181863"/>
                  </a:lnTo>
                  <a:lnTo>
                    <a:pt x="230096" y="186964"/>
                  </a:lnTo>
                  <a:lnTo>
                    <a:pt x="229594" y="192269"/>
                  </a:lnTo>
                  <a:lnTo>
                    <a:pt x="228307" y="197711"/>
                  </a:lnTo>
                  <a:lnTo>
                    <a:pt x="226497" y="203244"/>
                  </a:lnTo>
                  <a:lnTo>
                    <a:pt x="225291" y="208837"/>
                  </a:lnTo>
                  <a:lnTo>
                    <a:pt x="224485" y="214472"/>
                  </a:lnTo>
                  <a:lnTo>
                    <a:pt x="223949" y="220132"/>
                  </a:lnTo>
                  <a:lnTo>
                    <a:pt x="221686" y="224859"/>
                  </a:lnTo>
                  <a:lnTo>
                    <a:pt x="218272" y="228963"/>
                  </a:lnTo>
                  <a:lnTo>
                    <a:pt x="214092" y="232651"/>
                  </a:lnTo>
                  <a:lnTo>
                    <a:pt x="204368" y="241829"/>
                  </a:lnTo>
                  <a:lnTo>
                    <a:pt x="199107" y="246943"/>
                  </a:lnTo>
                  <a:lnTo>
                    <a:pt x="193695" y="251305"/>
                  </a:lnTo>
                  <a:lnTo>
                    <a:pt x="188182" y="255166"/>
                  </a:lnTo>
                  <a:lnTo>
                    <a:pt x="182602" y="258692"/>
                  </a:lnTo>
                  <a:lnTo>
                    <a:pt x="176976" y="261995"/>
                  </a:lnTo>
                  <a:lnTo>
                    <a:pt x="171322" y="265150"/>
                  </a:lnTo>
                  <a:lnTo>
                    <a:pt x="159957" y="271196"/>
                  </a:lnTo>
                  <a:lnTo>
                    <a:pt x="148557" y="277057"/>
                  </a:lnTo>
                  <a:lnTo>
                    <a:pt x="141898" y="279001"/>
                  </a:lnTo>
                  <a:lnTo>
                    <a:pt x="134601" y="280297"/>
                  </a:lnTo>
                  <a:lnTo>
                    <a:pt x="126878" y="281161"/>
                  </a:lnTo>
                  <a:lnTo>
                    <a:pt x="120778" y="281737"/>
                  </a:lnTo>
                  <a:lnTo>
                    <a:pt x="115758" y="282121"/>
                  </a:lnTo>
                  <a:lnTo>
                    <a:pt x="111459" y="282378"/>
                  </a:lnTo>
                  <a:lnTo>
                    <a:pt x="106688" y="283501"/>
                  </a:lnTo>
                  <a:lnTo>
                    <a:pt x="101602" y="285202"/>
                  </a:lnTo>
                  <a:lnTo>
                    <a:pt x="96307" y="287289"/>
                  </a:lnTo>
                  <a:lnTo>
                    <a:pt x="91824" y="287727"/>
                  </a:lnTo>
                  <a:lnTo>
                    <a:pt x="87883" y="287067"/>
                  </a:lnTo>
                  <a:lnTo>
                    <a:pt x="80965" y="284746"/>
                  </a:lnTo>
                  <a:lnTo>
                    <a:pt x="74714" y="283715"/>
                  </a:lnTo>
                  <a:lnTo>
                    <a:pt x="68761" y="283257"/>
                  </a:lnTo>
                  <a:lnTo>
                    <a:pt x="62941" y="283053"/>
                  </a:lnTo>
                  <a:lnTo>
                    <a:pt x="51443" y="282922"/>
                  </a:lnTo>
                  <a:lnTo>
                    <a:pt x="48580" y="282911"/>
                  </a:lnTo>
                  <a:lnTo>
                    <a:pt x="45719" y="281952"/>
                  </a:lnTo>
                  <a:lnTo>
                    <a:pt x="39999" y="278345"/>
                  </a:lnTo>
                  <a:lnTo>
                    <a:pt x="34281" y="2743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63</Words>
  <Application>Microsoft Office PowerPoint</Application>
  <PresentationFormat>On-screen Show (4:3)</PresentationFormat>
  <Paragraphs>24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The area of circles and sector</vt:lpstr>
      <vt:lpstr>Objectives</vt:lpstr>
      <vt:lpstr>Slide 3</vt:lpstr>
      <vt:lpstr>Slide 4</vt:lpstr>
      <vt:lpstr>Slide 5</vt:lpstr>
      <vt:lpstr>Slide 6</vt:lpstr>
      <vt:lpstr>Slide 7</vt:lpstr>
      <vt:lpstr>Slide 8</vt:lpstr>
      <vt:lpstr>Slide 9</vt:lpstr>
      <vt:lpstr>Area of a circle</vt:lpstr>
      <vt:lpstr>Area of a circle</vt:lpstr>
      <vt:lpstr>Area of a circle</vt:lpstr>
      <vt:lpstr>Area of a circle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 of circles and sector</dc:title>
  <dc:creator>Ameena</dc:creator>
  <cp:lastModifiedBy>Ameena</cp:lastModifiedBy>
  <cp:revision>12</cp:revision>
  <dcterms:created xsi:type="dcterms:W3CDTF">2010-01-07T15:58:17Z</dcterms:created>
  <dcterms:modified xsi:type="dcterms:W3CDTF">2010-01-07T18:07:20Z</dcterms:modified>
</cp:coreProperties>
</file>